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5" r:id="rId7"/>
    <p:sldId id="262" r:id="rId8"/>
    <p:sldId id="279" r:id="rId9"/>
    <p:sldId id="280" r:id="rId10"/>
    <p:sldId id="281" r:id="rId11"/>
    <p:sldId id="282" r:id="rId12"/>
    <p:sldId id="283" r:id="rId13"/>
    <p:sldId id="284" r:id="rId14"/>
    <p:sldId id="263" r:id="rId15"/>
    <p:sldId id="264" r:id="rId16"/>
    <p:sldId id="265" r:id="rId17"/>
    <p:sldId id="276" r:id="rId18"/>
    <p:sldId id="267" r:id="rId19"/>
    <p:sldId id="268" r:id="rId20"/>
    <p:sldId id="269" r:id="rId21"/>
    <p:sldId id="270" r:id="rId22"/>
    <p:sldId id="277" r:id="rId23"/>
    <p:sldId id="272" r:id="rId24"/>
    <p:sldId id="273" r:id="rId25"/>
    <p:sldId id="274" r:id="rId26"/>
  </p:sldIdLst>
  <p:sldSz cx="18288000" cy="10287000"/>
  <p:notesSz cx="18288000" cy="10287000"/>
  <p:custDataLst>
    <p:tags r:id="rId2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63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7222" y="3089303"/>
            <a:ext cx="16573555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2A4A8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50" b="1" i="0">
                <a:solidFill>
                  <a:srgbClr val="F6B4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750" b="1" i="0">
                <a:solidFill>
                  <a:srgbClr val="94DDDE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50" b="1" i="0">
                <a:solidFill>
                  <a:srgbClr val="F6B4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119218" y="3499491"/>
            <a:ext cx="7242175" cy="5481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0ABC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50" b="1" i="0">
                <a:solidFill>
                  <a:srgbClr val="F6B4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2A4A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60875" y="358537"/>
            <a:ext cx="11566249" cy="2181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50" b="1" i="0">
                <a:solidFill>
                  <a:srgbClr val="F6B4A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66552" y="3373648"/>
            <a:ext cx="7345045" cy="5201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50" b="1" i="0">
                <a:solidFill>
                  <a:srgbClr val="94DDDE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Violetta.Khoruzhina@vvsu.ru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79091" y="1099814"/>
            <a:ext cx="10366982" cy="5401479"/>
          </a:xfrm>
          <a:prstGeom prst="rect">
            <a:avLst/>
          </a:prstGeom>
        </p:spPr>
        <p:txBody>
          <a:bodyPr vert="horz" wrap="square" lIns="0" tIns="205740" rIns="0" bIns="0" rtlCol="0">
            <a:spAutoFit/>
          </a:bodyPr>
          <a:lstStyle/>
          <a:p>
            <a:pPr marL="12700" marR="5080">
              <a:lnSpc>
                <a:spcPts val="8100"/>
              </a:lnSpc>
              <a:spcBef>
                <a:spcPts val="1620"/>
              </a:spcBef>
            </a:pPr>
            <a:r>
              <a:rPr lang="ru-RU" sz="8000" b="1" spc="-750" dirty="0" smtClean="0">
                <a:solidFill>
                  <a:srgbClr val="F6B4A6"/>
                </a:solidFill>
                <a:latin typeface="Century Gothic" pitchFamily="34" charset="0"/>
                <a:cs typeface="Times New Roman" pitchFamily="18" charset="0"/>
              </a:rPr>
              <a:t>Индивидуальный трек как возможность реализации студентов в образовательном процессе</a:t>
            </a:r>
            <a:endParaRPr sz="8000" dirty="0"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07403" y="7009581"/>
            <a:ext cx="8412480" cy="1492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95"/>
              </a:spcBef>
            </a:pPr>
            <a:r>
              <a:rPr sz="4150" spc="-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Ф</a:t>
            </a:r>
            <a:r>
              <a:rPr sz="4150" spc="-51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Г</a:t>
            </a:r>
            <a:r>
              <a:rPr sz="4150" spc="-4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Б</a:t>
            </a:r>
            <a:r>
              <a:rPr sz="4150" spc="3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4150" spc="-21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4150" spc="-31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4150" spc="-4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4150" spc="33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4150" spc="-31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4150" spc="-919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«</a:t>
            </a:r>
            <a:r>
              <a:rPr lang="ru-RU" sz="4150" spc="-919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  </a:t>
            </a:r>
            <a:r>
              <a:rPr sz="4150" spc="-47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4150" spc="-24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4150" spc="33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4150" spc="19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</a:t>
            </a:r>
            <a:r>
              <a:rPr sz="4150" spc="-14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4150" spc="-254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4150" spc="19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4150" spc="459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4150" spc="-47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4150" spc="19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4150" spc="-44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4150" spc="459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4150" spc="-44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4150" spc="-14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4150" spc="-10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й</a:t>
            </a:r>
            <a:r>
              <a:rPr sz="4150" spc="-1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 </a:t>
            </a:r>
            <a:r>
              <a:rPr sz="4150" spc="-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государственный</a:t>
            </a:r>
            <a:r>
              <a:rPr sz="4150" spc="-34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415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университет»</a:t>
            </a:r>
            <a:endParaRPr sz="4150" dirty="0">
              <a:latin typeface="Century Gothic" pitchFamily="34" charset="0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496175" cy="10287000"/>
            <a:chOff x="0" y="0"/>
            <a:chExt cx="7496175" cy="10287000"/>
          </a:xfrm>
        </p:grpSpPr>
        <p:sp>
          <p:nvSpPr>
            <p:cNvPr id="5" name="object 5"/>
            <p:cNvSpPr/>
            <p:nvPr/>
          </p:nvSpPr>
          <p:spPr>
            <a:xfrm>
              <a:off x="1210524" y="0"/>
              <a:ext cx="6012815" cy="2171700"/>
            </a:xfrm>
            <a:custGeom>
              <a:avLst/>
              <a:gdLst/>
              <a:ahLst/>
              <a:cxnLst/>
              <a:rect l="l" t="t" r="r" b="b"/>
              <a:pathLst>
                <a:path w="6012814" h="2171700">
                  <a:moveTo>
                    <a:pt x="2596627" y="2171476"/>
                  </a:moveTo>
                  <a:lnTo>
                    <a:pt x="0" y="678495"/>
                  </a:lnTo>
                  <a:lnTo>
                    <a:pt x="359374" y="0"/>
                  </a:lnTo>
                  <a:lnTo>
                    <a:pt x="6012304" y="0"/>
                  </a:lnTo>
                  <a:lnTo>
                    <a:pt x="5326726" y="203763"/>
                  </a:lnTo>
                  <a:lnTo>
                    <a:pt x="4637797" y="987341"/>
                  </a:lnTo>
                  <a:lnTo>
                    <a:pt x="3075237" y="1267865"/>
                  </a:lnTo>
                  <a:lnTo>
                    <a:pt x="2596627" y="2171476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65100" y="0"/>
              <a:ext cx="5038725" cy="1857375"/>
            </a:xfrm>
            <a:custGeom>
              <a:avLst/>
              <a:gdLst/>
              <a:ahLst/>
              <a:cxnLst/>
              <a:rect l="l" t="t" r="r" b="b"/>
              <a:pathLst>
                <a:path w="5038725" h="1857375">
                  <a:moveTo>
                    <a:pt x="1603006" y="1600987"/>
                  </a:moveTo>
                  <a:lnTo>
                    <a:pt x="1603006" y="1579409"/>
                  </a:lnTo>
                  <a:lnTo>
                    <a:pt x="1608398" y="1579409"/>
                  </a:lnTo>
                  <a:lnTo>
                    <a:pt x="1608398" y="1599639"/>
                  </a:lnTo>
                  <a:lnTo>
                    <a:pt x="1603006" y="1600987"/>
                  </a:lnTo>
                  <a:close/>
                </a:path>
                <a:path w="5038725" h="1857375">
                  <a:moveTo>
                    <a:pt x="1629970" y="1605033"/>
                  </a:moveTo>
                  <a:lnTo>
                    <a:pt x="1608398" y="1605033"/>
                  </a:lnTo>
                  <a:lnTo>
                    <a:pt x="1608398" y="1599639"/>
                  </a:lnTo>
                  <a:lnTo>
                    <a:pt x="1629970" y="1599639"/>
                  </a:lnTo>
                  <a:lnTo>
                    <a:pt x="1629970" y="1605033"/>
                  </a:lnTo>
                  <a:close/>
                </a:path>
                <a:path w="5038725" h="1857375">
                  <a:moveTo>
                    <a:pt x="5038212" y="1462"/>
                  </a:moveTo>
                  <a:lnTo>
                    <a:pt x="5016640" y="1462"/>
                  </a:lnTo>
                  <a:lnTo>
                    <a:pt x="5016640" y="0"/>
                  </a:lnTo>
                  <a:lnTo>
                    <a:pt x="5038212" y="0"/>
                  </a:lnTo>
                  <a:lnTo>
                    <a:pt x="5038212" y="1462"/>
                  </a:lnTo>
                  <a:close/>
                </a:path>
                <a:path w="5038725" h="1857375">
                  <a:moveTo>
                    <a:pt x="4835982" y="2810"/>
                  </a:moveTo>
                  <a:lnTo>
                    <a:pt x="4787447" y="2810"/>
                  </a:lnTo>
                  <a:lnTo>
                    <a:pt x="4787447" y="0"/>
                  </a:lnTo>
                  <a:lnTo>
                    <a:pt x="4835982" y="0"/>
                  </a:lnTo>
                  <a:lnTo>
                    <a:pt x="4835982" y="2810"/>
                  </a:lnTo>
                  <a:close/>
                </a:path>
                <a:path w="5038725" h="1857375">
                  <a:moveTo>
                    <a:pt x="4814411" y="24389"/>
                  </a:moveTo>
                  <a:lnTo>
                    <a:pt x="4809018" y="24389"/>
                  </a:lnTo>
                  <a:lnTo>
                    <a:pt x="4809018" y="2810"/>
                  </a:lnTo>
                  <a:lnTo>
                    <a:pt x="4814411" y="2810"/>
                  </a:lnTo>
                  <a:lnTo>
                    <a:pt x="4814411" y="24389"/>
                  </a:lnTo>
                  <a:close/>
                </a:path>
                <a:path w="5038725" h="1857375">
                  <a:moveTo>
                    <a:pt x="4699814" y="139026"/>
                  </a:moveTo>
                  <a:lnTo>
                    <a:pt x="4694422" y="139026"/>
                  </a:lnTo>
                  <a:lnTo>
                    <a:pt x="4694422" y="117447"/>
                  </a:lnTo>
                  <a:lnTo>
                    <a:pt x="4672850" y="117447"/>
                  </a:lnTo>
                  <a:lnTo>
                    <a:pt x="4672850" y="112053"/>
                  </a:lnTo>
                  <a:lnTo>
                    <a:pt x="4694422" y="112053"/>
                  </a:lnTo>
                  <a:lnTo>
                    <a:pt x="4694422" y="90474"/>
                  </a:lnTo>
                  <a:lnTo>
                    <a:pt x="4699814" y="90474"/>
                  </a:lnTo>
                  <a:lnTo>
                    <a:pt x="4699814" y="112053"/>
                  </a:lnTo>
                  <a:lnTo>
                    <a:pt x="4721385" y="112053"/>
                  </a:lnTo>
                  <a:lnTo>
                    <a:pt x="4721385" y="117448"/>
                  </a:lnTo>
                  <a:lnTo>
                    <a:pt x="4701163" y="117448"/>
                  </a:lnTo>
                  <a:lnTo>
                    <a:pt x="4699814" y="120145"/>
                  </a:lnTo>
                  <a:lnTo>
                    <a:pt x="4699814" y="139026"/>
                  </a:lnTo>
                  <a:close/>
                </a:path>
                <a:path w="5038725" h="1857375">
                  <a:moveTo>
                    <a:pt x="4585217" y="226690"/>
                  </a:moveTo>
                  <a:lnTo>
                    <a:pt x="4579825" y="226690"/>
                  </a:lnTo>
                  <a:lnTo>
                    <a:pt x="4579825" y="205111"/>
                  </a:lnTo>
                  <a:lnTo>
                    <a:pt x="4585217" y="205111"/>
                  </a:lnTo>
                  <a:lnTo>
                    <a:pt x="4585217" y="226690"/>
                  </a:lnTo>
                  <a:close/>
                </a:path>
                <a:path w="5038725" h="1857375">
                  <a:moveTo>
                    <a:pt x="4606789" y="232085"/>
                  </a:moveTo>
                  <a:lnTo>
                    <a:pt x="4558254" y="232085"/>
                  </a:lnTo>
                  <a:lnTo>
                    <a:pt x="4558254" y="226690"/>
                  </a:lnTo>
                  <a:lnTo>
                    <a:pt x="4606789" y="226690"/>
                  </a:lnTo>
                  <a:lnTo>
                    <a:pt x="4606789" y="232085"/>
                  </a:lnTo>
                  <a:close/>
                </a:path>
                <a:path w="5038725" h="1857375">
                  <a:moveTo>
                    <a:pt x="4585217" y="253663"/>
                  </a:moveTo>
                  <a:lnTo>
                    <a:pt x="4579825" y="253663"/>
                  </a:lnTo>
                  <a:lnTo>
                    <a:pt x="4579825" y="232085"/>
                  </a:lnTo>
                  <a:lnTo>
                    <a:pt x="4601396" y="232085"/>
                  </a:lnTo>
                  <a:lnTo>
                    <a:pt x="4585217" y="249617"/>
                  </a:lnTo>
                  <a:lnTo>
                    <a:pt x="4585217" y="253663"/>
                  </a:lnTo>
                  <a:close/>
                </a:path>
                <a:path w="5038725" h="1857375">
                  <a:moveTo>
                    <a:pt x="4606789" y="2810"/>
                  </a:moveTo>
                  <a:lnTo>
                    <a:pt x="4558254" y="2810"/>
                  </a:lnTo>
                  <a:lnTo>
                    <a:pt x="4558254" y="0"/>
                  </a:lnTo>
                  <a:lnTo>
                    <a:pt x="4606789" y="0"/>
                  </a:lnTo>
                  <a:lnTo>
                    <a:pt x="4606789" y="2810"/>
                  </a:lnTo>
                  <a:close/>
                </a:path>
                <a:path w="5038725" h="1857375">
                  <a:moveTo>
                    <a:pt x="4585217" y="24389"/>
                  </a:moveTo>
                  <a:lnTo>
                    <a:pt x="4579825" y="24389"/>
                  </a:lnTo>
                  <a:lnTo>
                    <a:pt x="4579825" y="2810"/>
                  </a:lnTo>
                  <a:lnTo>
                    <a:pt x="4585217" y="2810"/>
                  </a:lnTo>
                  <a:lnTo>
                    <a:pt x="4585217" y="24389"/>
                  </a:lnTo>
                  <a:close/>
                </a:path>
                <a:path w="5038725" h="1857375">
                  <a:moveTo>
                    <a:pt x="4377595" y="2810"/>
                  </a:moveTo>
                  <a:lnTo>
                    <a:pt x="4329060" y="2810"/>
                  </a:lnTo>
                  <a:lnTo>
                    <a:pt x="4329060" y="0"/>
                  </a:lnTo>
                  <a:lnTo>
                    <a:pt x="4377595" y="0"/>
                  </a:lnTo>
                  <a:lnTo>
                    <a:pt x="4377595" y="2810"/>
                  </a:lnTo>
                  <a:close/>
                </a:path>
                <a:path w="5038725" h="1857375">
                  <a:moveTo>
                    <a:pt x="4356024" y="24389"/>
                  </a:moveTo>
                  <a:lnTo>
                    <a:pt x="4350631" y="24389"/>
                  </a:lnTo>
                  <a:lnTo>
                    <a:pt x="4350631" y="2810"/>
                  </a:lnTo>
                  <a:lnTo>
                    <a:pt x="4356024" y="2810"/>
                  </a:lnTo>
                  <a:lnTo>
                    <a:pt x="4356024" y="24389"/>
                  </a:lnTo>
                  <a:close/>
                </a:path>
                <a:path w="5038725" h="1857375">
                  <a:moveTo>
                    <a:pt x="4148402" y="2810"/>
                  </a:moveTo>
                  <a:lnTo>
                    <a:pt x="4099867" y="2810"/>
                  </a:lnTo>
                  <a:lnTo>
                    <a:pt x="4099867" y="0"/>
                  </a:lnTo>
                  <a:lnTo>
                    <a:pt x="4148402" y="0"/>
                  </a:lnTo>
                  <a:lnTo>
                    <a:pt x="4148402" y="2810"/>
                  </a:lnTo>
                  <a:close/>
                </a:path>
                <a:path w="5038725" h="1857375">
                  <a:moveTo>
                    <a:pt x="4126830" y="24389"/>
                  </a:moveTo>
                  <a:lnTo>
                    <a:pt x="4121438" y="24389"/>
                  </a:lnTo>
                  <a:lnTo>
                    <a:pt x="4121438" y="2810"/>
                  </a:lnTo>
                  <a:lnTo>
                    <a:pt x="4126830" y="2810"/>
                  </a:lnTo>
                  <a:lnTo>
                    <a:pt x="4126830" y="24389"/>
                  </a:lnTo>
                  <a:close/>
                </a:path>
                <a:path w="5038725" h="1857375">
                  <a:moveTo>
                    <a:pt x="3919208" y="2810"/>
                  </a:moveTo>
                  <a:lnTo>
                    <a:pt x="3870673" y="2810"/>
                  </a:lnTo>
                  <a:lnTo>
                    <a:pt x="3870673" y="0"/>
                  </a:lnTo>
                  <a:lnTo>
                    <a:pt x="3919208" y="0"/>
                  </a:lnTo>
                  <a:lnTo>
                    <a:pt x="3919208" y="2810"/>
                  </a:lnTo>
                  <a:close/>
                </a:path>
                <a:path w="5038725" h="1857375">
                  <a:moveTo>
                    <a:pt x="3897637" y="24389"/>
                  </a:moveTo>
                  <a:lnTo>
                    <a:pt x="3892244" y="24389"/>
                  </a:lnTo>
                  <a:lnTo>
                    <a:pt x="3892244" y="2810"/>
                  </a:lnTo>
                  <a:lnTo>
                    <a:pt x="3897637" y="2810"/>
                  </a:lnTo>
                  <a:lnTo>
                    <a:pt x="3897637" y="24389"/>
                  </a:lnTo>
                  <a:close/>
                </a:path>
                <a:path w="5038725" h="1857375">
                  <a:moveTo>
                    <a:pt x="4470621" y="112053"/>
                  </a:moveTo>
                  <a:lnTo>
                    <a:pt x="4465228" y="112053"/>
                  </a:lnTo>
                  <a:lnTo>
                    <a:pt x="4465228" y="90474"/>
                  </a:lnTo>
                  <a:lnTo>
                    <a:pt x="4470621" y="90474"/>
                  </a:lnTo>
                  <a:lnTo>
                    <a:pt x="4470621" y="112053"/>
                  </a:lnTo>
                  <a:close/>
                </a:path>
                <a:path w="5038725" h="1857375">
                  <a:moveTo>
                    <a:pt x="4492192" y="117447"/>
                  </a:moveTo>
                  <a:lnTo>
                    <a:pt x="4443657" y="117447"/>
                  </a:lnTo>
                  <a:lnTo>
                    <a:pt x="4443657" y="112053"/>
                  </a:lnTo>
                  <a:lnTo>
                    <a:pt x="4492192" y="112053"/>
                  </a:lnTo>
                  <a:lnTo>
                    <a:pt x="4492192" y="117447"/>
                  </a:lnTo>
                  <a:close/>
                </a:path>
                <a:path w="5038725" h="1857375">
                  <a:moveTo>
                    <a:pt x="4470621" y="139026"/>
                  </a:moveTo>
                  <a:lnTo>
                    <a:pt x="4465228" y="139026"/>
                  </a:lnTo>
                  <a:lnTo>
                    <a:pt x="4465228" y="117447"/>
                  </a:lnTo>
                  <a:lnTo>
                    <a:pt x="4470621" y="117447"/>
                  </a:lnTo>
                  <a:lnTo>
                    <a:pt x="4470621" y="139026"/>
                  </a:lnTo>
                  <a:close/>
                </a:path>
                <a:path w="5038725" h="1857375">
                  <a:moveTo>
                    <a:pt x="4241427" y="112053"/>
                  </a:moveTo>
                  <a:lnTo>
                    <a:pt x="4236035" y="112053"/>
                  </a:lnTo>
                  <a:lnTo>
                    <a:pt x="4236035" y="90474"/>
                  </a:lnTo>
                  <a:lnTo>
                    <a:pt x="4241427" y="90474"/>
                  </a:lnTo>
                  <a:lnTo>
                    <a:pt x="4241427" y="112053"/>
                  </a:lnTo>
                  <a:close/>
                </a:path>
                <a:path w="5038725" h="1857375">
                  <a:moveTo>
                    <a:pt x="4262999" y="117447"/>
                  </a:moveTo>
                  <a:lnTo>
                    <a:pt x="4214463" y="117447"/>
                  </a:lnTo>
                  <a:lnTo>
                    <a:pt x="4214463" y="112053"/>
                  </a:lnTo>
                  <a:lnTo>
                    <a:pt x="4262999" y="112053"/>
                  </a:lnTo>
                  <a:lnTo>
                    <a:pt x="4262999" y="117447"/>
                  </a:lnTo>
                  <a:close/>
                </a:path>
                <a:path w="5038725" h="1857375">
                  <a:moveTo>
                    <a:pt x="4241427" y="139026"/>
                  </a:moveTo>
                  <a:lnTo>
                    <a:pt x="4236035" y="139026"/>
                  </a:lnTo>
                  <a:lnTo>
                    <a:pt x="4236035" y="117447"/>
                  </a:lnTo>
                  <a:lnTo>
                    <a:pt x="4241427" y="117447"/>
                  </a:lnTo>
                  <a:lnTo>
                    <a:pt x="4241427" y="139026"/>
                  </a:lnTo>
                  <a:close/>
                </a:path>
                <a:path w="5038725" h="1857375">
                  <a:moveTo>
                    <a:pt x="4012234" y="112053"/>
                  </a:moveTo>
                  <a:lnTo>
                    <a:pt x="4006841" y="112053"/>
                  </a:lnTo>
                  <a:lnTo>
                    <a:pt x="4006841" y="90474"/>
                  </a:lnTo>
                  <a:lnTo>
                    <a:pt x="4012234" y="90474"/>
                  </a:lnTo>
                  <a:lnTo>
                    <a:pt x="4012234" y="112053"/>
                  </a:lnTo>
                  <a:close/>
                </a:path>
                <a:path w="5038725" h="1857375">
                  <a:moveTo>
                    <a:pt x="4033805" y="117447"/>
                  </a:moveTo>
                  <a:lnTo>
                    <a:pt x="3985270" y="117447"/>
                  </a:lnTo>
                  <a:lnTo>
                    <a:pt x="3985270" y="112053"/>
                  </a:lnTo>
                  <a:lnTo>
                    <a:pt x="4033805" y="112053"/>
                  </a:lnTo>
                  <a:lnTo>
                    <a:pt x="4033805" y="117447"/>
                  </a:lnTo>
                  <a:close/>
                </a:path>
                <a:path w="5038725" h="1857375">
                  <a:moveTo>
                    <a:pt x="4012234" y="139026"/>
                  </a:moveTo>
                  <a:lnTo>
                    <a:pt x="4006841" y="139026"/>
                  </a:lnTo>
                  <a:lnTo>
                    <a:pt x="4006841" y="117447"/>
                  </a:lnTo>
                  <a:lnTo>
                    <a:pt x="4012234" y="117447"/>
                  </a:lnTo>
                  <a:lnTo>
                    <a:pt x="4012234" y="139026"/>
                  </a:lnTo>
                  <a:close/>
                </a:path>
                <a:path w="5038725" h="1857375">
                  <a:moveTo>
                    <a:pt x="4356024" y="226690"/>
                  </a:moveTo>
                  <a:lnTo>
                    <a:pt x="4350631" y="226690"/>
                  </a:lnTo>
                  <a:lnTo>
                    <a:pt x="4350631" y="205111"/>
                  </a:lnTo>
                  <a:lnTo>
                    <a:pt x="4356024" y="205111"/>
                  </a:lnTo>
                  <a:lnTo>
                    <a:pt x="4356024" y="226690"/>
                  </a:lnTo>
                  <a:close/>
                </a:path>
                <a:path w="5038725" h="1857375">
                  <a:moveTo>
                    <a:pt x="4377595" y="232085"/>
                  </a:moveTo>
                  <a:lnTo>
                    <a:pt x="4329060" y="232085"/>
                  </a:lnTo>
                  <a:lnTo>
                    <a:pt x="4329060" y="226690"/>
                  </a:lnTo>
                  <a:lnTo>
                    <a:pt x="4377595" y="226690"/>
                  </a:lnTo>
                  <a:lnTo>
                    <a:pt x="4377595" y="232085"/>
                  </a:lnTo>
                  <a:close/>
                </a:path>
                <a:path w="5038725" h="1857375">
                  <a:moveTo>
                    <a:pt x="4356024" y="253663"/>
                  </a:moveTo>
                  <a:lnTo>
                    <a:pt x="4350631" y="253663"/>
                  </a:lnTo>
                  <a:lnTo>
                    <a:pt x="4350631" y="232085"/>
                  </a:lnTo>
                  <a:lnTo>
                    <a:pt x="4356024" y="232085"/>
                  </a:lnTo>
                  <a:lnTo>
                    <a:pt x="4356024" y="253663"/>
                  </a:lnTo>
                  <a:close/>
                </a:path>
                <a:path w="5038725" h="1857375">
                  <a:moveTo>
                    <a:pt x="4126830" y="226690"/>
                  </a:moveTo>
                  <a:lnTo>
                    <a:pt x="4121438" y="226690"/>
                  </a:lnTo>
                  <a:lnTo>
                    <a:pt x="4121438" y="205111"/>
                  </a:lnTo>
                  <a:lnTo>
                    <a:pt x="4126830" y="205111"/>
                  </a:lnTo>
                  <a:lnTo>
                    <a:pt x="4126830" y="226690"/>
                  </a:lnTo>
                  <a:close/>
                </a:path>
                <a:path w="5038725" h="1857375">
                  <a:moveTo>
                    <a:pt x="4148402" y="232085"/>
                  </a:moveTo>
                  <a:lnTo>
                    <a:pt x="4099867" y="232085"/>
                  </a:lnTo>
                  <a:lnTo>
                    <a:pt x="4099867" y="226690"/>
                  </a:lnTo>
                  <a:lnTo>
                    <a:pt x="4148402" y="226690"/>
                  </a:lnTo>
                  <a:lnTo>
                    <a:pt x="4148402" y="232085"/>
                  </a:lnTo>
                  <a:close/>
                </a:path>
                <a:path w="5038725" h="1857375">
                  <a:moveTo>
                    <a:pt x="4126830" y="253663"/>
                  </a:moveTo>
                  <a:lnTo>
                    <a:pt x="4121438" y="253663"/>
                  </a:lnTo>
                  <a:lnTo>
                    <a:pt x="4121438" y="232085"/>
                  </a:lnTo>
                  <a:lnTo>
                    <a:pt x="4126830" y="232085"/>
                  </a:lnTo>
                  <a:lnTo>
                    <a:pt x="4126830" y="253663"/>
                  </a:lnTo>
                  <a:close/>
                </a:path>
                <a:path w="5038725" h="1857375">
                  <a:moveTo>
                    <a:pt x="3897637" y="226690"/>
                  </a:moveTo>
                  <a:lnTo>
                    <a:pt x="3892244" y="226690"/>
                  </a:lnTo>
                  <a:lnTo>
                    <a:pt x="3892244" y="205111"/>
                  </a:lnTo>
                  <a:lnTo>
                    <a:pt x="3897637" y="205111"/>
                  </a:lnTo>
                  <a:lnTo>
                    <a:pt x="3897637" y="226690"/>
                  </a:lnTo>
                  <a:close/>
                </a:path>
                <a:path w="5038725" h="1857375">
                  <a:moveTo>
                    <a:pt x="3919208" y="232085"/>
                  </a:moveTo>
                  <a:lnTo>
                    <a:pt x="3870673" y="232085"/>
                  </a:lnTo>
                  <a:lnTo>
                    <a:pt x="3870673" y="226690"/>
                  </a:lnTo>
                  <a:lnTo>
                    <a:pt x="3919208" y="226690"/>
                  </a:lnTo>
                  <a:lnTo>
                    <a:pt x="3919208" y="232085"/>
                  </a:lnTo>
                  <a:close/>
                </a:path>
                <a:path w="5038725" h="1857375">
                  <a:moveTo>
                    <a:pt x="3897637" y="253663"/>
                  </a:moveTo>
                  <a:lnTo>
                    <a:pt x="3892244" y="253663"/>
                  </a:lnTo>
                  <a:lnTo>
                    <a:pt x="3892244" y="232085"/>
                  </a:lnTo>
                  <a:lnTo>
                    <a:pt x="3897637" y="232085"/>
                  </a:lnTo>
                  <a:lnTo>
                    <a:pt x="3897637" y="253663"/>
                  </a:lnTo>
                  <a:close/>
                </a:path>
                <a:path w="5038725" h="1857375">
                  <a:moveTo>
                    <a:pt x="4470621" y="341327"/>
                  </a:moveTo>
                  <a:lnTo>
                    <a:pt x="4465228" y="341327"/>
                  </a:lnTo>
                  <a:lnTo>
                    <a:pt x="4465228" y="319748"/>
                  </a:lnTo>
                  <a:lnTo>
                    <a:pt x="4470621" y="319748"/>
                  </a:lnTo>
                  <a:lnTo>
                    <a:pt x="4470621" y="341327"/>
                  </a:lnTo>
                  <a:close/>
                </a:path>
                <a:path w="5038725" h="1857375">
                  <a:moveTo>
                    <a:pt x="4492192" y="346722"/>
                  </a:moveTo>
                  <a:lnTo>
                    <a:pt x="4443657" y="346722"/>
                  </a:lnTo>
                  <a:lnTo>
                    <a:pt x="4443657" y="341327"/>
                  </a:lnTo>
                  <a:lnTo>
                    <a:pt x="4492192" y="341327"/>
                  </a:lnTo>
                  <a:lnTo>
                    <a:pt x="4492192" y="346722"/>
                  </a:lnTo>
                  <a:close/>
                </a:path>
                <a:path w="5038725" h="1857375">
                  <a:moveTo>
                    <a:pt x="4470621" y="368301"/>
                  </a:moveTo>
                  <a:lnTo>
                    <a:pt x="4465228" y="368301"/>
                  </a:lnTo>
                  <a:lnTo>
                    <a:pt x="4465228" y="346722"/>
                  </a:lnTo>
                  <a:lnTo>
                    <a:pt x="4470621" y="346722"/>
                  </a:lnTo>
                  <a:lnTo>
                    <a:pt x="4470621" y="368301"/>
                  </a:lnTo>
                  <a:close/>
                </a:path>
                <a:path w="5038725" h="1857375">
                  <a:moveTo>
                    <a:pt x="4241427" y="341327"/>
                  </a:moveTo>
                  <a:lnTo>
                    <a:pt x="4236035" y="341327"/>
                  </a:lnTo>
                  <a:lnTo>
                    <a:pt x="4236035" y="319748"/>
                  </a:lnTo>
                  <a:lnTo>
                    <a:pt x="4241427" y="319748"/>
                  </a:lnTo>
                  <a:lnTo>
                    <a:pt x="4241427" y="341327"/>
                  </a:lnTo>
                  <a:close/>
                </a:path>
                <a:path w="5038725" h="1857375">
                  <a:moveTo>
                    <a:pt x="4262999" y="346722"/>
                  </a:moveTo>
                  <a:lnTo>
                    <a:pt x="4214463" y="346722"/>
                  </a:lnTo>
                  <a:lnTo>
                    <a:pt x="4214463" y="341327"/>
                  </a:lnTo>
                  <a:lnTo>
                    <a:pt x="4262999" y="341327"/>
                  </a:lnTo>
                  <a:lnTo>
                    <a:pt x="4262999" y="346722"/>
                  </a:lnTo>
                  <a:close/>
                </a:path>
                <a:path w="5038725" h="1857375">
                  <a:moveTo>
                    <a:pt x="4241427" y="368301"/>
                  </a:moveTo>
                  <a:lnTo>
                    <a:pt x="4236035" y="368301"/>
                  </a:lnTo>
                  <a:lnTo>
                    <a:pt x="4236035" y="346722"/>
                  </a:lnTo>
                  <a:lnTo>
                    <a:pt x="4241427" y="346722"/>
                  </a:lnTo>
                  <a:lnTo>
                    <a:pt x="4241427" y="368301"/>
                  </a:lnTo>
                  <a:close/>
                </a:path>
                <a:path w="5038725" h="1857375">
                  <a:moveTo>
                    <a:pt x="4012234" y="341327"/>
                  </a:moveTo>
                  <a:lnTo>
                    <a:pt x="4006841" y="341327"/>
                  </a:lnTo>
                  <a:lnTo>
                    <a:pt x="4006841" y="319748"/>
                  </a:lnTo>
                  <a:lnTo>
                    <a:pt x="4012234" y="319748"/>
                  </a:lnTo>
                  <a:lnTo>
                    <a:pt x="4012234" y="341327"/>
                  </a:lnTo>
                  <a:close/>
                </a:path>
                <a:path w="5038725" h="1857375">
                  <a:moveTo>
                    <a:pt x="4033805" y="346722"/>
                  </a:moveTo>
                  <a:lnTo>
                    <a:pt x="3985270" y="346722"/>
                  </a:lnTo>
                  <a:lnTo>
                    <a:pt x="3985270" y="341327"/>
                  </a:lnTo>
                  <a:lnTo>
                    <a:pt x="4033805" y="341327"/>
                  </a:lnTo>
                  <a:lnTo>
                    <a:pt x="4033805" y="346722"/>
                  </a:lnTo>
                  <a:close/>
                </a:path>
                <a:path w="5038725" h="1857375">
                  <a:moveTo>
                    <a:pt x="4012234" y="368301"/>
                  </a:moveTo>
                  <a:lnTo>
                    <a:pt x="4006841" y="368301"/>
                  </a:lnTo>
                  <a:lnTo>
                    <a:pt x="4006841" y="346722"/>
                  </a:lnTo>
                  <a:lnTo>
                    <a:pt x="4012234" y="346722"/>
                  </a:lnTo>
                  <a:lnTo>
                    <a:pt x="4012234" y="368301"/>
                  </a:lnTo>
                  <a:close/>
                </a:path>
                <a:path w="5038725" h="1857375">
                  <a:moveTo>
                    <a:pt x="4356024" y="455964"/>
                  </a:moveTo>
                  <a:lnTo>
                    <a:pt x="4350631" y="455964"/>
                  </a:lnTo>
                  <a:lnTo>
                    <a:pt x="4350631" y="434386"/>
                  </a:lnTo>
                  <a:lnTo>
                    <a:pt x="4356024" y="434386"/>
                  </a:lnTo>
                  <a:lnTo>
                    <a:pt x="4356024" y="455964"/>
                  </a:lnTo>
                  <a:close/>
                </a:path>
                <a:path w="5038725" h="1857375">
                  <a:moveTo>
                    <a:pt x="4377595" y="461359"/>
                  </a:moveTo>
                  <a:lnTo>
                    <a:pt x="4329060" y="461359"/>
                  </a:lnTo>
                  <a:lnTo>
                    <a:pt x="4329060" y="455964"/>
                  </a:lnTo>
                  <a:lnTo>
                    <a:pt x="4377595" y="455964"/>
                  </a:lnTo>
                  <a:lnTo>
                    <a:pt x="4377595" y="461359"/>
                  </a:lnTo>
                  <a:close/>
                </a:path>
                <a:path w="5038725" h="1857375">
                  <a:moveTo>
                    <a:pt x="4356024" y="482938"/>
                  </a:moveTo>
                  <a:lnTo>
                    <a:pt x="4350631" y="482938"/>
                  </a:lnTo>
                  <a:lnTo>
                    <a:pt x="4350631" y="461359"/>
                  </a:lnTo>
                  <a:lnTo>
                    <a:pt x="4356024" y="461359"/>
                  </a:lnTo>
                  <a:lnTo>
                    <a:pt x="4356024" y="482938"/>
                  </a:lnTo>
                  <a:close/>
                </a:path>
                <a:path w="5038725" h="1857375">
                  <a:moveTo>
                    <a:pt x="4126830" y="455964"/>
                  </a:moveTo>
                  <a:lnTo>
                    <a:pt x="4121438" y="455964"/>
                  </a:lnTo>
                  <a:lnTo>
                    <a:pt x="4121438" y="434386"/>
                  </a:lnTo>
                  <a:lnTo>
                    <a:pt x="4126830" y="434386"/>
                  </a:lnTo>
                  <a:lnTo>
                    <a:pt x="4126830" y="455964"/>
                  </a:lnTo>
                  <a:close/>
                </a:path>
                <a:path w="5038725" h="1857375">
                  <a:moveTo>
                    <a:pt x="4148402" y="461359"/>
                  </a:moveTo>
                  <a:lnTo>
                    <a:pt x="4099867" y="461359"/>
                  </a:lnTo>
                  <a:lnTo>
                    <a:pt x="4099867" y="455964"/>
                  </a:lnTo>
                  <a:lnTo>
                    <a:pt x="4148402" y="455964"/>
                  </a:lnTo>
                  <a:lnTo>
                    <a:pt x="4148402" y="461359"/>
                  </a:lnTo>
                  <a:close/>
                </a:path>
                <a:path w="5038725" h="1857375">
                  <a:moveTo>
                    <a:pt x="4126830" y="482938"/>
                  </a:moveTo>
                  <a:lnTo>
                    <a:pt x="4121438" y="482938"/>
                  </a:lnTo>
                  <a:lnTo>
                    <a:pt x="4121438" y="461359"/>
                  </a:lnTo>
                  <a:lnTo>
                    <a:pt x="4126830" y="461359"/>
                  </a:lnTo>
                  <a:lnTo>
                    <a:pt x="4126830" y="482938"/>
                  </a:lnTo>
                  <a:close/>
                </a:path>
                <a:path w="5038725" h="1857375">
                  <a:moveTo>
                    <a:pt x="3897637" y="455964"/>
                  </a:moveTo>
                  <a:lnTo>
                    <a:pt x="3892244" y="455964"/>
                  </a:lnTo>
                  <a:lnTo>
                    <a:pt x="3892244" y="434386"/>
                  </a:lnTo>
                  <a:lnTo>
                    <a:pt x="3897637" y="434386"/>
                  </a:lnTo>
                  <a:lnTo>
                    <a:pt x="3897637" y="455964"/>
                  </a:lnTo>
                  <a:close/>
                </a:path>
                <a:path w="5038725" h="1857375">
                  <a:moveTo>
                    <a:pt x="3919208" y="461359"/>
                  </a:moveTo>
                  <a:lnTo>
                    <a:pt x="3870673" y="461359"/>
                  </a:lnTo>
                  <a:lnTo>
                    <a:pt x="3870673" y="455964"/>
                  </a:lnTo>
                  <a:lnTo>
                    <a:pt x="3919208" y="455964"/>
                  </a:lnTo>
                  <a:lnTo>
                    <a:pt x="3919208" y="461359"/>
                  </a:lnTo>
                  <a:close/>
                </a:path>
                <a:path w="5038725" h="1857375">
                  <a:moveTo>
                    <a:pt x="3897637" y="482938"/>
                  </a:moveTo>
                  <a:lnTo>
                    <a:pt x="3892244" y="482938"/>
                  </a:lnTo>
                  <a:lnTo>
                    <a:pt x="3892244" y="461359"/>
                  </a:lnTo>
                  <a:lnTo>
                    <a:pt x="3897637" y="461359"/>
                  </a:lnTo>
                  <a:lnTo>
                    <a:pt x="3897637" y="482938"/>
                  </a:lnTo>
                  <a:close/>
                </a:path>
                <a:path w="5038725" h="1857375">
                  <a:moveTo>
                    <a:pt x="4241427" y="570601"/>
                  </a:moveTo>
                  <a:lnTo>
                    <a:pt x="4236035" y="570601"/>
                  </a:lnTo>
                  <a:lnTo>
                    <a:pt x="4236035" y="549023"/>
                  </a:lnTo>
                  <a:lnTo>
                    <a:pt x="4241427" y="549023"/>
                  </a:lnTo>
                  <a:lnTo>
                    <a:pt x="4241427" y="570601"/>
                  </a:lnTo>
                  <a:close/>
                </a:path>
                <a:path w="5038725" h="1857375">
                  <a:moveTo>
                    <a:pt x="4262999" y="575996"/>
                  </a:moveTo>
                  <a:lnTo>
                    <a:pt x="4214463" y="575996"/>
                  </a:lnTo>
                  <a:lnTo>
                    <a:pt x="4214463" y="570601"/>
                  </a:lnTo>
                  <a:lnTo>
                    <a:pt x="4262999" y="570601"/>
                  </a:lnTo>
                  <a:lnTo>
                    <a:pt x="4262999" y="575996"/>
                  </a:lnTo>
                  <a:close/>
                </a:path>
                <a:path w="5038725" h="1857375">
                  <a:moveTo>
                    <a:pt x="4241427" y="597575"/>
                  </a:moveTo>
                  <a:lnTo>
                    <a:pt x="4236035" y="597575"/>
                  </a:lnTo>
                  <a:lnTo>
                    <a:pt x="4236035" y="575996"/>
                  </a:lnTo>
                  <a:lnTo>
                    <a:pt x="4241427" y="575996"/>
                  </a:lnTo>
                  <a:lnTo>
                    <a:pt x="4241427" y="597575"/>
                  </a:lnTo>
                  <a:close/>
                </a:path>
                <a:path w="5038725" h="1857375">
                  <a:moveTo>
                    <a:pt x="4012234" y="570601"/>
                  </a:moveTo>
                  <a:lnTo>
                    <a:pt x="4006841" y="570601"/>
                  </a:lnTo>
                  <a:lnTo>
                    <a:pt x="4006841" y="549023"/>
                  </a:lnTo>
                  <a:lnTo>
                    <a:pt x="4012234" y="549023"/>
                  </a:lnTo>
                  <a:lnTo>
                    <a:pt x="4012234" y="570601"/>
                  </a:lnTo>
                  <a:close/>
                </a:path>
                <a:path w="5038725" h="1857375">
                  <a:moveTo>
                    <a:pt x="4033805" y="575996"/>
                  </a:moveTo>
                  <a:lnTo>
                    <a:pt x="3985270" y="575996"/>
                  </a:lnTo>
                  <a:lnTo>
                    <a:pt x="3985270" y="570601"/>
                  </a:lnTo>
                  <a:lnTo>
                    <a:pt x="4033805" y="570601"/>
                  </a:lnTo>
                  <a:lnTo>
                    <a:pt x="4033805" y="575996"/>
                  </a:lnTo>
                  <a:close/>
                </a:path>
                <a:path w="5038725" h="1857375">
                  <a:moveTo>
                    <a:pt x="4012234" y="597575"/>
                  </a:moveTo>
                  <a:lnTo>
                    <a:pt x="4006841" y="597575"/>
                  </a:lnTo>
                  <a:lnTo>
                    <a:pt x="4006841" y="575996"/>
                  </a:lnTo>
                  <a:lnTo>
                    <a:pt x="4012234" y="575996"/>
                  </a:lnTo>
                  <a:lnTo>
                    <a:pt x="4012234" y="597575"/>
                  </a:lnTo>
                  <a:close/>
                </a:path>
                <a:path w="5038725" h="1857375">
                  <a:moveTo>
                    <a:pt x="4126830" y="685239"/>
                  </a:moveTo>
                  <a:lnTo>
                    <a:pt x="4121438" y="685239"/>
                  </a:lnTo>
                  <a:lnTo>
                    <a:pt x="4121438" y="663660"/>
                  </a:lnTo>
                  <a:lnTo>
                    <a:pt x="4126830" y="663660"/>
                  </a:lnTo>
                  <a:lnTo>
                    <a:pt x="4126830" y="685239"/>
                  </a:lnTo>
                  <a:close/>
                </a:path>
                <a:path w="5038725" h="1857375">
                  <a:moveTo>
                    <a:pt x="4148402" y="690633"/>
                  </a:moveTo>
                  <a:lnTo>
                    <a:pt x="4099867" y="690633"/>
                  </a:lnTo>
                  <a:lnTo>
                    <a:pt x="4099867" y="685239"/>
                  </a:lnTo>
                  <a:lnTo>
                    <a:pt x="4148402" y="685239"/>
                  </a:lnTo>
                  <a:lnTo>
                    <a:pt x="4148402" y="690633"/>
                  </a:lnTo>
                  <a:close/>
                </a:path>
                <a:path w="5038725" h="1857375">
                  <a:moveTo>
                    <a:pt x="4126830" y="712212"/>
                  </a:moveTo>
                  <a:lnTo>
                    <a:pt x="4121438" y="712212"/>
                  </a:lnTo>
                  <a:lnTo>
                    <a:pt x="4121438" y="690633"/>
                  </a:lnTo>
                  <a:lnTo>
                    <a:pt x="4126830" y="690633"/>
                  </a:lnTo>
                  <a:lnTo>
                    <a:pt x="4126830" y="712212"/>
                  </a:lnTo>
                  <a:close/>
                </a:path>
                <a:path w="5038725" h="1857375">
                  <a:moveTo>
                    <a:pt x="3897637" y="685239"/>
                  </a:moveTo>
                  <a:lnTo>
                    <a:pt x="3892244" y="685239"/>
                  </a:lnTo>
                  <a:lnTo>
                    <a:pt x="3892244" y="663660"/>
                  </a:lnTo>
                  <a:lnTo>
                    <a:pt x="3897637" y="663660"/>
                  </a:lnTo>
                  <a:lnTo>
                    <a:pt x="3897637" y="685239"/>
                  </a:lnTo>
                  <a:close/>
                </a:path>
                <a:path w="5038725" h="1857375">
                  <a:moveTo>
                    <a:pt x="3919208" y="690633"/>
                  </a:moveTo>
                  <a:lnTo>
                    <a:pt x="3870673" y="690633"/>
                  </a:lnTo>
                  <a:lnTo>
                    <a:pt x="3870673" y="685239"/>
                  </a:lnTo>
                  <a:lnTo>
                    <a:pt x="3919208" y="685239"/>
                  </a:lnTo>
                  <a:lnTo>
                    <a:pt x="3919208" y="690633"/>
                  </a:lnTo>
                  <a:close/>
                </a:path>
                <a:path w="5038725" h="1857375">
                  <a:moveTo>
                    <a:pt x="3897637" y="712212"/>
                  </a:moveTo>
                  <a:lnTo>
                    <a:pt x="3892244" y="712212"/>
                  </a:lnTo>
                  <a:lnTo>
                    <a:pt x="3892244" y="690633"/>
                  </a:lnTo>
                  <a:lnTo>
                    <a:pt x="3897637" y="690633"/>
                  </a:lnTo>
                  <a:lnTo>
                    <a:pt x="3897637" y="712212"/>
                  </a:lnTo>
                  <a:close/>
                </a:path>
                <a:path w="5038725" h="1857375">
                  <a:moveTo>
                    <a:pt x="4012234" y="799876"/>
                  </a:moveTo>
                  <a:lnTo>
                    <a:pt x="4006841" y="799876"/>
                  </a:lnTo>
                  <a:lnTo>
                    <a:pt x="4006841" y="778297"/>
                  </a:lnTo>
                  <a:lnTo>
                    <a:pt x="4012234" y="778297"/>
                  </a:lnTo>
                  <a:lnTo>
                    <a:pt x="4012234" y="799876"/>
                  </a:lnTo>
                  <a:close/>
                </a:path>
                <a:path w="5038725" h="1857375">
                  <a:moveTo>
                    <a:pt x="4033805" y="805270"/>
                  </a:moveTo>
                  <a:lnTo>
                    <a:pt x="3985270" y="805270"/>
                  </a:lnTo>
                  <a:lnTo>
                    <a:pt x="3985270" y="799876"/>
                  </a:lnTo>
                  <a:lnTo>
                    <a:pt x="4033805" y="799876"/>
                  </a:lnTo>
                  <a:lnTo>
                    <a:pt x="4033805" y="805270"/>
                  </a:lnTo>
                  <a:close/>
                </a:path>
                <a:path w="5038725" h="1857375">
                  <a:moveTo>
                    <a:pt x="4012234" y="826849"/>
                  </a:moveTo>
                  <a:lnTo>
                    <a:pt x="4006841" y="826849"/>
                  </a:lnTo>
                  <a:lnTo>
                    <a:pt x="4006841" y="805270"/>
                  </a:lnTo>
                  <a:lnTo>
                    <a:pt x="4012234" y="805270"/>
                  </a:lnTo>
                  <a:lnTo>
                    <a:pt x="4012234" y="826849"/>
                  </a:lnTo>
                  <a:close/>
                </a:path>
                <a:path w="5038725" h="1857375">
                  <a:moveTo>
                    <a:pt x="3691363" y="2810"/>
                  </a:moveTo>
                  <a:lnTo>
                    <a:pt x="3642828" y="2810"/>
                  </a:lnTo>
                  <a:lnTo>
                    <a:pt x="3642828" y="0"/>
                  </a:lnTo>
                  <a:lnTo>
                    <a:pt x="3691363" y="0"/>
                  </a:lnTo>
                  <a:lnTo>
                    <a:pt x="3691363" y="2810"/>
                  </a:lnTo>
                  <a:close/>
                </a:path>
                <a:path w="5038725" h="1857375">
                  <a:moveTo>
                    <a:pt x="3669792" y="24389"/>
                  </a:moveTo>
                  <a:lnTo>
                    <a:pt x="3664399" y="24389"/>
                  </a:lnTo>
                  <a:lnTo>
                    <a:pt x="3664399" y="2810"/>
                  </a:lnTo>
                  <a:lnTo>
                    <a:pt x="3669792" y="2810"/>
                  </a:lnTo>
                  <a:lnTo>
                    <a:pt x="3669792" y="24389"/>
                  </a:lnTo>
                  <a:close/>
                </a:path>
                <a:path w="5038725" h="1857375">
                  <a:moveTo>
                    <a:pt x="3462170" y="2810"/>
                  </a:moveTo>
                  <a:lnTo>
                    <a:pt x="3413634" y="2810"/>
                  </a:lnTo>
                  <a:lnTo>
                    <a:pt x="3413634" y="0"/>
                  </a:lnTo>
                  <a:lnTo>
                    <a:pt x="3462170" y="0"/>
                  </a:lnTo>
                  <a:lnTo>
                    <a:pt x="3462170" y="2810"/>
                  </a:lnTo>
                  <a:close/>
                </a:path>
                <a:path w="5038725" h="1857375">
                  <a:moveTo>
                    <a:pt x="3440598" y="24389"/>
                  </a:moveTo>
                  <a:lnTo>
                    <a:pt x="3435206" y="24389"/>
                  </a:lnTo>
                  <a:lnTo>
                    <a:pt x="3435206" y="2810"/>
                  </a:lnTo>
                  <a:lnTo>
                    <a:pt x="3440598" y="2810"/>
                  </a:lnTo>
                  <a:lnTo>
                    <a:pt x="3440598" y="24389"/>
                  </a:lnTo>
                  <a:close/>
                </a:path>
                <a:path w="5038725" h="1857375">
                  <a:moveTo>
                    <a:pt x="3232976" y="2810"/>
                  </a:moveTo>
                  <a:lnTo>
                    <a:pt x="3184441" y="2810"/>
                  </a:lnTo>
                  <a:lnTo>
                    <a:pt x="3184441" y="0"/>
                  </a:lnTo>
                  <a:lnTo>
                    <a:pt x="3232976" y="0"/>
                  </a:lnTo>
                  <a:lnTo>
                    <a:pt x="3232976" y="2810"/>
                  </a:lnTo>
                  <a:close/>
                </a:path>
                <a:path w="5038725" h="1857375">
                  <a:moveTo>
                    <a:pt x="3211405" y="24389"/>
                  </a:moveTo>
                  <a:lnTo>
                    <a:pt x="3206012" y="24389"/>
                  </a:lnTo>
                  <a:lnTo>
                    <a:pt x="3206012" y="2810"/>
                  </a:lnTo>
                  <a:lnTo>
                    <a:pt x="3211405" y="2810"/>
                  </a:lnTo>
                  <a:lnTo>
                    <a:pt x="3211405" y="24389"/>
                  </a:lnTo>
                  <a:close/>
                </a:path>
                <a:path w="5038725" h="1857375">
                  <a:moveTo>
                    <a:pt x="3003783" y="2810"/>
                  </a:moveTo>
                  <a:lnTo>
                    <a:pt x="2955247" y="2810"/>
                  </a:lnTo>
                  <a:lnTo>
                    <a:pt x="2955247" y="0"/>
                  </a:lnTo>
                  <a:lnTo>
                    <a:pt x="3003783" y="0"/>
                  </a:lnTo>
                  <a:lnTo>
                    <a:pt x="3003783" y="2810"/>
                  </a:lnTo>
                  <a:close/>
                </a:path>
                <a:path w="5038725" h="1857375">
                  <a:moveTo>
                    <a:pt x="2982211" y="24389"/>
                  </a:moveTo>
                  <a:lnTo>
                    <a:pt x="2976819" y="24389"/>
                  </a:lnTo>
                  <a:lnTo>
                    <a:pt x="2976819" y="2810"/>
                  </a:lnTo>
                  <a:lnTo>
                    <a:pt x="2982211" y="2810"/>
                  </a:lnTo>
                  <a:lnTo>
                    <a:pt x="2982211" y="24389"/>
                  </a:lnTo>
                  <a:close/>
                </a:path>
                <a:path w="5038725" h="1857375">
                  <a:moveTo>
                    <a:pt x="3784389" y="112053"/>
                  </a:moveTo>
                  <a:lnTo>
                    <a:pt x="3778996" y="112053"/>
                  </a:lnTo>
                  <a:lnTo>
                    <a:pt x="3778996" y="90474"/>
                  </a:lnTo>
                  <a:lnTo>
                    <a:pt x="3784389" y="90474"/>
                  </a:lnTo>
                  <a:lnTo>
                    <a:pt x="3784389" y="112053"/>
                  </a:lnTo>
                  <a:close/>
                </a:path>
                <a:path w="5038725" h="1857375">
                  <a:moveTo>
                    <a:pt x="3805960" y="117447"/>
                  </a:moveTo>
                  <a:lnTo>
                    <a:pt x="3757425" y="117447"/>
                  </a:lnTo>
                  <a:lnTo>
                    <a:pt x="3757425" y="112053"/>
                  </a:lnTo>
                  <a:lnTo>
                    <a:pt x="3805960" y="112053"/>
                  </a:lnTo>
                  <a:lnTo>
                    <a:pt x="3805960" y="117447"/>
                  </a:lnTo>
                  <a:close/>
                </a:path>
                <a:path w="5038725" h="1857375">
                  <a:moveTo>
                    <a:pt x="3784389" y="139026"/>
                  </a:moveTo>
                  <a:lnTo>
                    <a:pt x="3778996" y="139026"/>
                  </a:lnTo>
                  <a:lnTo>
                    <a:pt x="3778996" y="117447"/>
                  </a:lnTo>
                  <a:lnTo>
                    <a:pt x="3784389" y="117447"/>
                  </a:lnTo>
                  <a:lnTo>
                    <a:pt x="3784389" y="139026"/>
                  </a:lnTo>
                  <a:close/>
                </a:path>
                <a:path w="5038725" h="1857375">
                  <a:moveTo>
                    <a:pt x="3555195" y="112053"/>
                  </a:moveTo>
                  <a:lnTo>
                    <a:pt x="3549802" y="112053"/>
                  </a:lnTo>
                  <a:lnTo>
                    <a:pt x="3549802" y="90474"/>
                  </a:lnTo>
                  <a:lnTo>
                    <a:pt x="3555195" y="90474"/>
                  </a:lnTo>
                  <a:lnTo>
                    <a:pt x="3555195" y="112053"/>
                  </a:lnTo>
                  <a:close/>
                </a:path>
                <a:path w="5038725" h="1857375">
                  <a:moveTo>
                    <a:pt x="3576766" y="117447"/>
                  </a:moveTo>
                  <a:lnTo>
                    <a:pt x="3528231" y="117447"/>
                  </a:lnTo>
                  <a:lnTo>
                    <a:pt x="3528231" y="112053"/>
                  </a:lnTo>
                  <a:lnTo>
                    <a:pt x="3576766" y="112053"/>
                  </a:lnTo>
                  <a:lnTo>
                    <a:pt x="3576766" y="117447"/>
                  </a:lnTo>
                  <a:close/>
                </a:path>
                <a:path w="5038725" h="1857375">
                  <a:moveTo>
                    <a:pt x="3555195" y="139026"/>
                  </a:moveTo>
                  <a:lnTo>
                    <a:pt x="3549802" y="139026"/>
                  </a:lnTo>
                  <a:lnTo>
                    <a:pt x="3549802" y="117447"/>
                  </a:lnTo>
                  <a:lnTo>
                    <a:pt x="3555195" y="117447"/>
                  </a:lnTo>
                  <a:lnTo>
                    <a:pt x="3555195" y="139026"/>
                  </a:lnTo>
                  <a:close/>
                </a:path>
                <a:path w="5038725" h="1857375">
                  <a:moveTo>
                    <a:pt x="3326002" y="112053"/>
                  </a:moveTo>
                  <a:lnTo>
                    <a:pt x="3320609" y="112053"/>
                  </a:lnTo>
                  <a:lnTo>
                    <a:pt x="3320609" y="90474"/>
                  </a:lnTo>
                  <a:lnTo>
                    <a:pt x="3326002" y="90474"/>
                  </a:lnTo>
                  <a:lnTo>
                    <a:pt x="3326002" y="112053"/>
                  </a:lnTo>
                  <a:close/>
                </a:path>
                <a:path w="5038725" h="1857375">
                  <a:moveTo>
                    <a:pt x="3347573" y="117447"/>
                  </a:moveTo>
                  <a:lnTo>
                    <a:pt x="3299038" y="117447"/>
                  </a:lnTo>
                  <a:lnTo>
                    <a:pt x="3299038" y="112053"/>
                  </a:lnTo>
                  <a:lnTo>
                    <a:pt x="3347573" y="112053"/>
                  </a:lnTo>
                  <a:lnTo>
                    <a:pt x="3347573" y="117447"/>
                  </a:lnTo>
                  <a:close/>
                </a:path>
                <a:path w="5038725" h="1857375">
                  <a:moveTo>
                    <a:pt x="3326002" y="139026"/>
                  </a:moveTo>
                  <a:lnTo>
                    <a:pt x="3320609" y="139026"/>
                  </a:lnTo>
                  <a:lnTo>
                    <a:pt x="3320609" y="117447"/>
                  </a:lnTo>
                  <a:lnTo>
                    <a:pt x="3326002" y="117447"/>
                  </a:lnTo>
                  <a:lnTo>
                    <a:pt x="3326002" y="139026"/>
                  </a:lnTo>
                  <a:close/>
                </a:path>
                <a:path w="5038725" h="1857375">
                  <a:moveTo>
                    <a:pt x="3096808" y="112053"/>
                  </a:moveTo>
                  <a:lnTo>
                    <a:pt x="3091415" y="112053"/>
                  </a:lnTo>
                  <a:lnTo>
                    <a:pt x="3091415" y="90474"/>
                  </a:lnTo>
                  <a:lnTo>
                    <a:pt x="3096808" y="90474"/>
                  </a:lnTo>
                  <a:lnTo>
                    <a:pt x="3096808" y="112053"/>
                  </a:lnTo>
                  <a:close/>
                </a:path>
                <a:path w="5038725" h="1857375">
                  <a:moveTo>
                    <a:pt x="3118379" y="117447"/>
                  </a:moveTo>
                  <a:lnTo>
                    <a:pt x="3069844" y="117447"/>
                  </a:lnTo>
                  <a:lnTo>
                    <a:pt x="3069844" y="112053"/>
                  </a:lnTo>
                  <a:lnTo>
                    <a:pt x="3118379" y="112053"/>
                  </a:lnTo>
                  <a:lnTo>
                    <a:pt x="3118379" y="117447"/>
                  </a:lnTo>
                  <a:close/>
                </a:path>
                <a:path w="5038725" h="1857375">
                  <a:moveTo>
                    <a:pt x="3096808" y="139026"/>
                  </a:moveTo>
                  <a:lnTo>
                    <a:pt x="3091415" y="139026"/>
                  </a:lnTo>
                  <a:lnTo>
                    <a:pt x="3091415" y="117447"/>
                  </a:lnTo>
                  <a:lnTo>
                    <a:pt x="3096808" y="117447"/>
                  </a:lnTo>
                  <a:lnTo>
                    <a:pt x="3096808" y="139026"/>
                  </a:lnTo>
                  <a:close/>
                </a:path>
                <a:path w="5038725" h="1857375">
                  <a:moveTo>
                    <a:pt x="3669792" y="226690"/>
                  </a:moveTo>
                  <a:lnTo>
                    <a:pt x="3664399" y="226690"/>
                  </a:lnTo>
                  <a:lnTo>
                    <a:pt x="3664399" y="205111"/>
                  </a:lnTo>
                  <a:lnTo>
                    <a:pt x="3669792" y="205111"/>
                  </a:lnTo>
                  <a:lnTo>
                    <a:pt x="3669792" y="226690"/>
                  </a:lnTo>
                  <a:close/>
                </a:path>
                <a:path w="5038725" h="1857375">
                  <a:moveTo>
                    <a:pt x="3691363" y="232085"/>
                  </a:moveTo>
                  <a:lnTo>
                    <a:pt x="3642828" y="232085"/>
                  </a:lnTo>
                  <a:lnTo>
                    <a:pt x="3642828" y="226690"/>
                  </a:lnTo>
                  <a:lnTo>
                    <a:pt x="3691363" y="226690"/>
                  </a:lnTo>
                  <a:lnTo>
                    <a:pt x="3691363" y="232085"/>
                  </a:lnTo>
                  <a:close/>
                </a:path>
                <a:path w="5038725" h="1857375">
                  <a:moveTo>
                    <a:pt x="3669792" y="253663"/>
                  </a:moveTo>
                  <a:lnTo>
                    <a:pt x="3664399" y="253663"/>
                  </a:lnTo>
                  <a:lnTo>
                    <a:pt x="3664399" y="232085"/>
                  </a:lnTo>
                  <a:lnTo>
                    <a:pt x="3669792" y="232085"/>
                  </a:lnTo>
                  <a:lnTo>
                    <a:pt x="3669792" y="253663"/>
                  </a:lnTo>
                  <a:close/>
                </a:path>
                <a:path w="5038725" h="1857375">
                  <a:moveTo>
                    <a:pt x="3440598" y="226690"/>
                  </a:moveTo>
                  <a:lnTo>
                    <a:pt x="3435206" y="226690"/>
                  </a:lnTo>
                  <a:lnTo>
                    <a:pt x="3435206" y="205111"/>
                  </a:lnTo>
                  <a:lnTo>
                    <a:pt x="3440598" y="205111"/>
                  </a:lnTo>
                  <a:lnTo>
                    <a:pt x="3440598" y="226690"/>
                  </a:lnTo>
                  <a:close/>
                </a:path>
                <a:path w="5038725" h="1857375">
                  <a:moveTo>
                    <a:pt x="3462170" y="232085"/>
                  </a:moveTo>
                  <a:lnTo>
                    <a:pt x="3413634" y="232085"/>
                  </a:lnTo>
                  <a:lnTo>
                    <a:pt x="3413634" y="226690"/>
                  </a:lnTo>
                  <a:lnTo>
                    <a:pt x="3462170" y="226690"/>
                  </a:lnTo>
                  <a:lnTo>
                    <a:pt x="3462170" y="232085"/>
                  </a:lnTo>
                  <a:close/>
                </a:path>
                <a:path w="5038725" h="1857375">
                  <a:moveTo>
                    <a:pt x="3440598" y="253663"/>
                  </a:moveTo>
                  <a:lnTo>
                    <a:pt x="3435206" y="253663"/>
                  </a:lnTo>
                  <a:lnTo>
                    <a:pt x="3435206" y="232085"/>
                  </a:lnTo>
                  <a:lnTo>
                    <a:pt x="3440598" y="232085"/>
                  </a:lnTo>
                  <a:lnTo>
                    <a:pt x="3440598" y="253663"/>
                  </a:lnTo>
                  <a:close/>
                </a:path>
                <a:path w="5038725" h="1857375">
                  <a:moveTo>
                    <a:pt x="3211405" y="226690"/>
                  </a:moveTo>
                  <a:lnTo>
                    <a:pt x="3206012" y="226690"/>
                  </a:lnTo>
                  <a:lnTo>
                    <a:pt x="3206012" y="205111"/>
                  </a:lnTo>
                  <a:lnTo>
                    <a:pt x="3211405" y="205111"/>
                  </a:lnTo>
                  <a:lnTo>
                    <a:pt x="3211405" y="226690"/>
                  </a:lnTo>
                  <a:close/>
                </a:path>
                <a:path w="5038725" h="1857375">
                  <a:moveTo>
                    <a:pt x="3232976" y="232085"/>
                  </a:moveTo>
                  <a:lnTo>
                    <a:pt x="3184441" y="232085"/>
                  </a:lnTo>
                  <a:lnTo>
                    <a:pt x="3184441" y="226690"/>
                  </a:lnTo>
                  <a:lnTo>
                    <a:pt x="3232976" y="226690"/>
                  </a:lnTo>
                  <a:lnTo>
                    <a:pt x="3232976" y="232085"/>
                  </a:lnTo>
                  <a:close/>
                </a:path>
                <a:path w="5038725" h="1857375">
                  <a:moveTo>
                    <a:pt x="3211405" y="253663"/>
                  </a:moveTo>
                  <a:lnTo>
                    <a:pt x="3206012" y="253663"/>
                  </a:lnTo>
                  <a:lnTo>
                    <a:pt x="3206012" y="232085"/>
                  </a:lnTo>
                  <a:lnTo>
                    <a:pt x="3211405" y="232085"/>
                  </a:lnTo>
                  <a:lnTo>
                    <a:pt x="3211405" y="253663"/>
                  </a:lnTo>
                  <a:close/>
                </a:path>
                <a:path w="5038725" h="1857375">
                  <a:moveTo>
                    <a:pt x="2982211" y="226690"/>
                  </a:moveTo>
                  <a:lnTo>
                    <a:pt x="2976819" y="226690"/>
                  </a:lnTo>
                  <a:lnTo>
                    <a:pt x="2976819" y="205111"/>
                  </a:lnTo>
                  <a:lnTo>
                    <a:pt x="2982211" y="205111"/>
                  </a:lnTo>
                  <a:lnTo>
                    <a:pt x="2982211" y="226690"/>
                  </a:lnTo>
                  <a:close/>
                </a:path>
                <a:path w="5038725" h="1857375">
                  <a:moveTo>
                    <a:pt x="3003783" y="232085"/>
                  </a:moveTo>
                  <a:lnTo>
                    <a:pt x="2955247" y="232085"/>
                  </a:lnTo>
                  <a:lnTo>
                    <a:pt x="2955247" y="226690"/>
                  </a:lnTo>
                  <a:lnTo>
                    <a:pt x="3003783" y="226690"/>
                  </a:lnTo>
                  <a:lnTo>
                    <a:pt x="3003783" y="232085"/>
                  </a:lnTo>
                  <a:close/>
                </a:path>
                <a:path w="5038725" h="1857375">
                  <a:moveTo>
                    <a:pt x="2982211" y="253663"/>
                  </a:moveTo>
                  <a:lnTo>
                    <a:pt x="2976819" y="253663"/>
                  </a:lnTo>
                  <a:lnTo>
                    <a:pt x="2976819" y="232085"/>
                  </a:lnTo>
                  <a:lnTo>
                    <a:pt x="2982211" y="232085"/>
                  </a:lnTo>
                  <a:lnTo>
                    <a:pt x="2982211" y="253663"/>
                  </a:lnTo>
                  <a:close/>
                </a:path>
                <a:path w="5038725" h="1857375">
                  <a:moveTo>
                    <a:pt x="3784389" y="341327"/>
                  </a:moveTo>
                  <a:lnTo>
                    <a:pt x="3778996" y="341327"/>
                  </a:lnTo>
                  <a:lnTo>
                    <a:pt x="3778996" y="319748"/>
                  </a:lnTo>
                  <a:lnTo>
                    <a:pt x="3784389" y="319748"/>
                  </a:lnTo>
                  <a:lnTo>
                    <a:pt x="3784389" y="341327"/>
                  </a:lnTo>
                  <a:close/>
                </a:path>
                <a:path w="5038725" h="1857375">
                  <a:moveTo>
                    <a:pt x="3805960" y="346722"/>
                  </a:moveTo>
                  <a:lnTo>
                    <a:pt x="3757425" y="346722"/>
                  </a:lnTo>
                  <a:lnTo>
                    <a:pt x="3757425" y="341327"/>
                  </a:lnTo>
                  <a:lnTo>
                    <a:pt x="3805960" y="341327"/>
                  </a:lnTo>
                  <a:lnTo>
                    <a:pt x="3805960" y="346722"/>
                  </a:lnTo>
                  <a:close/>
                </a:path>
                <a:path w="5038725" h="1857375">
                  <a:moveTo>
                    <a:pt x="3784389" y="368301"/>
                  </a:moveTo>
                  <a:lnTo>
                    <a:pt x="3778996" y="368301"/>
                  </a:lnTo>
                  <a:lnTo>
                    <a:pt x="3778996" y="346722"/>
                  </a:lnTo>
                  <a:lnTo>
                    <a:pt x="3784389" y="346722"/>
                  </a:lnTo>
                  <a:lnTo>
                    <a:pt x="3784389" y="368301"/>
                  </a:lnTo>
                  <a:close/>
                </a:path>
                <a:path w="5038725" h="1857375">
                  <a:moveTo>
                    <a:pt x="3555195" y="341327"/>
                  </a:moveTo>
                  <a:lnTo>
                    <a:pt x="3549802" y="341327"/>
                  </a:lnTo>
                  <a:lnTo>
                    <a:pt x="3549802" y="319748"/>
                  </a:lnTo>
                  <a:lnTo>
                    <a:pt x="3555195" y="319748"/>
                  </a:lnTo>
                  <a:lnTo>
                    <a:pt x="3555195" y="341327"/>
                  </a:lnTo>
                  <a:close/>
                </a:path>
                <a:path w="5038725" h="1857375">
                  <a:moveTo>
                    <a:pt x="3576766" y="346722"/>
                  </a:moveTo>
                  <a:lnTo>
                    <a:pt x="3528231" y="346722"/>
                  </a:lnTo>
                  <a:lnTo>
                    <a:pt x="3528231" y="341327"/>
                  </a:lnTo>
                  <a:lnTo>
                    <a:pt x="3576766" y="341327"/>
                  </a:lnTo>
                  <a:lnTo>
                    <a:pt x="3576766" y="346722"/>
                  </a:lnTo>
                  <a:close/>
                </a:path>
                <a:path w="5038725" h="1857375">
                  <a:moveTo>
                    <a:pt x="3555195" y="368301"/>
                  </a:moveTo>
                  <a:lnTo>
                    <a:pt x="3549802" y="368301"/>
                  </a:lnTo>
                  <a:lnTo>
                    <a:pt x="3549802" y="346722"/>
                  </a:lnTo>
                  <a:lnTo>
                    <a:pt x="3555195" y="346722"/>
                  </a:lnTo>
                  <a:lnTo>
                    <a:pt x="3555195" y="368301"/>
                  </a:lnTo>
                  <a:close/>
                </a:path>
                <a:path w="5038725" h="1857375">
                  <a:moveTo>
                    <a:pt x="3326002" y="341327"/>
                  </a:moveTo>
                  <a:lnTo>
                    <a:pt x="3320609" y="341327"/>
                  </a:lnTo>
                  <a:lnTo>
                    <a:pt x="3320609" y="319748"/>
                  </a:lnTo>
                  <a:lnTo>
                    <a:pt x="3326002" y="319748"/>
                  </a:lnTo>
                  <a:lnTo>
                    <a:pt x="3326002" y="341327"/>
                  </a:lnTo>
                  <a:close/>
                </a:path>
                <a:path w="5038725" h="1857375">
                  <a:moveTo>
                    <a:pt x="3347573" y="346722"/>
                  </a:moveTo>
                  <a:lnTo>
                    <a:pt x="3299038" y="346722"/>
                  </a:lnTo>
                  <a:lnTo>
                    <a:pt x="3299038" y="341327"/>
                  </a:lnTo>
                  <a:lnTo>
                    <a:pt x="3347573" y="341327"/>
                  </a:lnTo>
                  <a:lnTo>
                    <a:pt x="3347573" y="346722"/>
                  </a:lnTo>
                  <a:close/>
                </a:path>
                <a:path w="5038725" h="1857375">
                  <a:moveTo>
                    <a:pt x="3326002" y="368301"/>
                  </a:moveTo>
                  <a:lnTo>
                    <a:pt x="3320609" y="368301"/>
                  </a:lnTo>
                  <a:lnTo>
                    <a:pt x="3320609" y="346722"/>
                  </a:lnTo>
                  <a:lnTo>
                    <a:pt x="3326002" y="346722"/>
                  </a:lnTo>
                  <a:lnTo>
                    <a:pt x="3326002" y="368301"/>
                  </a:lnTo>
                  <a:close/>
                </a:path>
                <a:path w="5038725" h="1857375">
                  <a:moveTo>
                    <a:pt x="3096808" y="341327"/>
                  </a:moveTo>
                  <a:lnTo>
                    <a:pt x="3091415" y="341327"/>
                  </a:lnTo>
                  <a:lnTo>
                    <a:pt x="3091415" y="319748"/>
                  </a:lnTo>
                  <a:lnTo>
                    <a:pt x="3096808" y="319748"/>
                  </a:lnTo>
                  <a:lnTo>
                    <a:pt x="3096808" y="341327"/>
                  </a:lnTo>
                  <a:close/>
                </a:path>
                <a:path w="5038725" h="1857375">
                  <a:moveTo>
                    <a:pt x="3118379" y="346722"/>
                  </a:moveTo>
                  <a:lnTo>
                    <a:pt x="3069844" y="346722"/>
                  </a:lnTo>
                  <a:lnTo>
                    <a:pt x="3069844" y="341327"/>
                  </a:lnTo>
                  <a:lnTo>
                    <a:pt x="3118379" y="341327"/>
                  </a:lnTo>
                  <a:lnTo>
                    <a:pt x="3118379" y="346722"/>
                  </a:lnTo>
                  <a:close/>
                </a:path>
                <a:path w="5038725" h="1857375">
                  <a:moveTo>
                    <a:pt x="3096808" y="368301"/>
                  </a:moveTo>
                  <a:lnTo>
                    <a:pt x="3091415" y="368301"/>
                  </a:lnTo>
                  <a:lnTo>
                    <a:pt x="3091415" y="346722"/>
                  </a:lnTo>
                  <a:lnTo>
                    <a:pt x="3096808" y="346722"/>
                  </a:lnTo>
                  <a:lnTo>
                    <a:pt x="3096808" y="368301"/>
                  </a:lnTo>
                  <a:close/>
                </a:path>
                <a:path w="5038725" h="1857375">
                  <a:moveTo>
                    <a:pt x="3669792" y="455964"/>
                  </a:moveTo>
                  <a:lnTo>
                    <a:pt x="3664399" y="455964"/>
                  </a:lnTo>
                  <a:lnTo>
                    <a:pt x="3664399" y="434386"/>
                  </a:lnTo>
                  <a:lnTo>
                    <a:pt x="3669792" y="434386"/>
                  </a:lnTo>
                  <a:lnTo>
                    <a:pt x="3669792" y="455964"/>
                  </a:lnTo>
                  <a:close/>
                </a:path>
                <a:path w="5038725" h="1857375">
                  <a:moveTo>
                    <a:pt x="3691363" y="461359"/>
                  </a:moveTo>
                  <a:lnTo>
                    <a:pt x="3642828" y="461359"/>
                  </a:lnTo>
                  <a:lnTo>
                    <a:pt x="3642828" y="455964"/>
                  </a:lnTo>
                  <a:lnTo>
                    <a:pt x="3691363" y="455964"/>
                  </a:lnTo>
                  <a:lnTo>
                    <a:pt x="3691363" y="461359"/>
                  </a:lnTo>
                  <a:close/>
                </a:path>
                <a:path w="5038725" h="1857375">
                  <a:moveTo>
                    <a:pt x="3669792" y="482938"/>
                  </a:moveTo>
                  <a:lnTo>
                    <a:pt x="3664399" y="482938"/>
                  </a:lnTo>
                  <a:lnTo>
                    <a:pt x="3664399" y="461359"/>
                  </a:lnTo>
                  <a:lnTo>
                    <a:pt x="3669792" y="461359"/>
                  </a:lnTo>
                  <a:lnTo>
                    <a:pt x="3669792" y="482938"/>
                  </a:lnTo>
                  <a:close/>
                </a:path>
                <a:path w="5038725" h="1857375">
                  <a:moveTo>
                    <a:pt x="3440598" y="455964"/>
                  </a:moveTo>
                  <a:lnTo>
                    <a:pt x="3435206" y="455964"/>
                  </a:lnTo>
                  <a:lnTo>
                    <a:pt x="3435206" y="434386"/>
                  </a:lnTo>
                  <a:lnTo>
                    <a:pt x="3440598" y="434386"/>
                  </a:lnTo>
                  <a:lnTo>
                    <a:pt x="3440598" y="455964"/>
                  </a:lnTo>
                  <a:close/>
                </a:path>
                <a:path w="5038725" h="1857375">
                  <a:moveTo>
                    <a:pt x="3462170" y="461359"/>
                  </a:moveTo>
                  <a:lnTo>
                    <a:pt x="3413634" y="461359"/>
                  </a:lnTo>
                  <a:lnTo>
                    <a:pt x="3413634" y="455964"/>
                  </a:lnTo>
                  <a:lnTo>
                    <a:pt x="3462170" y="455964"/>
                  </a:lnTo>
                  <a:lnTo>
                    <a:pt x="3462170" y="461359"/>
                  </a:lnTo>
                  <a:close/>
                </a:path>
                <a:path w="5038725" h="1857375">
                  <a:moveTo>
                    <a:pt x="3440598" y="482938"/>
                  </a:moveTo>
                  <a:lnTo>
                    <a:pt x="3435206" y="482938"/>
                  </a:lnTo>
                  <a:lnTo>
                    <a:pt x="3435206" y="461359"/>
                  </a:lnTo>
                  <a:lnTo>
                    <a:pt x="3440598" y="461359"/>
                  </a:lnTo>
                  <a:lnTo>
                    <a:pt x="3440598" y="482938"/>
                  </a:lnTo>
                  <a:close/>
                </a:path>
                <a:path w="5038725" h="1857375">
                  <a:moveTo>
                    <a:pt x="3211405" y="455964"/>
                  </a:moveTo>
                  <a:lnTo>
                    <a:pt x="3206012" y="455964"/>
                  </a:lnTo>
                  <a:lnTo>
                    <a:pt x="3206012" y="434386"/>
                  </a:lnTo>
                  <a:lnTo>
                    <a:pt x="3211405" y="434386"/>
                  </a:lnTo>
                  <a:lnTo>
                    <a:pt x="3211405" y="455964"/>
                  </a:lnTo>
                  <a:close/>
                </a:path>
                <a:path w="5038725" h="1857375">
                  <a:moveTo>
                    <a:pt x="3232976" y="461359"/>
                  </a:moveTo>
                  <a:lnTo>
                    <a:pt x="3184441" y="461359"/>
                  </a:lnTo>
                  <a:lnTo>
                    <a:pt x="3184441" y="455964"/>
                  </a:lnTo>
                  <a:lnTo>
                    <a:pt x="3232976" y="455964"/>
                  </a:lnTo>
                  <a:lnTo>
                    <a:pt x="3232976" y="461359"/>
                  </a:lnTo>
                  <a:close/>
                </a:path>
                <a:path w="5038725" h="1857375">
                  <a:moveTo>
                    <a:pt x="3211405" y="482938"/>
                  </a:moveTo>
                  <a:lnTo>
                    <a:pt x="3206012" y="482938"/>
                  </a:lnTo>
                  <a:lnTo>
                    <a:pt x="3206012" y="461359"/>
                  </a:lnTo>
                  <a:lnTo>
                    <a:pt x="3211405" y="461359"/>
                  </a:lnTo>
                  <a:lnTo>
                    <a:pt x="3211405" y="482938"/>
                  </a:lnTo>
                  <a:close/>
                </a:path>
                <a:path w="5038725" h="1857375">
                  <a:moveTo>
                    <a:pt x="2982211" y="455964"/>
                  </a:moveTo>
                  <a:lnTo>
                    <a:pt x="2976819" y="455964"/>
                  </a:lnTo>
                  <a:lnTo>
                    <a:pt x="2976819" y="434386"/>
                  </a:lnTo>
                  <a:lnTo>
                    <a:pt x="2982211" y="434386"/>
                  </a:lnTo>
                  <a:lnTo>
                    <a:pt x="2982211" y="455964"/>
                  </a:lnTo>
                  <a:close/>
                </a:path>
                <a:path w="5038725" h="1857375">
                  <a:moveTo>
                    <a:pt x="3003783" y="461359"/>
                  </a:moveTo>
                  <a:lnTo>
                    <a:pt x="2955247" y="461359"/>
                  </a:lnTo>
                  <a:lnTo>
                    <a:pt x="2955247" y="455964"/>
                  </a:lnTo>
                  <a:lnTo>
                    <a:pt x="3003783" y="455964"/>
                  </a:lnTo>
                  <a:lnTo>
                    <a:pt x="3003783" y="461359"/>
                  </a:lnTo>
                  <a:close/>
                </a:path>
                <a:path w="5038725" h="1857375">
                  <a:moveTo>
                    <a:pt x="2982211" y="482938"/>
                  </a:moveTo>
                  <a:lnTo>
                    <a:pt x="2976819" y="482938"/>
                  </a:lnTo>
                  <a:lnTo>
                    <a:pt x="2976819" y="461359"/>
                  </a:lnTo>
                  <a:lnTo>
                    <a:pt x="2982211" y="461359"/>
                  </a:lnTo>
                  <a:lnTo>
                    <a:pt x="2982211" y="482938"/>
                  </a:lnTo>
                  <a:close/>
                </a:path>
                <a:path w="5038725" h="1857375">
                  <a:moveTo>
                    <a:pt x="3784389" y="570601"/>
                  </a:moveTo>
                  <a:lnTo>
                    <a:pt x="3778996" y="570601"/>
                  </a:lnTo>
                  <a:lnTo>
                    <a:pt x="3778996" y="549023"/>
                  </a:lnTo>
                  <a:lnTo>
                    <a:pt x="3784389" y="549023"/>
                  </a:lnTo>
                  <a:lnTo>
                    <a:pt x="3784389" y="570601"/>
                  </a:lnTo>
                  <a:close/>
                </a:path>
                <a:path w="5038725" h="1857375">
                  <a:moveTo>
                    <a:pt x="3805960" y="575996"/>
                  </a:moveTo>
                  <a:lnTo>
                    <a:pt x="3757425" y="575996"/>
                  </a:lnTo>
                  <a:lnTo>
                    <a:pt x="3757425" y="570601"/>
                  </a:lnTo>
                  <a:lnTo>
                    <a:pt x="3805960" y="570601"/>
                  </a:lnTo>
                  <a:lnTo>
                    <a:pt x="3805960" y="575996"/>
                  </a:lnTo>
                  <a:close/>
                </a:path>
                <a:path w="5038725" h="1857375">
                  <a:moveTo>
                    <a:pt x="3784389" y="597575"/>
                  </a:moveTo>
                  <a:lnTo>
                    <a:pt x="3778996" y="597575"/>
                  </a:lnTo>
                  <a:lnTo>
                    <a:pt x="3778996" y="575996"/>
                  </a:lnTo>
                  <a:lnTo>
                    <a:pt x="3784389" y="575996"/>
                  </a:lnTo>
                  <a:lnTo>
                    <a:pt x="3784389" y="597575"/>
                  </a:lnTo>
                  <a:close/>
                </a:path>
                <a:path w="5038725" h="1857375">
                  <a:moveTo>
                    <a:pt x="3555195" y="570601"/>
                  </a:moveTo>
                  <a:lnTo>
                    <a:pt x="3549802" y="570601"/>
                  </a:lnTo>
                  <a:lnTo>
                    <a:pt x="3549802" y="549023"/>
                  </a:lnTo>
                  <a:lnTo>
                    <a:pt x="3555195" y="549023"/>
                  </a:lnTo>
                  <a:lnTo>
                    <a:pt x="3555195" y="570601"/>
                  </a:lnTo>
                  <a:close/>
                </a:path>
                <a:path w="5038725" h="1857375">
                  <a:moveTo>
                    <a:pt x="3576766" y="575996"/>
                  </a:moveTo>
                  <a:lnTo>
                    <a:pt x="3528231" y="575996"/>
                  </a:lnTo>
                  <a:lnTo>
                    <a:pt x="3528231" y="570601"/>
                  </a:lnTo>
                  <a:lnTo>
                    <a:pt x="3576766" y="570601"/>
                  </a:lnTo>
                  <a:lnTo>
                    <a:pt x="3576766" y="575996"/>
                  </a:lnTo>
                  <a:close/>
                </a:path>
                <a:path w="5038725" h="1857375">
                  <a:moveTo>
                    <a:pt x="3555195" y="597575"/>
                  </a:moveTo>
                  <a:lnTo>
                    <a:pt x="3549802" y="597575"/>
                  </a:lnTo>
                  <a:lnTo>
                    <a:pt x="3549802" y="575996"/>
                  </a:lnTo>
                  <a:lnTo>
                    <a:pt x="3555195" y="575996"/>
                  </a:lnTo>
                  <a:lnTo>
                    <a:pt x="3555195" y="597575"/>
                  </a:lnTo>
                  <a:close/>
                </a:path>
                <a:path w="5038725" h="1857375">
                  <a:moveTo>
                    <a:pt x="3326002" y="570601"/>
                  </a:moveTo>
                  <a:lnTo>
                    <a:pt x="3320609" y="570601"/>
                  </a:lnTo>
                  <a:lnTo>
                    <a:pt x="3320609" y="549023"/>
                  </a:lnTo>
                  <a:lnTo>
                    <a:pt x="3326002" y="549023"/>
                  </a:lnTo>
                  <a:lnTo>
                    <a:pt x="3326002" y="570601"/>
                  </a:lnTo>
                  <a:close/>
                </a:path>
                <a:path w="5038725" h="1857375">
                  <a:moveTo>
                    <a:pt x="3347573" y="575996"/>
                  </a:moveTo>
                  <a:lnTo>
                    <a:pt x="3299038" y="575996"/>
                  </a:lnTo>
                  <a:lnTo>
                    <a:pt x="3299038" y="570601"/>
                  </a:lnTo>
                  <a:lnTo>
                    <a:pt x="3347573" y="570601"/>
                  </a:lnTo>
                  <a:lnTo>
                    <a:pt x="3347573" y="575996"/>
                  </a:lnTo>
                  <a:close/>
                </a:path>
                <a:path w="5038725" h="1857375">
                  <a:moveTo>
                    <a:pt x="3326002" y="597575"/>
                  </a:moveTo>
                  <a:lnTo>
                    <a:pt x="3320609" y="597575"/>
                  </a:lnTo>
                  <a:lnTo>
                    <a:pt x="3320609" y="575996"/>
                  </a:lnTo>
                  <a:lnTo>
                    <a:pt x="3326002" y="575996"/>
                  </a:lnTo>
                  <a:lnTo>
                    <a:pt x="3326002" y="597575"/>
                  </a:lnTo>
                  <a:close/>
                </a:path>
                <a:path w="5038725" h="1857375">
                  <a:moveTo>
                    <a:pt x="3096808" y="570601"/>
                  </a:moveTo>
                  <a:lnTo>
                    <a:pt x="3091415" y="570601"/>
                  </a:lnTo>
                  <a:lnTo>
                    <a:pt x="3091415" y="549023"/>
                  </a:lnTo>
                  <a:lnTo>
                    <a:pt x="3096808" y="549023"/>
                  </a:lnTo>
                  <a:lnTo>
                    <a:pt x="3096808" y="570601"/>
                  </a:lnTo>
                  <a:close/>
                </a:path>
                <a:path w="5038725" h="1857375">
                  <a:moveTo>
                    <a:pt x="3118379" y="575996"/>
                  </a:moveTo>
                  <a:lnTo>
                    <a:pt x="3069844" y="575996"/>
                  </a:lnTo>
                  <a:lnTo>
                    <a:pt x="3069844" y="570601"/>
                  </a:lnTo>
                  <a:lnTo>
                    <a:pt x="3118379" y="570601"/>
                  </a:lnTo>
                  <a:lnTo>
                    <a:pt x="3118379" y="575996"/>
                  </a:lnTo>
                  <a:close/>
                </a:path>
                <a:path w="5038725" h="1857375">
                  <a:moveTo>
                    <a:pt x="3096808" y="597575"/>
                  </a:moveTo>
                  <a:lnTo>
                    <a:pt x="3091415" y="597575"/>
                  </a:lnTo>
                  <a:lnTo>
                    <a:pt x="3091415" y="575996"/>
                  </a:lnTo>
                  <a:lnTo>
                    <a:pt x="3096808" y="575996"/>
                  </a:lnTo>
                  <a:lnTo>
                    <a:pt x="3096808" y="597575"/>
                  </a:lnTo>
                  <a:close/>
                </a:path>
                <a:path w="5038725" h="1857375">
                  <a:moveTo>
                    <a:pt x="3669792" y="685239"/>
                  </a:moveTo>
                  <a:lnTo>
                    <a:pt x="3664399" y="685239"/>
                  </a:lnTo>
                  <a:lnTo>
                    <a:pt x="3664399" y="663660"/>
                  </a:lnTo>
                  <a:lnTo>
                    <a:pt x="3669792" y="663660"/>
                  </a:lnTo>
                  <a:lnTo>
                    <a:pt x="3669792" y="685239"/>
                  </a:lnTo>
                  <a:close/>
                </a:path>
                <a:path w="5038725" h="1857375">
                  <a:moveTo>
                    <a:pt x="3691363" y="690633"/>
                  </a:moveTo>
                  <a:lnTo>
                    <a:pt x="3642828" y="690633"/>
                  </a:lnTo>
                  <a:lnTo>
                    <a:pt x="3642828" y="685239"/>
                  </a:lnTo>
                  <a:lnTo>
                    <a:pt x="3691363" y="685239"/>
                  </a:lnTo>
                  <a:lnTo>
                    <a:pt x="3691363" y="690633"/>
                  </a:lnTo>
                  <a:close/>
                </a:path>
                <a:path w="5038725" h="1857375">
                  <a:moveTo>
                    <a:pt x="3669792" y="712212"/>
                  </a:moveTo>
                  <a:lnTo>
                    <a:pt x="3664399" y="712212"/>
                  </a:lnTo>
                  <a:lnTo>
                    <a:pt x="3664399" y="690633"/>
                  </a:lnTo>
                  <a:lnTo>
                    <a:pt x="3669792" y="690633"/>
                  </a:lnTo>
                  <a:lnTo>
                    <a:pt x="3669792" y="712212"/>
                  </a:lnTo>
                  <a:close/>
                </a:path>
                <a:path w="5038725" h="1857375">
                  <a:moveTo>
                    <a:pt x="3440598" y="685239"/>
                  </a:moveTo>
                  <a:lnTo>
                    <a:pt x="3435206" y="685239"/>
                  </a:lnTo>
                  <a:lnTo>
                    <a:pt x="3435206" y="663660"/>
                  </a:lnTo>
                  <a:lnTo>
                    <a:pt x="3440598" y="663660"/>
                  </a:lnTo>
                  <a:lnTo>
                    <a:pt x="3440598" y="685239"/>
                  </a:lnTo>
                  <a:close/>
                </a:path>
                <a:path w="5038725" h="1857375">
                  <a:moveTo>
                    <a:pt x="3462170" y="690633"/>
                  </a:moveTo>
                  <a:lnTo>
                    <a:pt x="3413634" y="690633"/>
                  </a:lnTo>
                  <a:lnTo>
                    <a:pt x="3413634" y="685239"/>
                  </a:lnTo>
                  <a:lnTo>
                    <a:pt x="3462170" y="685239"/>
                  </a:lnTo>
                  <a:lnTo>
                    <a:pt x="3462170" y="690633"/>
                  </a:lnTo>
                  <a:close/>
                </a:path>
                <a:path w="5038725" h="1857375">
                  <a:moveTo>
                    <a:pt x="3440598" y="712212"/>
                  </a:moveTo>
                  <a:lnTo>
                    <a:pt x="3435206" y="712212"/>
                  </a:lnTo>
                  <a:lnTo>
                    <a:pt x="3435206" y="690633"/>
                  </a:lnTo>
                  <a:lnTo>
                    <a:pt x="3440598" y="690633"/>
                  </a:lnTo>
                  <a:lnTo>
                    <a:pt x="3440598" y="712212"/>
                  </a:lnTo>
                  <a:close/>
                </a:path>
                <a:path w="5038725" h="1857375">
                  <a:moveTo>
                    <a:pt x="3211405" y="685239"/>
                  </a:moveTo>
                  <a:lnTo>
                    <a:pt x="3206012" y="685239"/>
                  </a:lnTo>
                  <a:lnTo>
                    <a:pt x="3206012" y="663660"/>
                  </a:lnTo>
                  <a:lnTo>
                    <a:pt x="3211405" y="663660"/>
                  </a:lnTo>
                  <a:lnTo>
                    <a:pt x="3211405" y="685239"/>
                  </a:lnTo>
                  <a:close/>
                </a:path>
                <a:path w="5038725" h="1857375">
                  <a:moveTo>
                    <a:pt x="3232976" y="690633"/>
                  </a:moveTo>
                  <a:lnTo>
                    <a:pt x="3184441" y="690633"/>
                  </a:lnTo>
                  <a:lnTo>
                    <a:pt x="3184441" y="685239"/>
                  </a:lnTo>
                  <a:lnTo>
                    <a:pt x="3232976" y="685239"/>
                  </a:lnTo>
                  <a:lnTo>
                    <a:pt x="3232976" y="690633"/>
                  </a:lnTo>
                  <a:close/>
                </a:path>
                <a:path w="5038725" h="1857375">
                  <a:moveTo>
                    <a:pt x="3211405" y="712212"/>
                  </a:moveTo>
                  <a:lnTo>
                    <a:pt x="3206012" y="712212"/>
                  </a:lnTo>
                  <a:lnTo>
                    <a:pt x="3206012" y="690633"/>
                  </a:lnTo>
                  <a:lnTo>
                    <a:pt x="3211405" y="690633"/>
                  </a:lnTo>
                  <a:lnTo>
                    <a:pt x="3211405" y="712212"/>
                  </a:lnTo>
                  <a:close/>
                </a:path>
                <a:path w="5038725" h="1857375">
                  <a:moveTo>
                    <a:pt x="2982211" y="685239"/>
                  </a:moveTo>
                  <a:lnTo>
                    <a:pt x="2976819" y="685239"/>
                  </a:lnTo>
                  <a:lnTo>
                    <a:pt x="2976819" y="663660"/>
                  </a:lnTo>
                  <a:lnTo>
                    <a:pt x="2982211" y="663660"/>
                  </a:lnTo>
                  <a:lnTo>
                    <a:pt x="2982211" y="685239"/>
                  </a:lnTo>
                  <a:close/>
                </a:path>
                <a:path w="5038725" h="1857375">
                  <a:moveTo>
                    <a:pt x="3003783" y="690633"/>
                  </a:moveTo>
                  <a:lnTo>
                    <a:pt x="2955247" y="690633"/>
                  </a:lnTo>
                  <a:lnTo>
                    <a:pt x="2955247" y="685239"/>
                  </a:lnTo>
                  <a:lnTo>
                    <a:pt x="3003783" y="685239"/>
                  </a:lnTo>
                  <a:lnTo>
                    <a:pt x="3003783" y="690633"/>
                  </a:lnTo>
                  <a:close/>
                </a:path>
                <a:path w="5038725" h="1857375">
                  <a:moveTo>
                    <a:pt x="2982211" y="712212"/>
                  </a:moveTo>
                  <a:lnTo>
                    <a:pt x="2976819" y="712212"/>
                  </a:lnTo>
                  <a:lnTo>
                    <a:pt x="2976819" y="690633"/>
                  </a:lnTo>
                  <a:lnTo>
                    <a:pt x="2982211" y="690633"/>
                  </a:lnTo>
                  <a:lnTo>
                    <a:pt x="2982211" y="712212"/>
                  </a:lnTo>
                  <a:close/>
                </a:path>
                <a:path w="5038725" h="1857375">
                  <a:moveTo>
                    <a:pt x="3669792" y="913164"/>
                  </a:moveTo>
                  <a:lnTo>
                    <a:pt x="3664399" y="913164"/>
                  </a:lnTo>
                  <a:lnTo>
                    <a:pt x="3664399" y="891585"/>
                  </a:lnTo>
                  <a:lnTo>
                    <a:pt x="3669792" y="891585"/>
                  </a:lnTo>
                  <a:lnTo>
                    <a:pt x="3669792" y="913164"/>
                  </a:lnTo>
                  <a:close/>
                </a:path>
                <a:path w="5038725" h="1857375">
                  <a:moveTo>
                    <a:pt x="3691363" y="918559"/>
                  </a:moveTo>
                  <a:lnTo>
                    <a:pt x="3642828" y="918559"/>
                  </a:lnTo>
                  <a:lnTo>
                    <a:pt x="3642828" y="913164"/>
                  </a:lnTo>
                  <a:lnTo>
                    <a:pt x="3691363" y="913164"/>
                  </a:lnTo>
                  <a:lnTo>
                    <a:pt x="3691363" y="918559"/>
                  </a:lnTo>
                  <a:close/>
                </a:path>
                <a:path w="5038725" h="1857375">
                  <a:moveTo>
                    <a:pt x="3784389" y="799876"/>
                  </a:moveTo>
                  <a:lnTo>
                    <a:pt x="3778996" y="799876"/>
                  </a:lnTo>
                  <a:lnTo>
                    <a:pt x="3778996" y="778297"/>
                  </a:lnTo>
                  <a:lnTo>
                    <a:pt x="3784389" y="778297"/>
                  </a:lnTo>
                  <a:lnTo>
                    <a:pt x="3784389" y="799876"/>
                  </a:lnTo>
                  <a:close/>
                </a:path>
                <a:path w="5038725" h="1857375">
                  <a:moveTo>
                    <a:pt x="3805960" y="805270"/>
                  </a:moveTo>
                  <a:lnTo>
                    <a:pt x="3757425" y="805270"/>
                  </a:lnTo>
                  <a:lnTo>
                    <a:pt x="3757425" y="799876"/>
                  </a:lnTo>
                  <a:lnTo>
                    <a:pt x="3805960" y="799876"/>
                  </a:lnTo>
                  <a:lnTo>
                    <a:pt x="3805960" y="805270"/>
                  </a:lnTo>
                  <a:close/>
                </a:path>
                <a:path w="5038725" h="1857375">
                  <a:moveTo>
                    <a:pt x="3784389" y="826849"/>
                  </a:moveTo>
                  <a:lnTo>
                    <a:pt x="3778996" y="826849"/>
                  </a:lnTo>
                  <a:lnTo>
                    <a:pt x="3778996" y="805270"/>
                  </a:lnTo>
                  <a:lnTo>
                    <a:pt x="3784389" y="805270"/>
                  </a:lnTo>
                  <a:lnTo>
                    <a:pt x="3784389" y="826849"/>
                  </a:lnTo>
                  <a:close/>
                </a:path>
                <a:path w="5038725" h="1857375">
                  <a:moveTo>
                    <a:pt x="3555195" y="799876"/>
                  </a:moveTo>
                  <a:lnTo>
                    <a:pt x="3549802" y="799876"/>
                  </a:lnTo>
                  <a:lnTo>
                    <a:pt x="3549802" y="778297"/>
                  </a:lnTo>
                  <a:lnTo>
                    <a:pt x="3555195" y="778297"/>
                  </a:lnTo>
                  <a:lnTo>
                    <a:pt x="3555195" y="799876"/>
                  </a:lnTo>
                  <a:close/>
                </a:path>
                <a:path w="5038725" h="1857375">
                  <a:moveTo>
                    <a:pt x="3576766" y="805270"/>
                  </a:moveTo>
                  <a:lnTo>
                    <a:pt x="3528231" y="805270"/>
                  </a:lnTo>
                  <a:lnTo>
                    <a:pt x="3528231" y="799876"/>
                  </a:lnTo>
                  <a:lnTo>
                    <a:pt x="3576766" y="799876"/>
                  </a:lnTo>
                  <a:lnTo>
                    <a:pt x="3576766" y="805270"/>
                  </a:lnTo>
                  <a:close/>
                </a:path>
                <a:path w="5038725" h="1857375">
                  <a:moveTo>
                    <a:pt x="3555195" y="826849"/>
                  </a:moveTo>
                  <a:lnTo>
                    <a:pt x="3549802" y="826849"/>
                  </a:lnTo>
                  <a:lnTo>
                    <a:pt x="3549802" y="805270"/>
                  </a:lnTo>
                  <a:lnTo>
                    <a:pt x="3555195" y="805270"/>
                  </a:lnTo>
                  <a:lnTo>
                    <a:pt x="3555195" y="826849"/>
                  </a:lnTo>
                  <a:close/>
                </a:path>
                <a:path w="5038725" h="1857375">
                  <a:moveTo>
                    <a:pt x="3326002" y="799876"/>
                  </a:moveTo>
                  <a:lnTo>
                    <a:pt x="3320609" y="799876"/>
                  </a:lnTo>
                  <a:lnTo>
                    <a:pt x="3320609" y="778297"/>
                  </a:lnTo>
                  <a:lnTo>
                    <a:pt x="3326002" y="778297"/>
                  </a:lnTo>
                  <a:lnTo>
                    <a:pt x="3326002" y="799876"/>
                  </a:lnTo>
                  <a:close/>
                </a:path>
                <a:path w="5038725" h="1857375">
                  <a:moveTo>
                    <a:pt x="3347573" y="805270"/>
                  </a:moveTo>
                  <a:lnTo>
                    <a:pt x="3299038" y="805270"/>
                  </a:lnTo>
                  <a:lnTo>
                    <a:pt x="3299038" y="799876"/>
                  </a:lnTo>
                  <a:lnTo>
                    <a:pt x="3347573" y="799876"/>
                  </a:lnTo>
                  <a:lnTo>
                    <a:pt x="3347573" y="805270"/>
                  </a:lnTo>
                  <a:close/>
                </a:path>
                <a:path w="5038725" h="1857375">
                  <a:moveTo>
                    <a:pt x="3326002" y="826849"/>
                  </a:moveTo>
                  <a:lnTo>
                    <a:pt x="3320609" y="826849"/>
                  </a:lnTo>
                  <a:lnTo>
                    <a:pt x="3320609" y="805270"/>
                  </a:lnTo>
                  <a:lnTo>
                    <a:pt x="3326002" y="805270"/>
                  </a:lnTo>
                  <a:lnTo>
                    <a:pt x="3326002" y="826849"/>
                  </a:lnTo>
                  <a:close/>
                </a:path>
                <a:path w="5038725" h="1857375">
                  <a:moveTo>
                    <a:pt x="3096808" y="799876"/>
                  </a:moveTo>
                  <a:lnTo>
                    <a:pt x="3091415" y="799876"/>
                  </a:lnTo>
                  <a:lnTo>
                    <a:pt x="3091415" y="778297"/>
                  </a:lnTo>
                  <a:lnTo>
                    <a:pt x="3096808" y="778297"/>
                  </a:lnTo>
                  <a:lnTo>
                    <a:pt x="3096808" y="799876"/>
                  </a:lnTo>
                  <a:close/>
                </a:path>
                <a:path w="5038725" h="1857375">
                  <a:moveTo>
                    <a:pt x="3118379" y="805270"/>
                  </a:moveTo>
                  <a:lnTo>
                    <a:pt x="3069844" y="805270"/>
                  </a:lnTo>
                  <a:lnTo>
                    <a:pt x="3069844" y="799876"/>
                  </a:lnTo>
                  <a:lnTo>
                    <a:pt x="3118379" y="799876"/>
                  </a:lnTo>
                  <a:lnTo>
                    <a:pt x="3118379" y="805270"/>
                  </a:lnTo>
                  <a:close/>
                </a:path>
                <a:path w="5038725" h="1857375">
                  <a:moveTo>
                    <a:pt x="3096808" y="826849"/>
                  </a:moveTo>
                  <a:lnTo>
                    <a:pt x="3091415" y="826849"/>
                  </a:lnTo>
                  <a:lnTo>
                    <a:pt x="3091415" y="805270"/>
                  </a:lnTo>
                  <a:lnTo>
                    <a:pt x="3096808" y="805270"/>
                  </a:lnTo>
                  <a:lnTo>
                    <a:pt x="3096808" y="826849"/>
                  </a:lnTo>
                  <a:close/>
                </a:path>
                <a:path w="5038725" h="1857375">
                  <a:moveTo>
                    <a:pt x="3440598" y="914513"/>
                  </a:moveTo>
                  <a:lnTo>
                    <a:pt x="3435206" y="914513"/>
                  </a:lnTo>
                  <a:lnTo>
                    <a:pt x="3435206" y="892934"/>
                  </a:lnTo>
                  <a:lnTo>
                    <a:pt x="3440598" y="892934"/>
                  </a:lnTo>
                  <a:lnTo>
                    <a:pt x="3440598" y="914513"/>
                  </a:lnTo>
                  <a:close/>
                </a:path>
                <a:path w="5038725" h="1857375">
                  <a:moveTo>
                    <a:pt x="3462170" y="919908"/>
                  </a:moveTo>
                  <a:lnTo>
                    <a:pt x="3413634" y="919908"/>
                  </a:lnTo>
                  <a:lnTo>
                    <a:pt x="3413634" y="914513"/>
                  </a:lnTo>
                  <a:lnTo>
                    <a:pt x="3462170" y="914513"/>
                  </a:lnTo>
                  <a:lnTo>
                    <a:pt x="3462170" y="919908"/>
                  </a:lnTo>
                  <a:close/>
                </a:path>
                <a:path w="5038725" h="1857375">
                  <a:moveTo>
                    <a:pt x="3440598" y="941486"/>
                  </a:moveTo>
                  <a:lnTo>
                    <a:pt x="3435206" y="941486"/>
                  </a:lnTo>
                  <a:lnTo>
                    <a:pt x="3435206" y="919908"/>
                  </a:lnTo>
                  <a:lnTo>
                    <a:pt x="3440598" y="919908"/>
                  </a:lnTo>
                  <a:lnTo>
                    <a:pt x="3440598" y="941486"/>
                  </a:lnTo>
                  <a:close/>
                </a:path>
                <a:path w="5038725" h="1857375">
                  <a:moveTo>
                    <a:pt x="3211405" y="914513"/>
                  </a:moveTo>
                  <a:lnTo>
                    <a:pt x="3206012" y="914513"/>
                  </a:lnTo>
                  <a:lnTo>
                    <a:pt x="3206012" y="892934"/>
                  </a:lnTo>
                  <a:lnTo>
                    <a:pt x="3211405" y="892934"/>
                  </a:lnTo>
                  <a:lnTo>
                    <a:pt x="3211405" y="914513"/>
                  </a:lnTo>
                  <a:close/>
                </a:path>
                <a:path w="5038725" h="1857375">
                  <a:moveTo>
                    <a:pt x="3232976" y="919908"/>
                  </a:moveTo>
                  <a:lnTo>
                    <a:pt x="3184441" y="919908"/>
                  </a:lnTo>
                  <a:lnTo>
                    <a:pt x="3184441" y="914513"/>
                  </a:lnTo>
                  <a:lnTo>
                    <a:pt x="3232976" y="914513"/>
                  </a:lnTo>
                  <a:lnTo>
                    <a:pt x="3232976" y="919908"/>
                  </a:lnTo>
                  <a:close/>
                </a:path>
                <a:path w="5038725" h="1857375">
                  <a:moveTo>
                    <a:pt x="3211405" y="941486"/>
                  </a:moveTo>
                  <a:lnTo>
                    <a:pt x="3206012" y="941486"/>
                  </a:lnTo>
                  <a:lnTo>
                    <a:pt x="3206012" y="919908"/>
                  </a:lnTo>
                  <a:lnTo>
                    <a:pt x="3211405" y="919908"/>
                  </a:lnTo>
                  <a:lnTo>
                    <a:pt x="3211405" y="941486"/>
                  </a:lnTo>
                  <a:close/>
                </a:path>
                <a:path w="5038725" h="1857375">
                  <a:moveTo>
                    <a:pt x="2982211" y="914513"/>
                  </a:moveTo>
                  <a:lnTo>
                    <a:pt x="2976819" y="914513"/>
                  </a:lnTo>
                  <a:lnTo>
                    <a:pt x="2976819" y="892934"/>
                  </a:lnTo>
                  <a:lnTo>
                    <a:pt x="2982211" y="892934"/>
                  </a:lnTo>
                  <a:lnTo>
                    <a:pt x="2982211" y="914513"/>
                  </a:lnTo>
                  <a:close/>
                </a:path>
                <a:path w="5038725" h="1857375">
                  <a:moveTo>
                    <a:pt x="3003783" y="919908"/>
                  </a:moveTo>
                  <a:lnTo>
                    <a:pt x="2955247" y="919908"/>
                  </a:lnTo>
                  <a:lnTo>
                    <a:pt x="2955247" y="914513"/>
                  </a:lnTo>
                  <a:lnTo>
                    <a:pt x="3003783" y="914513"/>
                  </a:lnTo>
                  <a:lnTo>
                    <a:pt x="3003783" y="919908"/>
                  </a:lnTo>
                  <a:close/>
                </a:path>
                <a:path w="5038725" h="1857375">
                  <a:moveTo>
                    <a:pt x="2982211" y="941486"/>
                  </a:moveTo>
                  <a:lnTo>
                    <a:pt x="2976819" y="941486"/>
                  </a:lnTo>
                  <a:lnTo>
                    <a:pt x="2976819" y="919908"/>
                  </a:lnTo>
                  <a:lnTo>
                    <a:pt x="2982211" y="919908"/>
                  </a:lnTo>
                  <a:lnTo>
                    <a:pt x="2982211" y="941486"/>
                  </a:lnTo>
                  <a:close/>
                </a:path>
                <a:path w="5038725" h="1857375">
                  <a:moveTo>
                    <a:pt x="3096808" y="1034545"/>
                  </a:moveTo>
                  <a:lnTo>
                    <a:pt x="3069844" y="1034545"/>
                  </a:lnTo>
                  <a:lnTo>
                    <a:pt x="3069844" y="1029150"/>
                  </a:lnTo>
                  <a:lnTo>
                    <a:pt x="3091415" y="1029150"/>
                  </a:lnTo>
                  <a:lnTo>
                    <a:pt x="3091415" y="1007571"/>
                  </a:lnTo>
                  <a:lnTo>
                    <a:pt x="3096808" y="1007571"/>
                  </a:lnTo>
                  <a:lnTo>
                    <a:pt x="3096808" y="1034545"/>
                  </a:lnTo>
                  <a:close/>
                </a:path>
                <a:path w="5038725" h="1857375">
                  <a:moveTo>
                    <a:pt x="2774589" y="2810"/>
                  </a:moveTo>
                  <a:lnTo>
                    <a:pt x="2726054" y="2810"/>
                  </a:lnTo>
                  <a:lnTo>
                    <a:pt x="2726054" y="0"/>
                  </a:lnTo>
                  <a:lnTo>
                    <a:pt x="2774589" y="0"/>
                  </a:lnTo>
                  <a:lnTo>
                    <a:pt x="2774589" y="2810"/>
                  </a:lnTo>
                  <a:close/>
                </a:path>
                <a:path w="5038725" h="1857375">
                  <a:moveTo>
                    <a:pt x="2753018" y="24389"/>
                  </a:moveTo>
                  <a:lnTo>
                    <a:pt x="2747625" y="24389"/>
                  </a:lnTo>
                  <a:lnTo>
                    <a:pt x="2747625" y="2810"/>
                  </a:lnTo>
                  <a:lnTo>
                    <a:pt x="2753018" y="2810"/>
                  </a:lnTo>
                  <a:lnTo>
                    <a:pt x="2753018" y="24389"/>
                  </a:lnTo>
                  <a:close/>
                </a:path>
                <a:path w="5038725" h="1857375">
                  <a:moveTo>
                    <a:pt x="2545396" y="2810"/>
                  </a:moveTo>
                  <a:lnTo>
                    <a:pt x="2496860" y="2810"/>
                  </a:lnTo>
                  <a:lnTo>
                    <a:pt x="2496860" y="0"/>
                  </a:lnTo>
                  <a:lnTo>
                    <a:pt x="2545396" y="0"/>
                  </a:lnTo>
                  <a:lnTo>
                    <a:pt x="2545396" y="2810"/>
                  </a:lnTo>
                  <a:close/>
                </a:path>
                <a:path w="5038725" h="1857375">
                  <a:moveTo>
                    <a:pt x="2523824" y="24389"/>
                  </a:moveTo>
                  <a:lnTo>
                    <a:pt x="2518432" y="24389"/>
                  </a:lnTo>
                  <a:lnTo>
                    <a:pt x="2518432" y="2810"/>
                  </a:lnTo>
                  <a:lnTo>
                    <a:pt x="2523824" y="2810"/>
                  </a:lnTo>
                  <a:lnTo>
                    <a:pt x="2523824" y="24389"/>
                  </a:lnTo>
                  <a:close/>
                </a:path>
                <a:path w="5038725" h="1857375">
                  <a:moveTo>
                    <a:pt x="2316202" y="2810"/>
                  </a:moveTo>
                  <a:lnTo>
                    <a:pt x="2267667" y="2810"/>
                  </a:lnTo>
                  <a:lnTo>
                    <a:pt x="2267667" y="0"/>
                  </a:lnTo>
                  <a:lnTo>
                    <a:pt x="2316202" y="0"/>
                  </a:lnTo>
                  <a:lnTo>
                    <a:pt x="2316202" y="2810"/>
                  </a:lnTo>
                  <a:close/>
                </a:path>
                <a:path w="5038725" h="1857375">
                  <a:moveTo>
                    <a:pt x="2294631" y="24389"/>
                  </a:moveTo>
                  <a:lnTo>
                    <a:pt x="2289238" y="24389"/>
                  </a:lnTo>
                  <a:lnTo>
                    <a:pt x="2289238" y="2810"/>
                  </a:lnTo>
                  <a:lnTo>
                    <a:pt x="2294631" y="2810"/>
                  </a:lnTo>
                  <a:lnTo>
                    <a:pt x="2294631" y="24389"/>
                  </a:lnTo>
                  <a:close/>
                </a:path>
                <a:path w="5038725" h="1857375">
                  <a:moveTo>
                    <a:pt x="2087009" y="2810"/>
                  </a:moveTo>
                  <a:lnTo>
                    <a:pt x="2038473" y="2810"/>
                  </a:lnTo>
                  <a:lnTo>
                    <a:pt x="2038473" y="0"/>
                  </a:lnTo>
                  <a:lnTo>
                    <a:pt x="2087009" y="0"/>
                  </a:lnTo>
                  <a:lnTo>
                    <a:pt x="2087009" y="2810"/>
                  </a:lnTo>
                  <a:close/>
                </a:path>
                <a:path w="5038725" h="1857375">
                  <a:moveTo>
                    <a:pt x="2065437" y="24389"/>
                  </a:moveTo>
                  <a:lnTo>
                    <a:pt x="2060045" y="24389"/>
                  </a:lnTo>
                  <a:lnTo>
                    <a:pt x="2060045" y="2810"/>
                  </a:lnTo>
                  <a:lnTo>
                    <a:pt x="2065437" y="2810"/>
                  </a:lnTo>
                  <a:lnTo>
                    <a:pt x="2065437" y="24389"/>
                  </a:lnTo>
                  <a:close/>
                </a:path>
                <a:path w="5038725" h="1857375">
                  <a:moveTo>
                    <a:pt x="2867615" y="112053"/>
                  </a:moveTo>
                  <a:lnTo>
                    <a:pt x="2862222" y="112053"/>
                  </a:lnTo>
                  <a:lnTo>
                    <a:pt x="2862222" y="90474"/>
                  </a:lnTo>
                  <a:lnTo>
                    <a:pt x="2867615" y="90474"/>
                  </a:lnTo>
                  <a:lnTo>
                    <a:pt x="2867615" y="112053"/>
                  </a:lnTo>
                  <a:close/>
                </a:path>
                <a:path w="5038725" h="1857375">
                  <a:moveTo>
                    <a:pt x="2889186" y="117447"/>
                  </a:moveTo>
                  <a:lnTo>
                    <a:pt x="2840651" y="117447"/>
                  </a:lnTo>
                  <a:lnTo>
                    <a:pt x="2840651" y="112053"/>
                  </a:lnTo>
                  <a:lnTo>
                    <a:pt x="2889186" y="112053"/>
                  </a:lnTo>
                  <a:lnTo>
                    <a:pt x="2889186" y="117447"/>
                  </a:lnTo>
                  <a:close/>
                </a:path>
                <a:path w="5038725" h="1857375">
                  <a:moveTo>
                    <a:pt x="2867615" y="139026"/>
                  </a:moveTo>
                  <a:lnTo>
                    <a:pt x="2862222" y="139026"/>
                  </a:lnTo>
                  <a:lnTo>
                    <a:pt x="2862222" y="117447"/>
                  </a:lnTo>
                  <a:lnTo>
                    <a:pt x="2867615" y="117447"/>
                  </a:lnTo>
                  <a:lnTo>
                    <a:pt x="2867615" y="139026"/>
                  </a:lnTo>
                  <a:close/>
                </a:path>
                <a:path w="5038725" h="1857375">
                  <a:moveTo>
                    <a:pt x="2638421" y="112053"/>
                  </a:moveTo>
                  <a:lnTo>
                    <a:pt x="2633028" y="112053"/>
                  </a:lnTo>
                  <a:lnTo>
                    <a:pt x="2633028" y="90474"/>
                  </a:lnTo>
                  <a:lnTo>
                    <a:pt x="2638421" y="90474"/>
                  </a:lnTo>
                  <a:lnTo>
                    <a:pt x="2638421" y="112053"/>
                  </a:lnTo>
                  <a:close/>
                </a:path>
                <a:path w="5038725" h="1857375">
                  <a:moveTo>
                    <a:pt x="2659992" y="117447"/>
                  </a:moveTo>
                  <a:lnTo>
                    <a:pt x="2611457" y="117447"/>
                  </a:lnTo>
                  <a:lnTo>
                    <a:pt x="2611457" y="112053"/>
                  </a:lnTo>
                  <a:lnTo>
                    <a:pt x="2659992" y="112053"/>
                  </a:lnTo>
                  <a:lnTo>
                    <a:pt x="2659992" y="117447"/>
                  </a:lnTo>
                  <a:close/>
                </a:path>
                <a:path w="5038725" h="1857375">
                  <a:moveTo>
                    <a:pt x="2638421" y="139026"/>
                  </a:moveTo>
                  <a:lnTo>
                    <a:pt x="2633028" y="139026"/>
                  </a:lnTo>
                  <a:lnTo>
                    <a:pt x="2633028" y="117447"/>
                  </a:lnTo>
                  <a:lnTo>
                    <a:pt x="2638421" y="117447"/>
                  </a:lnTo>
                  <a:lnTo>
                    <a:pt x="2638421" y="139026"/>
                  </a:lnTo>
                  <a:close/>
                </a:path>
                <a:path w="5038725" h="1857375">
                  <a:moveTo>
                    <a:pt x="2409228" y="112053"/>
                  </a:moveTo>
                  <a:lnTo>
                    <a:pt x="2403835" y="112053"/>
                  </a:lnTo>
                  <a:lnTo>
                    <a:pt x="2403835" y="90474"/>
                  </a:lnTo>
                  <a:lnTo>
                    <a:pt x="2409228" y="90474"/>
                  </a:lnTo>
                  <a:lnTo>
                    <a:pt x="2409228" y="112053"/>
                  </a:lnTo>
                  <a:close/>
                </a:path>
                <a:path w="5038725" h="1857375">
                  <a:moveTo>
                    <a:pt x="2430799" y="117447"/>
                  </a:moveTo>
                  <a:lnTo>
                    <a:pt x="2382264" y="117447"/>
                  </a:lnTo>
                  <a:lnTo>
                    <a:pt x="2382264" y="112053"/>
                  </a:lnTo>
                  <a:lnTo>
                    <a:pt x="2430799" y="112053"/>
                  </a:lnTo>
                  <a:lnTo>
                    <a:pt x="2430799" y="117447"/>
                  </a:lnTo>
                  <a:close/>
                </a:path>
                <a:path w="5038725" h="1857375">
                  <a:moveTo>
                    <a:pt x="2409228" y="139026"/>
                  </a:moveTo>
                  <a:lnTo>
                    <a:pt x="2403835" y="139026"/>
                  </a:lnTo>
                  <a:lnTo>
                    <a:pt x="2403835" y="117447"/>
                  </a:lnTo>
                  <a:lnTo>
                    <a:pt x="2409228" y="117447"/>
                  </a:lnTo>
                  <a:lnTo>
                    <a:pt x="2409228" y="139026"/>
                  </a:lnTo>
                  <a:close/>
                </a:path>
                <a:path w="5038725" h="1857375">
                  <a:moveTo>
                    <a:pt x="2180034" y="112053"/>
                  </a:moveTo>
                  <a:lnTo>
                    <a:pt x="2174641" y="112053"/>
                  </a:lnTo>
                  <a:lnTo>
                    <a:pt x="2174641" y="90474"/>
                  </a:lnTo>
                  <a:lnTo>
                    <a:pt x="2180034" y="90474"/>
                  </a:lnTo>
                  <a:lnTo>
                    <a:pt x="2180034" y="112053"/>
                  </a:lnTo>
                  <a:close/>
                </a:path>
                <a:path w="5038725" h="1857375">
                  <a:moveTo>
                    <a:pt x="2201605" y="117447"/>
                  </a:moveTo>
                  <a:lnTo>
                    <a:pt x="2153070" y="117447"/>
                  </a:lnTo>
                  <a:lnTo>
                    <a:pt x="2153070" y="112053"/>
                  </a:lnTo>
                  <a:lnTo>
                    <a:pt x="2201605" y="112053"/>
                  </a:lnTo>
                  <a:lnTo>
                    <a:pt x="2201605" y="117447"/>
                  </a:lnTo>
                  <a:close/>
                </a:path>
                <a:path w="5038725" h="1857375">
                  <a:moveTo>
                    <a:pt x="2180034" y="139026"/>
                  </a:moveTo>
                  <a:lnTo>
                    <a:pt x="2174641" y="139026"/>
                  </a:lnTo>
                  <a:lnTo>
                    <a:pt x="2174641" y="117447"/>
                  </a:lnTo>
                  <a:lnTo>
                    <a:pt x="2180034" y="117447"/>
                  </a:lnTo>
                  <a:lnTo>
                    <a:pt x="2180034" y="139026"/>
                  </a:lnTo>
                  <a:close/>
                </a:path>
                <a:path w="5038725" h="1857375">
                  <a:moveTo>
                    <a:pt x="2753018" y="226690"/>
                  </a:moveTo>
                  <a:lnTo>
                    <a:pt x="2747625" y="226690"/>
                  </a:lnTo>
                  <a:lnTo>
                    <a:pt x="2747625" y="205111"/>
                  </a:lnTo>
                  <a:lnTo>
                    <a:pt x="2753018" y="205111"/>
                  </a:lnTo>
                  <a:lnTo>
                    <a:pt x="2753018" y="226690"/>
                  </a:lnTo>
                  <a:close/>
                </a:path>
                <a:path w="5038725" h="1857375">
                  <a:moveTo>
                    <a:pt x="2774589" y="232085"/>
                  </a:moveTo>
                  <a:lnTo>
                    <a:pt x="2726054" y="232085"/>
                  </a:lnTo>
                  <a:lnTo>
                    <a:pt x="2726054" y="226690"/>
                  </a:lnTo>
                  <a:lnTo>
                    <a:pt x="2774589" y="226690"/>
                  </a:lnTo>
                  <a:lnTo>
                    <a:pt x="2774589" y="232085"/>
                  </a:lnTo>
                  <a:close/>
                </a:path>
                <a:path w="5038725" h="1857375">
                  <a:moveTo>
                    <a:pt x="2753018" y="253663"/>
                  </a:moveTo>
                  <a:lnTo>
                    <a:pt x="2747625" y="253663"/>
                  </a:lnTo>
                  <a:lnTo>
                    <a:pt x="2747625" y="232085"/>
                  </a:lnTo>
                  <a:lnTo>
                    <a:pt x="2753018" y="232085"/>
                  </a:lnTo>
                  <a:lnTo>
                    <a:pt x="2753018" y="253663"/>
                  </a:lnTo>
                  <a:close/>
                </a:path>
                <a:path w="5038725" h="1857375">
                  <a:moveTo>
                    <a:pt x="2523824" y="226690"/>
                  </a:moveTo>
                  <a:lnTo>
                    <a:pt x="2518432" y="226690"/>
                  </a:lnTo>
                  <a:lnTo>
                    <a:pt x="2518432" y="205111"/>
                  </a:lnTo>
                  <a:lnTo>
                    <a:pt x="2523824" y="205111"/>
                  </a:lnTo>
                  <a:lnTo>
                    <a:pt x="2523824" y="226690"/>
                  </a:lnTo>
                  <a:close/>
                </a:path>
                <a:path w="5038725" h="1857375">
                  <a:moveTo>
                    <a:pt x="2545396" y="232085"/>
                  </a:moveTo>
                  <a:lnTo>
                    <a:pt x="2496860" y="232085"/>
                  </a:lnTo>
                  <a:lnTo>
                    <a:pt x="2496860" y="226690"/>
                  </a:lnTo>
                  <a:lnTo>
                    <a:pt x="2545396" y="226690"/>
                  </a:lnTo>
                  <a:lnTo>
                    <a:pt x="2545396" y="232085"/>
                  </a:lnTo>
                  <a:close/>
                </a:path>
                <a:path w="5038725" h="1857375">
                  <a:moveTo>
                    <a:pt x="2523824" y="253663"/>
                  </a:moveTo>
                  <a:lnTo>
                    <a:pt x="2518432" y="253663"/>
                  </a:lnTo>
                  <a:lnTo>
                    <a:pt x="2518432" y="232085"/>
                  </a:lnTo>
                  <a:lnTo>
                    <a:pt x="2523824" y="232085"/>
                  </a:lnTo>
                  <a:lnTo>
                    <a:pt x="2523824" y="253663"/>
                  </a:lnTo>
                  <a:close/>
                </a:path>
                <a:path w="5038725" h="1857375">
                  <a:moveTo>
                    <a:pt x="2294631" y="226690"/>
                  </a:moveTo>
                  <a:lnTo>
                    <a:pt x="2289238" y="226690"/>
                  </a:lnTo>
                  <a:lnTo>
                    <a:pt x="2289238" y="205111"/>
                  </a:lnTo>
                  <a:lnTo>
                    <a:pt x="2294631" y="205111"/>
                  </a:lnTo>
                  <a:lnTo>
                    <a:pt x="2294631" y="226690"/>
                  </a:lnTo>
                  <a:close/>
                </a:path>
                <a:path w="5038725" h="1857375">
                  <a:moveTo>
                    <a:pt x="2316202" y="232085"/>
                  </a:moveTo>
                  <a:lnTo>
                    <a:pt x="2267667" y="232085"/>
                  </a:lnTo>
                  <a:lnTo>
                    <a:pt x="2267667" y="226690"/>
                  </a:lnTo>
                  <a:lnTo>
                    <a:pt x="2316202" y="226690"/>
                  </a:lnTo>
                  <a:lnTo>
                    <a:pt x="2316202" y="232085"/>
                  </a:lnTo>
                  <a:close/>
                </a:path>
                <a:path w="5038725" h="1857375">
                  <a:moveTo>
                    <a:pt x="2294631" y="253663"/>
                  </a:moveTo>
                  <a:lnTo>
                    <a:pt x="2289238" y="253663"/>
                  </a:lnTo>
                  <a:lnTo>
                    <a:pt x="2289238" y="232085"/>
                  </a:lnTo>
                  <a:lnTo>
                    <a:pt x="2294631" y="232085"/>
                  </a:lnTo>
                  <a:lnTo>
                    <a:pt x="2294631" y="253663"/>
                  </a:lnTo>
                  <a:close/>
                </a:path>
                <a:path w="5038725" h="1857375">
                  <a:moveTo>
                    <a:pt x="2065437" y="226690"/>
                  </a:moveTo>
                  <a:lnTo>
                    <a:pt x="2060045" y="226690"/>
                  </a:lnTo>
                  <a:lnTo>
                    <a:pt x="2060045" y="205111"/>
                  </a:lnTo>
                  <a:lnTo>
                    <a:pt x="2065437" y="205111"/>
                  </a:lnTo>
                  <a:lnTo>
                    <a:pt x="2065437" y="226690"/>
                  </a:lnTo>
                  <a:close/>
                </a:path>
                <a:path w="5038725" h="1857375">
                  <a:moveTo>
                    <a:pt x="2087009" y="232085"/>
                  </a:moveTo>
                  <a:lnTo>
                    <a:pt x="2038473" y="232085"/>
                  </a:lnTo>
                  <a:lnTo>
                    <a:pt x="2038473" y="226690"/>
                  </a:lnTo>
                  <a:lnTo>
                    <a:pt x="2087009" y="226690"/>
                  </a:lnTo>
                  <a:lnTo>
                    <a:pt x="2087009" y="232085"/>
                  </a:lnTo>
                  <a:close/>
                </a:path>
                <a:path w="5038725" h="1857375">
                  <a:moveTo>
                    <a:pt x="2065437" y="253663"/>
                  </a:moveTo>
                  <a:lnTo>
                    <a:pt x="2060045" y="253663"/>
                  </a:lnTo>
                  <a:lnTo>
                    <a:pt x="2060045" y="232085"/>
                  </a:lnTo>
                  <a:lnTo>
                    <a:pt x="2065437" y="232085"/>
                  </a:lnTo>
                  <a:lnTo>
                    <a:pt x="2065437" y="253663"/>
                  </a:lnTo>
                  <a:close/>
                </a:path>
                <a:path w="5038725" h="1857375">
                  <a:moveTo>
                    <a:pt x="2867615" y="341327"/>
                  </a:moveTo>
                  <a:lnTo>
                    <a:pt x="2862222" y="341327"/>
                  </a:lnTo>
                  <a:lnTo>
                    <a:pt x="2862222" y="319748"/>
                  </a:lnTo>
                  <a:lnTo>
                    <a:pt x="2867615" y="319748"/>
                  </a:lnTo>
                  <a:lnTo>
                    <a:pt x="2867615" y="341327"/>
                  </a:lnTo>
                  <a:close/>
                </a:path>
                <a:path w="5038725" h="1857375">
                  <a:moveTo>
                    <a:pt x="2889186" y="346722"/>
                  </a:moveTo>
                  <a:lnTo>
                    <a:pt x="2840651" y="346722"/>
                  </a:lnTo>
                  <a:lnTo>
                    <a:pt x="2840651" y="341327"/>
                  </a:lnTo>
                  <a:lnTo>
                    <a:pt x="2889186" y="341327"/>
                  </a:lnTo>
                  <a:lnTo>
                    <a:pt x="2889186" y="346722"/>
                  </a:lnTo>
                  <a:close/>
                </a:path>
                <a:path w="5038725" h="1857375">
                  <a:moveTo>
                    <a:pt x="2867615" y="368301"/>
                  </a:moveTo>
                  <a:lnTo>
                    <a:pt x="2862222" y="368301"/>
                  </a:lnTo>
                  <a:lnTo>
                    <a:pt x="2862222" y="346722"/>
                  </a:lnTo>
                  <a:lnTo>
                    <a:pt x="2867615" y="346722"/>
                  </a:lnTo>
                  <a:lnTo>
                    <a:pt x="2867615" y="368301"/>
                  </a:lnTo>
                  <a:close/>
                </a:path>
                <a:path w="5038725" h="1857375">
                  <a:moveTo>
                    <a:pt x="2638421" y="341327"/>
                  </a:moveTo>
                  <a:lnTo>
                    <a:pt x="2633028" y="341327"/>
                  </a:lnTo>
                  <a:lnTo>
                    <a:pt x="2633028" y="319748"/>
                  </a:lnTo>
                  <a:lnTo>
                    <a:pt x="2638421" y="319748"/>
                  </a:lnTo>
                  <a:lnTo>
                    <a:pt x="2638421" y="341327"/>
                  </a:lnTo>
                  <a:close/>
                </a:path>
                <a:path w="5038725" h="1857375">
                  <a:moveTo>
                    <a:pt x="2659992" y="346722"/>
                  </a:moveTo>
                  <a:lnTo>
                    <a:pt x="2611457" y="346722"/>
                  </a:lnTo>
                  <a:lnTo>
                    <a:pt x="2611457" y="341327"/>
                  </a:lnTo>
                  <a:lnTo>
                    <a:pt x="2659992" y="341327"/>
                  </a:lnTo>
                  <a:lnTo>
                    <a:pt x="2659992" y="346722"/>
                  </a:lnTo>
                  <a:close/>
                </a:path>
                <a:path w="5038725" h="1857375">
                  <a:moveTo>
                    <a:pt x="2638421" y="368301"/>
                  </a:moveTo>
                  <a:lnTo>
                    <a:pt x="2633028" y="368301"/>
                  </a:lnTo>
                  <a:lnTo>
                    <a:pt x="2633028" y="346722"/>
                  </a:lnTo>
                  <a:lnTo>
                    <a:pt x="2638421" y="346722"/>
                  </a:lnTo>
                  <a:lnTo>
                    <a:pt x="2638421" y="368301"/>
                  </a:lnTo>
                  <a:close/>
                </a:path>
                <a:path w="5038725" h="1857375">
                  <a:moveTo>
                    <a:pt x="2409228" y="341327"/>
                  </a:moveTo>
                  <a:lnTo>
                    <a:pt x="2403835" y="341327"/>
                  </a:lnTo>
                  <a:lnTo>
                    <a:pt x="2403835" y="319748"/>
                  </a:lnTo>
                  <a:lnTo>
                    <a:pt x="2409228" y="319748"/>
                  </a:lnTo>
                  <a:lnTo>
                    <a:pt x="2409228" y="341327"/>
                  </a:lnTo>
                  <a:close/>
                </a:path>
                <a:path w="5038725" h="1857375">
                  <a:moveTo>
                    <a:pt x="2430799" y="346722"/>
                  </a:moveTo>
                  <a:lnTo>
                    <a:pt x="2382264" y="346722"/>
                  </a:lnTo>
                  <a:lnTo>
                    <a:pt x="2382264" y="341327"/>
                  </a:lnTo>
                  <a:lnTo>
                    <a:pt x="2430799" y="341327"/>
                  </a:lnTo>
                  <a:lnTo>
                    <a:pt x="2430799" y="346722"/>
                  </a:lnTo>
                  <a:close/>
                </a:path>
                <a:path w="5038725" h="1857375">
                  <a:moveTo>
                    <a:pt x="2409228" y="368301"/>
                  </a:moveTo>
                  <a:lnTo>
                    <a:pt x="2403835" y="368301"/>
                  </a:lnTo>
                  <a:lnTo>
                    <a:pt x="2403835" y="346722"/>
                  </a:lnTo>
                  <a:lnTo>
                    <a:pt x="2409228" y="346722"/>
                  </a:lnTo>
                  <a:lnTo>
                    <a:pt x="2409228" y="368301"/>
                  </a:lnTo>
                  <a:close/>
                </a:path>
                <a:path w="5038725" h="1857375">
                  <a:moveTo>
                    <a:pt x="2180034" y="341327"/>
                  </a:moveTo>
                  <a:lnTo>
                    <a:pt x="2174641" y="341327"/>
                  </a:lnTo>
                  <a:lnTo>
                    <a:pt x="2174641" y="319748"/>
                  </a:lnTo>
                  <a:lnTo>
                    <a:pt x="2180034" y="319748"/>
                  </a:lnTo>
                  <a:lnTo>
                    <a:pt x="2180034" y="341327"/>
                  </a:lnTo>
                  <a:close/>
                </a:path>
                <a:path w="5038725" h="1857375">
                  <a:moveTo>
                    <a:pt x="2201605" y="346722"/>
                  </a:moveTo>
                  <a:lnTo>
                    <a:pt x="2153070" y="346722"/>
                  </a:lnTo>
                  <a:lnTo>
                    <a:pt x="2153070" y="341327"/>
                  </a:lnTo>
                  <a:lnTo>
                    <a:pt x="2201605" y="341327"/>
                  </a:lnTo>
                  <a:lnTo>
                    <a:pt x="2201605" y="346722"/>
                  </a:lnTo>
                  <a:close/>
                </a:path>
                <a:path w="5038725" h="1857375">
                  <a:moveTo>
                    <a:pt x="2180034" y="368301"/>
                  </a:moveTo>
                  <a:lnTo>
                    <a:pt x="2174641" y="368301"/>
                  </a:lnTo>
                  <a:lnTo>
                    <a:pt x="2174641" y="346722"/>
                  </a:lnTo>
                  <a:lnTo>
                    <a:pt x="2180034" y="346722"/>
                  </a:lnTo>
                  <a:lnTo>
                    <a:pt x="2180034" y="368301"/>
                  </a:lnTo>
                  <a:close/>
                </a:path>
                <a:path w="5038725" h="1857375">
                  <a:moveTo>
                    <a:pt x="2753018" y="455964"/>
                  </a:moveTo>
                  <a:lnTo>
                    <a:pt x="2747625" y="455964"/>
                  </a:lnTo>
                  <a:lnTo>
                    <a:pt x="2747625" y="434386"/>
                  </a:lnTo>
                  <a:lnTo>
                    <a:pt x="2753018" y="434386"/>
                  </a:lnTo>
                  <a:lnTo>
                    <a:pt x="2753018" y="455964"/>
                  </a:lnTo>
                  <a:close/>
                </a:path>
                <a:path w="5038725" h="1857375">
                  <a:moveTo>
                    <a:pt x="2774589" y="461359"/>
                  </a:moveTo>
                  <a:lnTo>
                    <a:pt x="2726054" y="461359"/>
                  </a:lnTo>
                  <a:lnTo>
                    <a:pt x="2726054" y="455964"/>
                  </a:lnTo>
                  <a:lnTo>
                    <a:pt x="2774589" y="455964"/>
                  </a:lnTo>
                  <a:lnTo>
                    <a:pt x="2774589" y="461359"/>
                  </a:lnTo>
                  <a:close/>
                </a:path>
                <a:path w="5038725" h="1857375">
                  <a:moveTo>
                    <a:pt x="2753018" y="482938"/>
                  </a:moveTo>
                  <a:lnTo>
                    <a:pt x="2747625" y="482938"/>
                  </a:lnTo>
                  <a:lnTo>
                    <a:pt x="2747625" y="461359"/>
                  </a:lnTo>
                  <a:lnTo>
                    <a:pt x="2753018" y="461359"/>
                  </a:lnTo>
                  <a:lnTo>
                    <a:pt x="2753018" y="482938"/>
                  </a:lnTo>
                  <a:close/>
                </a:path>
                <a:path w="5038725" h="1857375">
                  <a:moveTo>
                    <a:pt x="2523824" y="455964"/>
                  </a:moveTo>
                  <a:lnTo>
                    <a:pt x="2518432" y="455964"/>
                  </a:lnTo>
                  <a:lnTo>
                    <a:pt x="2518432" y="434386"/>
                  </a:lnTo>
                  <a:lnTo>
                    <a:pt x="2523824" y="434386"/>
                  </a:lnTo>
                  <a:lnTo>
                    <a:pt x="2523824" y="455964"/>
                  </a:lnTo>
                  <a:close/>
                </a:path>
                <a:path w="5038725" h="1857375">
                  <a:moveTo>
                    <a:pt x="2545396" y="461359"/>
                  </a:moveTo>
                  <a:lnTo>
                    <a:pt x="2496860" y="461359"/>
                  </a:lnTo>
                  <a:lnTo>
                    <a:pt x="2496860" y="455964"/>
                  </a:lnTo>
                  <a:lnTo>
                    <a:pt x="2545396" y="455964"/>
                  </a:lnTo>
                  <a:lnTo>
                    <a:pt x="2545396" y="461359"/>
                  </a:lnTo>
                  <a:close/>
                </a:path>
                <a:path w="5038725" h="1857375">
                  <a:moveTo>
                    <a:pt x="2523824" y="482938"/>
                  </a:moveTo>
                  <a:lnTo>
                    <a:pt x="2518432" y="482938"/>
                  </a:lnTo>
                  <a:lnTo>
                    <a:pt x="2518432" y="461359"/>
                  </a:lnTo>
                  <a:lnTo>
                    <a:pt x="2523824" y="461359"/>
                  </a:lnTo>
                  <a:lnTo>
                    <a:pt x="2523824" y="482938"/>
                  </a:lnTo>
                  <a:close/>
                </a:path>
                <a:path w="5038725" h="1857375">
                  <a:moveTo>
                    <a:pt x="2294631" y="455964"/>
                  </a:moveTo>
                  <a:lnTo>
                    <a:pt x="2289238" y="455964"/>
                  </a:lnTo>
                  <a:lnTo>
                    <a:pt x="2289238" y="434386"/>
                  </a:lnTo>
                  <a:lnTo>
                    <a:pt x="2294631" y="434386"/>
                  </a:lnTo>
                  <a:lnTo>
                    <a:pt x="2294631" y="455964"/>
                  </a:lnTo>
                  <a:close/>
                </a:path>
                <a:path w="5038725" h="1857375">
                  <a:moveTo>
                    <a:pt x="2316202" y="461359"/>
                  </a:moveTo>
                  <a:lnTo>
                    <a:pt x="2267667" y="461359"/>
                  </a:lnTo>
                  <a:lnTo>
                    <a:pt x="2267667" y="455964"/>
                  </a:lnTo>
                  <a:lnTo>
                    <a:pt x="2316202" y="455964"/>
                  </a:lnTo>
                  <a:lnTo>
                    <a:pt x="2316202" y="461359"/>
                  </a:lnTo>
                  <a:close/>
                </a:path>
                <a:path w="5038725" h="1857375">
                  <a:moveTo>
                    <a:pt x="2294631" y="482938"/>
                  </a:moveTo>
                  <a:lnTo>
                    <a:pt x="2289238" y="482938"/>
                  </a:lnTo>
                  <a:lnTo>
                    <a:pt x="2289238" y="461359"/>
                  </a:lnTo>
                  <a:lnTo>
                    <a:pt x="2294631" y="461359"/>
                  </a:lnTo>
                  <a:lnTo>
                    <a:pt x="2294631" y="482938"/>
                  </a:lnTo>
                  <a:close/>
                </a:path>
                <a:path w="5038725" h="1857375">
                  <a:moveTo>
                    <a:pt x="2065437" y="455964"/>
                  </a:moveTo>
                  <a:lnTo>
                    <a:pt x="2060045" y="455964"/>
                  </a:lnTo>
                  <a:lnTo>
                    <a:pt x="2060045" y="434386"/>
                  </a:lnTo>
                  <a:lnTo>
                    <a:pt x="2065437" y="434386"/>
                  </a:lnTo>
                  <a:lnTo>
                    <a:pt x="2065437" y="455964"/>
                  </a:lnTo>
                  <a:close/>
                </a:path>
                <a:path w="5038725" h="1857375">
                  <a:moveTo>
                    <a:pt x="2087009" y="461359"/>
                  </a:moveTo>
                  <a:lnTo>
                    <a:pt x="2038473" y="461359"/>
                  </a:lnTo>
                  <a:lnTo>
                    <a:pt x="2038473" y="455964"/>
                  </a:lnTo>
                  <a:lnTo>
                    <a:pt x="2087009" y="455964"/>
                  </a:lnTo>
                  <a:lnTo>
                    <a:pt x="2087009" y="461359"/>
                  </a:lnTo>
                  <a:close/>
                </a:path>
                <a:path w="5038725" h="1857375">
                  <a:moveTo>
                    <a:pt x="2065437" y="482938"/>
                  </a:moveTo>
                  <a:lnTo>
                    <a:pt x="2060045" y="482938"/>
                  </a:lnTo>
                  <a:lnTo>
                    <a:pt x="2060045" y="461359"/>
                  </a:lnTo>
                  <a:lnTo>
                    <a:pt x="2065437" y="461359"/>
                  </a:lnTo>
                  <a:lnTo>
                    <a:pt x="2065437" y="482938"/>
                  </a:lnTo>
                  <a:close/>
                </a:path>
                <a:path w="5038725" h="1857375">
                  <a:moveTo>
                    <a:pt x="2867615" y="570601"/>
                  </a:moveTo>
                  <a:lnTo>
                    <a:pt x="2862222" y="570601"/>
                  </a:lnTo>
                  <a:lnTo>
                    <a:pt x="2862222" y="549023"/>
                  </a:lnTo>
                  <a:lnTo>
                    <a:pt x="2867615" y="549023"/>
                  </a:lnTo>
                  <a:lnTo>
                    <a:pt x="2867615" y="570601"/>
                  </a:lnTo>
                  <a:close/>
                </a:path>
                <a:path w="5038725" h="1857375">
                  <a:moveTo>
                    <a:pt x="2889186" y="575996"/>
                  </a:moveTo>
                  <a:lnTo>
                    <a:pt x="2840651" y="575996"/>
                  </a:lnTo>
                  <a:lnTo>
                    <a:pt x="2840651" y="570601"/>
                  </a:lnTo>
                  <a:lnTo>
                    <a:pt x="2889186" y="570601"/>
                  </a:lnTo>
                  <a:lnTo>
                    <a:pt x="2889186" y="575996"/>
                  </a:lnTo>
                  <a:close/>
                </a:path>
                <a:path w="5038725" h="1857375">
                  <a:moveTo>
                    <a:pt x="2867615" y="597575"/>
                  </a:moveTo>
                  <a:lnTo>
                    <a:pt x="2862222" y="597575"/>
                  </a:lnTo>
                  <a:lnTo>
                    <a:pt x="2862222" y="575996"/>
                  </a:lnTo>
                  <a:lnTo>
                    <a:pt x="2867615" y="575996"/>
                  </a:lnTo>
                  <a:lnTo>
                    <a:pt x="2867615" y="597575"/>
                  </a:lnTo>
                  <a:close/>
                </a:path>
                <a:path w="5038725" h="1857375">
                  <a:moveTo>
                    <a:pt x="2638421" y="570601"/>
                  </a:moveTo>
                  <a:lnTo>
                    <a:pt x="2633028" y="570601"/>
                  </a:lnTo>
                  <a:lnTo>
                    <a:pt x="2633028" y="549023"/>
                  </a:lnTo>
                  <a:lnTo>
                    <a:pt x="2638421" y="549023"/>
                  </a:lnTo>
                  <a:lnTo>
                    <a:pt x="2638421" y="570601"/>
                  </a:lnTo>
                  <a:close/>
                </a:path>
                <a:path w="5038725" h="1857375">
                  <a:moveTo>
                    <a:pt x="2659992" y="575996"/>
                  </a:moveTo>
                  <a:lnTo>
                    <a:pt x="2611457" y="575996"/>
                  </a:lnTo>
                  <a:lnTo>
                    <a:pt x="2611457" y="570601"/>
                  </a:lnTo>
                  <a:lnTo>
                    <a:pt x="2659992" y="570601"/>
                  </a:lnTo>
                  <a:lnTo>
                    <a:pt x="2659992" y="575996"/>
                  </a:lnTo>
                  <a:close/>
                </a:path>
                <a:path w="5038725" h="1857375">
                  <a:moveTo>
                    <a:pt x="2638421" y="597575"/>
                  </a:moveTo>
                  <a:lnTo>
                    <a:pt x="2633028" y="597575"/>
                  </a:lnTo>
                  <a:lnTo>
                    <a:pt x="2633028" y="575996"/>
                  </a:lnTo>
                  <a:lnTo>
                    <a:pt x="2638421" y="575996"/>
                  </a:lnTo>
                  <a:lnTo>
                    <a:pt x="2638421" y="597575"/>
                  </a:lnTo>
                  <a:close/>
                </a:path>
                <a:path w="5038725" h="1857375">
                  <a:moveTo>
                    <a:pt x="2409228" y="570601"/>
                  </a:moveTo>
                  <a:lnTo>
                    <a:pt x="2403835" y="570601"/>
                  </a:lnTo>
                  <a:lnTo>
                    <a:pt x="2403835" y="549023"/>
                  </a:lnTo>
                  <a:lnTo>
                    <a:pt x="2409228" y="549023"/>
                  </a:lnTo>
                  <a:lnTo>
                    <a:pt x="2409228" y="570601"/>
                  </a:lnTo>
                  <a:close/>
                </a:path>
                <a:path w="5038725" h="1857375">
                  <a:moveTo>
                    <a:pt x="2430799" y="575996"/>
                  </a:moveTo>
                  <a:lnTo>
                    <a:pt x="2382264" y="575996"/>
                  </a:lnTo>
                  <a:lnTo>
                    <a:pt x="2382264" y="570601"/>
                  </a:lnTo>
                  <a:lnTo>
                    <a:pt x="2430799" y="570601"/>
                  </a:lnTo>
                  <a:lnTo>
                    <a:pt x="2430799" y="575996"/>
                  </a:lnTo>
                  <a:close/>
                </a:path>
                <a:path w="5038725" h="1857375">
                  <a:moveTo>
                    <a:pt x="2409228" y="597575"/>
                  </a:moveTo>
                  <a:lnTo>
                    <a:pt x="2403835" y="597575"/>
                  </a:lnTo>
                  <a:lnTo>
                    <a:pt x="2403835" y="575996"/>
                  </a:lnTo>
                  <a:lnTo>
                    <a:pt x="2409228" y="575996"/>
                  </a:lnTo>
                  <a:lnTo>
                    <a:pt x="2409228" y="597575"/>
                  </a:lnTo>
                  <a:close/>
                </a:path>
                <a:path w="5038725" h="1857375">
                  <a:moveTo>
                    <a:pt x="2180034" y="570601"/>
                  </a:moveTo>
                  <a:lnTo>
                    <a:pt x="2174641" y="570601"/>
                  </a:lnTo>
                  <a:lnTo>
                    <a:pt x="2174641" y="549023"/>
                  </a:lnTo>
                  <a:lnTo>
                    <a:pt x="2180034" y="549023"/>
                  </a:lnTo>
                  <a:lnTo>
                    <a:pt x="2180034" y="570601"/>
                  </a:lnTo>
                  <a:close/>
                </a:path>
                <a:path w="5038725" h="1857375">
                  <a:moveTo>
                    <a:pt x="2201605" y="575996"/>
                  </a:moveTo>
                  <a:lnTo>
                    <a:pt x="2153070" y="575996"/>
                  </a:lnTo>
                  <a:lnTo>
                    <a:pt x="2153070" y="570601"/>
                  </a:lnTo>
                  <a:lnTo>
                    <a:pt x="2201605" y="570601"/>
                  </a:lnTo>
                  <a:lnTo>
                    <a:pt x="2201605" y="575996"/>
                  </a:lnTo>
                  <a:close/>
                </a:path>
                <a:path w="5038725" h="1857375">
                  <a:moveTo>
                    <a:pt x="2180034" y="597575"/>
                  </a:moveTo>
                  <a:lnTo>
                    <a:pt x="2174641" y="597575"/>
                  </a:lnTo>
                  <a:lnTo>
                    <a:pt x="2174641" y="575996"/>
                  </a:lnTo>
                  <a:lnTo>
                    <a:pt x="2180034" y="575996"/>
                  </a:lnTo>
                  <a:lnTo>
                    <a:pt x="2180034" y="597575"/>
                  </a:lnTo>
                  <a:close/>
                </a:path>
                <a:path w="5038725" h="1857375">
                  <a:moveTo>
                    <a:pt x="2753018" y="685239"/>
                  </a:moveTo>
                  <a:lnTo>
                    <a:pt x="2747625" y="685239"/>
                  </a:lnTo>
                  <a:lnTo>
                    <a:pt x="2747625" y="663660"/>
                  </a:lnTo>
                  <a:lnTo>
                    <a:pt x="2753018" y="663660"/>
                  </a:lnTo>
                  <a:lnTo>
                    <a:pt x="2753018" y="685239"/>
                  </a:lnTo>
                  <a:close/>
                </a:path>
                <a:path w="5038725" h="1857375">
                  <a:moveTo>
                    <a:pt x="2774589" y="690633"/>
                  </a:moveTo>
                  <a:lnTo>
                    <a:pt x="2726054" y="690633"/>
                  </a:lnTo>
                  <a:lnTo>
                    <a:pt x="2726054" y="685239"/>
                  </a:lnTo>
                  <a:lnTo>
                    <a:pt x="2774589" y="685239"/>
                  </a:lnTo>
                  <a:lnTo>
                    <a:pt x="2774589" y="690633"/>
                  </a:lnTo>
                  <a:close/>
                </a:path>
                <a:path w="5038725" h="1857375">
                  <a:moveTo>
                    <a:pt x="2753018" y="712212"/>
                  </a:moveTo>
                  <a:lnTo>
                    <a:pt x="2747625" y="712212"/>
                  </a:lnTo>
                  <a:lnTo>
                    <a:pt x="2747625" y="690633"/>
                  </a:lnTo>
                  <a:lnTo>
                    <a:pt x="2753018" y="690633"/>
                  </a:lnTo>
                  <a:lnTo>
                    <a:pt x="2753018" y="712212"/>
                  </a:lnTo>
                  <a:close/>
                </a:path>
                <a:path w="5038725" h="1857375">
                  <a:moveTo>
                    <a:pt x="2523824" y="685239"/>
                  </a:moveTo>
                  <a:lnTo>
                    <a:pt x="2518432" y="685239"/>
                  </a:lnTo>
                  <a:lnTo>
                    <a:pt x="2518432" y="663660"/>
                  </a:lnTo>
                  <a:lnTo>
                    <a:pt x="2523824" y="663660"/>
                  </a:lnTo>
                  <a:lnTo>
                    <a:pt x="2523824" y="685239"/>
                  </a:lnTo>
                  <a:close/>
                </a:path>
                <a:path w="5038725" h="1857375">
                  <a:moveTo>
                    <a:pt x="2545396" y="690633"/>
                  </a:moveTo>
                  <a:lnTo>
                    <a:pt x="2496860" y="690633"/>
                  </a:lnTo>
                  <a:lnTo>
                    <a:pt x="2496860" y="685239"/>
                  </a:lnTo>
                  <a:lnTo>
                    <a:pt x="2545396" y="685239"/>
                  </a:lnTo>
                  <a:lnTo>
                    <a:pt x="2545396" y="690633"/>
                  </a:lnTo>
                  <a:close/>
                </a:path>
                <a:path w="5038725" h="1857375">
                  <a:moveTo>
                    <a:pt x="2523824" y="712212"/>
                  </a:moveTo>
                  <a:lnTo>
                    <a:pt x="2518432" y="712212"/>
                  </a:lnTo>
                  <a:lnTo>
                    <a:pt x="2518432" y="690633"/>
                  </a:lnTo>
                  <a:lnTo>
                    <a:pt x="2523824" y="690633"/>
                  </a:lnTo>
                  <a:lnTo>
                    <a:pt x="2523824" y="712212"/>
                  </a:lnTo>
                  <a:close/>
                </a:path>
                <a:path w="5038725" h="1857375">
                  <a:moveTo>
                    <a:pt x="2294631" y="685239"/>
                  </a:moveTo>
                  <a:lnTo>
                    <a:pt x="2289238" y="685239"/>
                  </a:lnTo>
                  <a:lnTo>
                    <a:pt x="2289238" y="663660"/>
                  </a:lnTo>
                  <a:lnTo>
                    <a:pt x="2294631" y="663660"/>
                  </a:lnTo>
                  <a:lnTo>
                    <a:pt x="2294631" y="685239"/>
                  </a:lnTo>
                  <a:close/>
                </a:path>
                <a:path w="5038725" h="1857375">
                  <a:moveTo>
                    <a:pt x="2316202" y="690633"/>
                  </a:moveTo>
                  <a:lnTo>
                    <a:pt x="2267667" y="690633"/>
                  </a:lnTo>
                  <a:lnTo>
                    <a:pt x="2267667" y="685239"/>
                  </a:lnTo>
                  <a:lnTo>
                    <a:pt x="2316202" y="685239"/>
                  </a:lnTo>
                  <a:lnTo>
                    <a:pt x="2316202" y="690633"/>
                  </a:lnTo>
                  <a:close/>
                </a:path>
                <a:path w="5038725" h="1857375">
                  <a:moveTo>
                    <a:pt x="2294631" y="712212"/>
                  </a:moveTo>
                  <a:lnTo>
                    <a:pt x="2289238" y="712212"/>
                  </a:lnTo>
                  <a:lnTo>
                    <a:pt x="2289238" y="690633"/>
                  </a:lnTo>
                  <a:lnTo>
                    <a:pt x="2294631" y="690633"/>
                  </a:lnTo>
                  <a:lnTo>
                    <a:pt x="2294631" y="712212"/>
                  </a:lnTo>
                  <a:close/>
                </a:path>
                <a:path w="5038725" h="1857375">
                  <a:moveTo>
                    <a:pt x="2065437" y="685239"/>
                  </a:moveTo>
                  <a:lnTo>
                    <a:pt x="2060045" y="685239"/>
                  </a:lnTo>
                  <a:lnTo>
                    <a:pt x="2060045" y="663660"/>
                  </a:lnTo>
                  <a:lnTo>
                    <a:pt x="2065437" y="663660"/>
                  </a:lnTo>
                  <a:lnTo>
                    <a:pt x="2065437" y="685239"/>
                  </a:lnTo>
                  <a:close/>
                </a:path>
                <a:path w="5038725" h="1857375">
                  <a:moveTo>
                    <a:pt x="2087009" y="690633"/>
                  </a:moveTo>
                  <a:lnTo>
                    <a:pt x="2038473" y="690633"/>
                  </a:lnTo>
                  <a:lnTo>
                    <a:pt x="2038473" y="685239"/>
                  </a:lnTo>
                  <a:lnTo>
                    <a:pt x="2087009" y="685239"/>
                  </a:lnTo>
                  <a:lnTo>
                    <a:pt x="2087009" y="690633"/>
                  </a:lnTo>
                  <a:close/>
                </a:path>
                <a:path w="5038725" h="1857375">
                  <a:moveTo>
                    <a:pt x="2065437" y="712212"/>
                  </a:moveTo>
                  <a:lnTo>
                    <a:pt x="2060045" y="712212"/>
                  </a:lnTo>
                  <a:lnTo>
                    <a:pt x="2060045" y="690633"/>
                  </a:lnTo>
                  <a:lnTo>
                    <a:pt x="2065437" y="690633"/>
                  </a:lnTo>
                  <a:lnTo>
                    <a:pt x="2065437" y="712212"/>
                  </a:lnTo>
                  <a:close/>
                </a:path>
                <a:path w="5038725" h="1857375">
                  <a:moveTo>
                    <a:pt x="2867615" y="799876"/>
                  </a:moveTo>
                  <a:lnTo>
                    <a:pt x="2862222" y="799876"/>
                  </a:lnTo>
                  <a:lnTo>
                    <a:pt x="2862222" y="778297"/>
                  </a:lnTo>
                  <a:lnTo>
                    <a:pt x="2867615" y="778297"/>
                  </a:lnTo>
                  <a:lnTo>
                    <a:pt x="2867615" y="799876"/>
                  </a:lnTo>
                  <a:close/>
                </a:path>
                <a:path w="5038725" h="1857375">
                  <a:moveTo>
                    <a:pt x="2889186" y="805270"/>
                  </a:moveTo>
                  <a:lnTo>
                    <a:pt x="2840651" y="805270"/>
                  </a:lnTo>
                  <a:lnTo>
                    <a:pt x="2840651" y="799876"/>
                  </a:lnTo>
                  <a:lnTo>
                    <a:pt x="2889186" y="799876"/>
                  </a:lnTo>
                  <a:lnTo>
                    <a:pt x="2889186" y="805270"/>
                  </a:lnTo>
                  <a:close/>
                </a:path>
                <a:path w="5038725" h="1857375">
                  <a:moveTo>
                    <a:pt x="2867615" y="826849"/>
                  </a:moveTo>
                  <a:lnTo>
                    <a:pt x="2862222" y="826849"/>
                  </a:lnTo>
                  <a:lnTo>
                    <a:pt x="2862222" y="805270"/>
                  </a:lnTo>
                  <a:lnTo>
                    <a:pt x="2867615" y="805270"/>
                  </a:lnTo>
                  <a:lnTo>
                    <a:pt x="2867615" y="826849"/>
                  </a:lnTo>
                  <a:close/>
                </a:path>
                <a:path w="5038725" h="1857375">
                  <a:moveTo>
                    <a:pt x="2638421" y="799876"/>
                  </a:moveTo>
                  <a:lnTo>
                    <a:pt x="2633028" y="799876"/>
                  </a:lnTo>
                  <a:lnTo>
                    <a:pt x="2633028" y="778297"/>
                  </a:lnTo>
                  <a:lnTo>
                    <a:pt x="2638421" y="778297"/>
                  </a:lnTo>
                  <a:lnTo>
                    <a:pt x="2638421" y="799876"/>
                  </a:lnTo>
                  <a:close/>
                </a:path>
                <a:path w="5038725" h="1857375">
                  <a:moveTo>
                    <a:pt x="2659992" y="805270"/>
                  </a:moveTo>
                  <a:lnTo>
                    <a:pt x="2611457" y="805270"/>
                  </a:lnTo>
                  <a:lnTo>
                    <a:pt x="2611457" y="799876"/>
                  </a:lnTo>
                  <a:lnTo>
                    <a:pt x="2659992" y="799876"/>
                  </a:lnTo>
                  <a:lnTo>
                    <a:pt x="2659992" y="805270"/>
                  </a:lnTo>
                  <a:close/>
                </a:path>
                <a:path w="5038725" h="1857375">
                  <a:moveTo>
                    <a:pt x="2638421" y="826849"/>
                  </a:moveTo>
                  <a:lnTo>
                    <a:pt x="2633028" y="826849"/>
                  </a:lnTo>
                  <a:lnTo>
                    <a:pt x="2633028" y="805270"/>
                  </a:lnTo>
                  <a:lnTo>
                    <a:pt x="2638421" y="805270"/>
                  </a:lnTo>
                  <a:lnTo>
                    <a:pt x="2638421" y="826849"/>
                  </a:lnTo>
                  <a:close/>
                </a:path>
                <a:path w="5038725" h="1857375">
                  <a:moveTo>
                    <a:pt x="2409228" y="799876"/>
                  </a:moveTo>
                  <a:lnTo>
                    <a:pt x="2403835" y="799876"/>
                  </a:lnTo>
                  <a:lnTo>
                    <a:pt x="2403835" y="778297"/>
                  </a:lnTo>
                  <a:lnTo>
                    <a:pt x="2409228" y="778297"/>
                  </a:lnTo>
                  <a:lnTo>
                    <a:pt x="2409228" y="799876"/>
                  </a:lnTo>
                  <a:close/>
                </a:path>
                <a:path w="5038725" h="1857375">
                  <a:moveTo>
                    <a:pt x="2430799" y="805270"/>
                  </a:moveTo>
                  <a:lnTo>
                    <a:pt x="2382264" y="805270"/>
                  </a:lnTo>
                  <a:lnTo>
                    <a:pt x="2382264" y="799876"/>
                  </a:lnTo>
                  <a:lnTo>
                    <a:pt x="2430799" y="799876"/>
                  </a:lnTo>
                  <a:lnTo>
                    <a:pt x="2430799" y="805270"/>
                  </a:lnTo>
                  <a:close/>
                </a:path>
                <a:path w="5038725" h="1857375">
                  <a:moveTo>
                    <a:pt x="2409228" y="826849"/>
                  </a:moveTo>
                  <a:lnTo>
                    <a:pt x="2403835" y="826849"/>
                  </a:lnTo>
                  <a:lnTo>
                    <a:pt x="2403835" y="805270"/>
                  </a:lnTo>
                  <a:lnTo>
                    <a:pt x="2409228" y="805270"/>
                  </a:lnTo>
                  <a:lnTo>
                    <a:pt x="2409228" y="826849"/>
                  </a:lnTo>
                  <a:close/>
                </a:path>
                <a:path w="5038725" h="1857375">
                  <a:moveTo>
                    <a:pt x="2180034" y="799876"/>
                  </a:moveTo>
                  <a:lnTo>
                    <a:pt x="2174641" y="799876"/>
                  </a:lnTo>
                  <a:lnTo>
                    <a:pt x="2174641" y="778297"/>
                  </a:lnTo>
                  <a:lnTo>
                    <a:pt x="2180034" y="778297"/>
                  </a:lnTo>
                  <a:lnTo>
                    <a:pt x="2180034" y="799876"/>
                  </a:lnTo>
                  <a:close/>
                </a:path>
                <a:path w="5038725" h="1857375">
                  <a:moveTo>
                    <a:pt x="2201605" y="805270"/>
                  </a:moveTo>
                  <a:lnTo>
                    <a:pt x="2153070" y="805270"/>
                  </a:lnTo>
                  <a:lnTo>
                    <a:pt x="2153070" y="799876"/>
                  </a:lnTo>
                  <a:lnTo>
                    <a:pt x="2201605" y="799876"/>
                  </a:lnTo>
                  <a:lnTo>
                    <a:pt x="2201605" y="805270"/>
                  </a:lnTo>
                  <a:close/>
                </a:path>
                <a:path w="5038725" h="1857375">
                  <a:moveTo>
                    <a:pt x="2180034" y="826849"/>
                  </a:moveTo>
                  <a:lnTo>
                    <a:pt x="2174641" y="826849"/>
                  </a:lnTo>
                  <a:lnTo>
                    <a:pt x="2174641" y="805270"/>
                  </a:lnTo>
                  <a:lnTo>
                    <a:pt x="2180034" y="805270"/>
                  </a:lnTo>
                  <a:lnTo>
                    <a:pt x="2180034" y="826849"/>
                  </a:lnTo>
                  <a:close/>
                </a:path>
                <a:path w="5038725" h="1857375">
                  <a:moveTo>
                    <a:pt x="2753018" y="914513"/>
                  </a:moveTo>
                  <a:lnTo>
                    <a:pt x="2747625" y="914513"/>
                  </a:lnTo>
                  <a:lnTo>
                    <a:pt x="2747625" y="892934"/>
                  </a:lnTo>
                  <a:lnTo>
                    <a:pt x="2753018" y="892934"/>
                  </a:lnTo>
                  <a:lnTo>
                    <a:pt x="2753018" y="914513"/>
                  </a:lnTo>
                  <a:close/>
                </a:path>
                <a:path w="5038725" h="1857375">
                  <a:moveTo>
                    <a:pt x="2774589" y="919908"/>
                  </a:moveTo>
                  <a:lnTo>
                    <a:pt x="2726054" y="919908"/>
                  </a:lnTo>
                  <a:lnTo>
                    <a:pt x="2726054" y="914513"/>
                  </a:lnTo>
                  <a:lnTo>
                    <a:pt x="2774589" y="914513"/>
                  </a:lnTo>
                  <a:lnTo>
                    <a:pt x="2774589" y="919908"/>
                  </a:lnTo>
                  <a:close/>
                </a:path>
                <a:path w="5038725" h="1857375">
                  <a:moveTo>
                    <a:pt x="2753018" y="941486"/>
                  </a:moveTo>
                  <a:lnTo>
                    <a:pt x="2747625" y="941486"/>
                  </a:lnTo>
                  <a:lnTo>
                    <a:pt x="2747625" y="919908"/>
                  </a:lnTo>
                  <a:lnTo>
                    <a:pt x="2753018" y="919908"/>
                  </a:lnTo>
                  <a:lnTo>
                    <a:pt x="2753018" y="941486"/>
                  </a:lnTo>
                  <a:close/>
                </a:path>
                <a:path w="5038725" h="1857375">
                  <a:moveTo>
                    <a:pt x="2523824" y="914513"/>
                  </a:moveTo>
                  <a:lnTo>
                    <a:pt x="2518432" y="914513"/>
                  </a:lnTo>
                  <a:lnTo>
                    <a:pt x="2518432" y="892934"/>
                  </a:lnTo>
                  <a:lnTo>
                    <a:pt x="2523824" y="892934"/>
                  </a:lnTo>
                  <a:lnTo>
                    <a:pt x="2523824" y="914513"/>
                  </a:lnTo>
                  <a:close/>
                </a:path>
                <a:path w="5038725" h="1857375">
                  <a:moveTo>
                    <a:pt x="2545396" y="919908"/>
                  </a:moveTo>
                  <a:lnTo>
                    <a:pt x="2496860" y="919908"/>
                  </a:lnTo>
                  <a:lnTo>
                    <a:pt x="2496860" y="914513"/>
                  </a:lnTo>
                  <a:lnTo>
                    <a:pt x="2545396" y="914513"/>
                  </a:lnTo>
                  <a:lnTo>
                    <a:pt x="2545396" y="919908"/>
                  </a:lnTo>
                  <a:close/>
                </a:path>
                <a:path w="5038725" h="1857375">
                  <a:moveTo>
                    <a:pt x="2523824" y="941486"/>
                  </a:moveTo>
                  <a:lnTo>
                    <a:pt x="2518432" y="941486"/>
                  </a:lnTo>
                  <a:lnTo>
                    <a:pt x="2518432" y="919908"/>
                  </a:lnTo>
                  <a:lnTo>
                    <a:pt x="2523824" y="919908"/>
                  </a:lnTo>
                  <a:lnTo>
                    <a:pt x="2523824" y="941486"/>
                  </a:lnTo>
                  <a:close/>
                </a:path>
                <a:path w="5038725" h="1857375">
                  <a:moveTo>
                    <a:pt x="2294631" y="914513"/>
                  </a:moveTo>
                  <a:lnTo>
                    <a:pt x="2289238" y="914513"/>
                  </a:lnTo>
                  <a:lnTo>
                    <a:pt x="2289238" y="892934"/>
                  </a:lnTo>
                  <a:lnTo>
                    <a:pt x="2294631" y="892934"/>
                  </a:lnTo>
                  <a:lnTo>
                    <a:pt x="2294631" y="914513"/>
                  </a:lnTo>
                  <a:close/>
                </a:path>
                <a:path w="5038725" h="1857375">
                  <a:moveTo>
                    <a:pt x="2316202" y="919908"/>
                  </a:moveTo>
                  <a:lnTo>
                    <a:pt x="2267667" y="919908"/>
                  </a:lnTo>
                  <a:lnTo>
                    <a:pt x="2267667" y="914513"/>
                  </a:lnTo>
                  <a:lnTo>
                    <a:pt x="2316202" y="914513"/>
                  </a:lnTo>
                  <a:lnTo>
                    <a:pt x="2316202" y="919908"/>
                  </a:lnTo>
                  <a:close/>
                </a:path>
                <a:path w="5038725" h="1857375">
                  <a:moveTo>
                    <a:pt x="2294631" y="941486"/>
                  </a:moveTo>
                  <a:lnTo>
                    <a:pt x="2289238" y="941486"/>
                  </a:lnTo>
                  <a:lnTo>
                    <a:pt x="2289238" y="919908"/>
                  </a:lnTo>
                  <a:lnTo>
                    <a:pt x="2294631" y="919908"/>
                  </a:lnTo>
                  <a:lnTo>
                    <a:pt x="2294631" y="941486"/>
                  </a:lnTo>
                  <a:close/>
                </a:path>
                <a:path w="5038725" h="1857375">
                  <a:moveTo>
                    <a:pt x="2065437" y="914513"/>
                  </a:moveTo>
                  <a:lnTo>
                    <a:pt x="2060045" y="914513"/>
                  </a:lnTo>
                  <a:lnTo>
                    <a:pt x="2060045" y="892934"/>
                  </a:lnTo>
                  <a:lnTo>
                    <a:pt x="2065437" y="892934"/>
                  </a:lnTo>
                  <a:lnTo>
                    <a:pt x="2065437" y="914513"/>
                  </a:lnTo>
                  <a:close/>
                </a:path>
                <a:path w="5038725" h="1857375">
                  <a:moveTo>
                    <a:pt x="2087009" y="919908"/>
                  </a:moveTo>
                  <a:lnTo>
                    <a:pt x="2038473" y="919908"/>
                  </a:lnTo>
                  <a:lnTo>
                    <a:pt x="2038473" y="914513"/>
                  </a:lnTo>
                  <a:lnTo>
                    <a:pt x="2087009" y="914513"/>
                  </a:lnTo>
                  <a:lnTo>
                    <a:pt x="2087009" y="919908"/>
                  </a:lnTo>
                  <a:close/>
                </a:path>
                <a:path w="5038725" h="1857375">
                  <a:moveTo>
                    <a:pt x="2065437" y="941486"/>
                  </a:moveTo>
                  <a:lnTo>
                    <a:pt x="2060045" y="941486"/>
                  </a:lnTo>
                  <a:lnTo>
                    <a:pt x="2060045" y="919908"/>
                  </a:lnTo>
                  <a:lnTo>
                    <a:pt x="2065437" y="919908"/>
                  </a:lnTo>
                  <a:lnTo>
                    <a:pt x="2065437" y="941486"/>
                  </a:lnTo>
                  <a:close/>
                </a:path>
                <a:path w="5038725" h="1857375">
                  <a:moveTo>
                    <a:pt x="2867615" y="1027802"/>
                  </a:moveTo>
                  <a:lnTo>
                    <a:pt x="2862222" y="1027802"/>
                  </a:lnTo>
                  <a:lnTo>
                    <a:pt x="2862222" y="1006223"/>
                  </a:lnTo>
                  <a:lnTo>
                    <a:pt x="2867615" y="1006223"/>
                  </a:lnTo>
                  <a:lnTo>
                    <a:pt x="2867615" y="1027802"/>
                  </a:lnTo>
                  <a:close/>
                </a:path>
                <a:path w="5038725" h="1857375">
                  <a:moveTo>
                    <a:pt x="2889186" y="1033196"/>
                  </a:moveTo>
                  <a:lnTo>
                    <a:pt x="2840651" y="1033196"/>
                  </a:lnTo>
                  <a:lnTo>
                    <a:pt x="2840651" y="1027802"/>
                  </a:lnTo>
                  <a:lnTo>
                    <a:pt x="2889186" y="1027802"/>
                  </a:lnTo>
                  <a:lnTo>
                    <a:pt x="2889186" y="1033196"/>
                  </a:lnTo>
                  <a:close/>
                </a:path>
                <a:path w="5038725" h="1857375">
                  <a:moveTo>
                    <a:pt x="2867615" y="1054775"/>
                  </a:moveTo>
                  <a:lnTo>
                    <a:pt x="2862222" y="1054775"/>
                  </a:lnTo>
                  <a:lnTo>
                    <a:pt x="2862222" y="1033196"/>
                  </a:lnTo>
                  <a:lnTo>
                    <a:pt x="2867615" y="1033196"/>
                  </a:lnTo>
                  <a:lnTo>
                    <a:pt x="2867615" y="1054775"/>
                  </a:lnTo>
                  <a:close/>
                </a:path>
                <a:path w="5038725" h="1857375">
                  <a:moveTo>
                    <a:pt x="2638421" y="1027802"/>
                  </a:moveTo>
                  <a:lnTo>
                    <a:pt x="2633028" y="1027802"/>
                  </a:lnTo>
                  <a:lnTo>
                    <a:pt x="2633028" y="1006223"/>
                  </a:lnTo>
                  <a:lnTo>
                    <a:pt x="2638421" y="1006223"/>
                  </a:lnTo>
                  <a:lnTo>
                    <a:pt x="2638421" y="1027802"/>
                  </a:lnTo>
                  <a:close/>
                </a:path>
                <a:path w="5038725" h="1857375">
                  <a:moveTo>
                    <a:pt x="2659992" y="1033196"/>
                  </a:moveTo>
                  <a:lnTo>
                    <a:pt x="2611457" y="1033196"/>
                  </a:lnTo>
                  <a:lnTo>
                    <a:pt x="2611457" y="1027802"/>
                  </a:lnTo>
                  <a:lnTo>
                    <a:pt x="2659992" y="1027802"/>
                  </a:lnTo>
                  <a:lnTo>
                    <a:pt x="2659992" y="1033196"/>
                  </a:lnTo>
                  <a:close/>
                </a:path>
                <a:path w="5038725" h="1857375">
                  <a:moveTo>
                    <a:pt x="2638421" y="1054775"/>
                  </a:moveTo>
                  <a:lnTo>
                    <a:pt x="2633028" y="1054775"/>
                  </a:lnTo>
                  <a:lnTo>
                    <a:pt x="2633028" y="1033196"/>
                  </a:lnTo>
                  <a:lnTo>
                    <a:pt x="2638421" y="1033196"/>
                  </a:lnTo>
                  <a:lnTo>
                    <a:pt x="2638421" y="1054775"/>
                  </a:lnTo>
                  <a:close/>
                </a:path>
                <a:path w="5038725" h="1857375">
                  <a:moveTo>
                    <a:pt x="2409228" y="1027802"/>
                  </a:moveTo>
                  <a:lnTo>
                    <a:pt x="2403835" y="1027802"/>
                  </a:lnTo>
                  <a:lnTo>
                    <a:pt x="2403835" y="1006223"/>
                  </a:lnTo>
                  <a:lnTo>
                    <a:pt x="2409228" y="1006223"/>
                  </a:lnTo>
                  <a:lnTo>
                    <a:pt x="2409228" y="1027802"/>
                  </a:lnTo>
                  <a:close/>
                </a:path>
                <a:path w="5038725" h="1857375">
                  <a:moveTo>
                    <a:pt x="2430799" y="1033196"/>
                  </a:moveTo>
                  <a:lnTo>
                    <a:pt x="2382264" y="1033196"/>
                  </a:lnTo>
                  <a:lnTo>
                    <a:pt x="2382264" y="1027802"/>
                  </a:lnTo>
                  <a:lnTo>
                    <a:pt x="2430799" y="1027802"/>
                  </a:lnTo>
                  <a:lnTo>
                    <a:pt x="2430799" y="1033196"/>
                  </a:lnTo>
                  <a:close/>
                </a:path>
                <a:path w="5038725" h="1857375">
                  <a:moveTo>
                    <a:pt x="2409228" y="1054775"/>
                  </a:moveTo>
                  <a:lnTo>
                    <a:pt x="2403835" y="1054775"/>
                  </a:lnTo>
                  <a:lnTo>
                    <a:pt x="2403835" y="1033196"/>
                  </a:lnTo>
                  <a:lnTo>
                    <a:pt x="2409228" y="1033196"/>
                  </a:lnTo>
                  <a:lnTo>
                    <a:pt x="2409228" y="1054775"/>
                  </a:lnTo>
                  <a:close/>
                </a:path>
                <a:path w="5038725" h="1857375">
                  <a:moveTo>
                    <a:pt x="2180034" y="1027802"/>
                  </a:moveTo>
                  <a:lnTo>
                    <a:pt x="2174641" y="1027802"/>
                  </a:lnTo>
                  <a:lnTo>
                    <a:pt x="2174641" y="1006223"/>
                  </a:lnTo>
                  <a:lnTo>
                    <a:pt x="2180034" y="1006223"/>
                  </a:lnTo>
                  <a:lnTo>
                    <a:pt x="2180034" y="1027802"/>
                  </a:lnTo>
                  <a:close/>
                </a:path>
                <a:path w="5038725" h="1857375">
                  <a:moveTo>
                    <a:pt x="2201605" y="1033196"/>
                  </a:moveTo>
                  <a:lnTo>
                    <a:pt x="2153070" y="1033196"/>
                  </a:lnTo>
                  <a:lnTo>
                    <a:pt x="2153070" y="1027802"/>
                  </a:lnTo>
                  <a:lnTo>
                    <a:pt x="2201605" y="1027802"/>
                  </a:lnTo>
                  <a:lnTo>
                    <a:pt x="2201605" y="1033196"/>
                  </a:lnTo>
                  <a:close/>
                </a:path>
                <a:path w="5038725" h="1857375">
                  <a:moveTo>
                    <a:pt x="2180034" y="1054775"/>
                  </a:moveTo>
                  <a:lnTo>
                    <a:pt x="2174641" y="1054775"/>
                  </a:lnTo>
                  <a:lnTo>
                    <a:pt x="2174641" y="1033196"/>
                  </a:lnTo>
                  <a:lnTo>
                    <a:pt x="2180034" y="1033196"/>
                  </a:lnTo>
                  <a:lnTo>
                    <a:pt x="2180034" y="1054775"/>
                  </a:lnTo>
                  <a:close/>
                </a:path>
                <a:path w="5038725" h="1857375">
                  <a:moveTo>
                    <a:pt x="2519780" y="1123557"/>
                  </a:moveTo>
                  <a:lnTo>
                    <a:pt x="2519780" y="1120860"/>
                  </a:lnTo>
                  <a:lnTo>
                    <a:pt x="2525172" y="1120860"/>
                  </a:lnTo>
                  <a:lnTo>
                    <a:pt x="2525172" y="1122209"/>
                  </a:lnTo>
                  <a:lnTo>
                    <a:pt x="2519780" y="1123557"/>
                  </a:lnTo>
                  <a:close/>
                </a:path>
                <a:path w="5038725" h="1857375">
                  <a:moveTo>
                    <a:pt x="2294631" y="1142439"/>
                  </a:moveTo>
                  <a:lnTo>
                    <a:pt x="2289238" y="1142439"/>
                  </a:lnTo>
                  <a:lnTo>
                    <a:pt x="2289238" y="1120860"/>
                  </a:lnTo>
                  <a:lnTo>
                    <a:pt x="2294631" y="1120860"/>
                  </a:lnTo>
                  <a:lnTo>
                    <a:pt x="2294631" y="1142439"/>
                  </a:lnTo>
                  <a:close/>
                </a:path>
                <a:path w="5038725" h="1857375">
                  <a:moveTo>
                    <a:pt x="2316202" y="1147833"/>
                  </a:moveTo>
                  <a:lnTo>
                    <a:pt x="2267667" y="1147833"/>
                  </a:lnTo>
                  <a:lnTo>
                    <a:pt x="2267667" y="1142439"/>
                  </a:lnTo>
                  <a:lnTo>
                    <a:pt x="2316202" y="1142439"/>
                  </a:lnTo>
                  <a:lnTo>
                    <a:pt x="2316202" y="1147833"/>
                  </a:lnTo>
                  <a:close/>
                </a:path>
                <a:path w="5038725" h="1857375">
                  <a:moveTo>
                    <a:pt x="2294631" y="1169412"/>
                  </a:moveTo>
                  <a:lnTo>
                    <a:pt x="2289238" y="1169412"/>
                  </a:lnTo>
                  <a:lnTo>
                    <a:pt x="2289238" y="1147833"/>
                  </a:lnTo>
                  <a:lnTo>
                    <a:pt x="2294631" y="1147833"/>
                  </a:lnTo>
                  <a:lnTo>
                    <a:pt x="2294631" y="1169412"/>
                  </a:lnTo>
                  <a:close/>
                </a:path>
                <a:path w="5038725" h="1857375">
                  <a:moveTo>
                    <a:pt x="2065437" y="1142439"/>
                  </a:moveTo>
                  <a:lnTo>
                    <a:pt x="2060045" y="1142439"/>
                  </a:lnTo>
                  <a:lnTo>
                    <a:pt x="2060045" y="1120860"/>
                  </a:lnTo>
                  <a:lnTo>
                    <a:pt x="2065437" y="1120860"/>
                  </a:lnTo>
                  <a:lnTo>
                    <a:pt x="2065437" y="1142439"/>
                  </a:lnTo>
                  <a:close/>
                </a:path>
                <a:path w="5038725" h="1857375">
                  <a:moveTo>
                    <a:pt x="2087009" y="1147833"/>
                  </a:moveTo>
                  <a:lnTo>
                    <a:pt x="2038473" y="1147833"/>
                  </a:lnTo>
                  <a:lnTo>
                    <a:pt x="2038473" y="1142439"/>
                  </a:lnTo>
                  <a:lnTo>
                    <a:pt x="2087009" y="1142439"/>
                  </a:lnTo>
                  <a:lnTo>
                    <a:pt x="2087009" y="1147833"/>
                  </a:lnTo>
                  <a:close/>
                </a:path>
                <a:path w="5038725" h="1857375">
                  <a:moveTo>
                    <a:pt x="2065437" y="1169412"/>
                  </a:moveTo>
                  <a:lnTo>
                    <a:pt x="2060045" y="1169412"/>
                  </a:lnTo>
                  <a:lnTo>
                    <a:pt x="2060045" y="1147833"/>
                  </a:lnTo>
                  <a:lnTo>
                    <a:pt x="2065437" y="1147833"/>
                  </a:lnTo>
                  <a:lnTo>
                    <a:pt x="2065437" y="1169412"/>
                  </a:lnTo>
                  <a:close/>
                </a:path>
                <a:path w="5038725" h="1857375">
                  <a:moveTo>
                    <a:pt x="2410576" y="1262470"/>
                  </a:moveTo>
                  <a:lnTo>
                    <a:pt x="2383612" y="1262470"/>
                  </a:lnTo>
                  <a:lnTo>
                    <a:pt x="2383612" y="1257076"/>
                  </a:lnTo>
                  <a:lnTo>
                    <a:pt x="2405183" y="1257076"/>
                  </a:lnTo>
                  <a:lnTo>
                    <a:pt x="2405183" y="1235497"/>
                  </a:lnTo>
                  <a:lnTo>
                    <a:pt x="2410576" y="1235497"/>
                  </a:lnTo>
                  <a:lnTo>
                    <a:pt x="2410576" y="1262470"/>
                  </a:lnTo>
                  <a:close/>
                </a:path>
                <a:path w="5038725" h="1857375">
                  <a:moveTo>
                    <a:pt x="2180034" y="1257076"/>
                  </a:moveTo>
                  <a:lnTo>
                    <a:pt x="2174641" y="1257076"/>
                  </a:lnTo>
                  <a:lnTo>
                    <a:pt x="2174641" y="1235497"/>
                  </a:lnTo>
                  <a:lnTo>
                    <a:pt x="2180034" y="1235497"/>
                  </a:lnTo>
                  <a:lnTo>
                    <a:pt x="2180034" y="1257076"/>
                  </a:lnTo>
                  <a:close/>
                </a:path>
                <a:path w="5038725" h="1857375">
                  <a:moveTo>
                    <a:pt x="2201605" y="1262471"/>
                  </a:moveTo>
                  <a:lnTo>
                    <a:pt x="2153070" y="1262471"/>
                  </a:lnTo>
                  <a:lnTo>
                    <a:pt x="2153070" y="1257076"/>
                  </a:lnTo>
                  <a:lnTo>
                    <a:pt x="2201605" y="1257076"/>
                  </a:lnTo>
                  <a:lnTo>
                    <a:pt x="2201605" y="1262471"/>
                  </a:lnTo>
                  <a:close/>
                </a:path>
                <a:path w="5038725" h="1857375">
                  <a:moveTo>
                    <a:pt x="2180034" y="1284049"/>
                  </a:moveTo>
                  <a:lnTo>
                    <a:pt x="2174641" y="1284049"/>
                  </a:lnTo>
                  <a:lnTo>
                    <a:pt x="2174641" y="1262471"/>
                  </a:lnTo>
                  <a:lnTo>
                    <a:pt x="2180034" y="1262471"/>
                  </a:lnTo>
                  <a:lnTo>
                    <a:pt x="2180034" y="1284049"/>
                  </a:lnTo>
                  <a:close/>
                </a:path>
                <a:path w="5038725" h="1857375">
                  <a:moveTo>
                    <a:pt x="2294631" y="1371713"/>
                  </a:moveTo>
                  <a:lnTo>
                    <a:pt x="2289238" y="1371713"/>
                  </a:lnTo>
                  <a:lnTo>
                    <a:pt x="2289238" y="1350134"/>
                  </a:lnTo>
                  <a:lnTo>
                    <a:pt x="2294631" y="1350134"/>
                  </a:lnTo>
                  <a:lnTo>
                    <a:pt x="2294631" y="1371713"/>
                  </a:lnTo>
                  <a:close/>
                </a:path>
                <a:path w="5038725" h="1857375">
                  <a:moveTo>
                    <a:pt x="2316202" y="1377108"/>
                  </a:moveTo>
                  <a:lnTo>
                    <a:pt x="2267667" y="1377108"/>
                  </a:lnTo>
                  <a:lnTo>
                    <a:pt x="2267667" y="1371713"/>
                  </a:lnTo>
                  <a:lnTo>
                    <a:pt x="2316202" y="1371713"/>
                  </a:lnTo>
                  <a:lnTo>
                    <a:pt x="2316202" y="1377108"/>
                  </a:lnTo>
                  <a:close/>
                </a:path>
                <a:path w="5038725" h="1857375">
                  <a:moveTo>
                    <a:pt x="2294631" y="1398687"/>
                  </a:moveTo>
                  <a:lnTo>
                    <a:pt x="2289238" y="1398687"/>
                  </a:lnTo>
                  <a:lnTo>
                    <a:pt x="2289238" y="1377108"/>
                  </a:lnTo>
                  <a:lnTo>
                    <a:pt x="2294631" y="1377108"/>
                  </a:lnTo>
                  <a:lnTo>
                    <a:pt x="2294631" y="1398687"/>
                  </a:lnTo>
                  <a:close/>
                </a:path>
                <a:path w="5038725" h="1857375">
                  <a:moveTo>
                    <a:pt x="2065437" y="1371713"/>
                  </a:moveTo>
                  <a:lnTo>
                    <a:pt x="2060045" y="1371713"/>
                  </a:lnTo>
                  <a:lnTo>
                    <a:pt x="2060045" y="1350134"/>
                  </a:lnTo>
                  <a:lnTo>
                    <a:pt x="2065437" y="1350134"/>
                  </a:lnTo>
                  <a:lnTo>
                    <a:pt x="2065437" y="1371713"/>
                  </a:lnTo>
                  <a:close/>
                </a:path>
                <a:path w="5038725" h="1857375">
                  <a:moveTo>
                    <a:pt x="2087009" y="1377108"/>
                  </a:moveTo>
                  <a:lnTo>
                    <a:pt x="2038473" y="1377108"/>
                  </a:lnTo>
                  <a:lnTo>
                    <a:pt x="2038473" y="1371713"/>
                  </a:lnTo>
                  <a:lnTo>
                    <a:pt x="2087009" y="1371713"/>
                  </a:lnTo>
                  <a:lnTo>
                    <a:pt x="2087009" y="1377108"/>
                  </a:lnTo>
                  <a:close/>
                </a:path>
                <a:path w="5038725" h="1857375">
                  <a:moveTo>
                    <a:pt x="2065437" y="1398687"/>
                  </a:moveTo>
                  <a:lnTo>
                    <a:pt x="2060045" y="1398687"/>
                  </a:lnTo>
                  <a:lnTo>
                    <a:pt x="2060045" y="1377108"/>
                  </a:lnTo>
                  <a:lnTo>
                    <a:pt x="2065437" y="1377108"/>
                  </a:lnTo>
                  <a:lnTo>
                    <a:pt x="2065437" y="1398687"/>
                  </a:lnTo>
                  <a:close/>
                </a:path>
                <a:path w="5038725" h="1857375">
                  <a:moveTo>
                    <a:pt x="2180034" y="1486350"/>
                  </a:moveTo>
                  <a:lnTo>
                    <a:pt x="2174641" y="1486350"/>
                  </a:lnTo>
                  <a:lnTo>
                    <a:pt x="2174641" y="1464771"/>
                  </a:lnTo>
                  <a:lnTo>
                    <a:pt x="2180034" y="1464771"/>
                  </a:lnTo>
                  <a:lnTo>
                    <a:pt x="2180034" y="1486350"/>
                  </a:lnTo>
                  <a:close/>
                </a:path>
                <a:path w="5038725" h="1857375">
                  <a:moveTo>
                    <a:pt x="2201605" y="1491745"/>
                  </a:moveTo>
                  <a:lnTo>
                    <a:pt x="2153070" y="1491745"/>
                  </a:lnTo>
                  <a:lnTo>
                    <a:pt x="2153070" y="1486350"/>
                  </a:lnTo>
                  <a:lnTo>
                    <a:pt x="2201605" y="1486350"/>
                  </a:lnTo>
                  <a:lnTo>
                    <a:pt x="2201605" y="1491745"/>
                  </a:lnTo>
                  <a:close/>
                </a:path>
                <a:path w="5038725" h="1857375">
                  <a:moveTo>
                    <a:pt x="2180034" y="1513324"/>
                  </a:moveTo>
                  <a:lnTo>
                    <a:pt x="2174641" y="1513324"/>
                  </a:lnTo>
                  <a:lnTo>
                    <a:pt x="2174641" y="1491745"/>
                  </a:lnTo>
                  <a:lnTo>
                    <a:pt x="2180034" y="1491745"/>
                  </a:lnTo>
                  <a:lnTo>
                    <a:pt x="2180034" y="1513324"/>
                  </a:lnTo>
                  <a:close/>
                </a:path>
                <a:path w="5038725" h="1857375">
                  <a:moveTo>
                    <a:pt x="2065437" y="1600987"/>
                  </a:moveTo>
                  <a:lnTo>
                    <a:pt x="2060045" y="1600987"/>
                  </a:lnTo>
                  <a:lnTo>
                    <a:pt x="2060045" y="1579409"/>
                  </a:lnTo>
                  <a:lnTo>
                    <a:pt x="2065437" y="1579409"/>
                  </a:lnTo>
                  <a:lnTo>
                    <a:pt x="2065437" y="1600987"/>
                  </a:lnTo>
                  <a:close/>
                </a:path>
                <a:path w="5038725" h="1857375">
                  <a:moveTo>
                    <a:pt x="2087009" y="1606382"/>
                  </a:moveTo>
                  <a:lnTo>
                    <a:pt x="2038473" y="1606382"/>
                  </a:lnTo>
                  <a:lnTo>
                    <a:pt x="2038473" y="1600987"/>
                  </a:lnTo>
                  <a:lnTo>
                    <a:pt x="2087009" y="1600987"/>
                  </a:lnTo>
                  <a:lnTo>
                    <a:pt x="2087009" y="1606382"/>
                  </a:lnTo>
                  <a:close/>
                </a:path>
                <a:path w="5038725" h="1857375">
                  <a:moveTo>
                    <a:pt x="2065437" y="1627961"/>
                  </a:moveTo>
                  <a:lnTo>
                    <a:pt x="2060045" y="1627961"/>
                  </a:lnTo>
                  <a:lnTo>
                    <a:pt x="2060045" y="1606382"/>
                  </a:lnTo>
                  <a:lnTo>
                    <a:pt x="2065437" y="1606382"/>
                  </a:lnTo>
                  <a:lnTo>
                    <a:pt x="2065437" y="1627961"/>
                  </a:lnTo>
                  <a:close/>
                </a:path>
                <a:path w="5038725" h="1857375">
                  <a:moveTo>
                    <a:pt x="2181382" y="1721019"/>
                  </a:moveTo>
                  <a:lnTo>
                    <a:pt x="2154418" y="1721019"/>
                  </a:lnTo>
                  <a:lnTo>
                    <a:pt x="2154418" y="1715625"/>
                  </a:lnTo>
                  <a:lnTo>
                    <a:pt x="2175990" y="1715625"/>
                  </a:lnTo>
                  <a:lnTo>
                    <a:pt x="2175990" y="1694046"/>
                  </a:lnTo>
                  <a:lnTo>
                    <a:pt x="2181382" y="1694046"/>
                  </a:lnTo>
                  <a:lnTo>
                    <a:pt x="2181382" y="1721019"/>
                  </a:lnTo>
                  <a:close/>
                </a:path>
                <a:path w="5038725" h="1857375">
                  <a:moveTo>
                    <a:pt x="2065437" y="1830262"/>
                  </a:moveTo>
                  <a:lnTo>
                    <a:pt x="2060045" y="1830262"/>
                  </a:lnTo>
                  <a:lnTo>
                    <a:pt x="2060045" y="1808683"/>
                  </a:lnTo>
                  <a:lnTo>
                    <a:pt x="2065437" y="1808683"/>
                  </a:lnTo>
                  <a:lnTo>
                    <a:pt x="2065437" y="1830262"/>
                  </a:lnTo>
                  <a:close/>
                </a:path>
                <a:path w="5038725" h="1857375">
                  <a:moveTo>
                    <a:pt x="2087009" y="1835656"/>
                  </a:moveTo>
                  <a:lnTo>
                    <a:pt x="2038473" y="1835656"/>
                  </a:lnTo>
                  <a:lnTo>
                    <a:pt x="2038473" y="1830262"/>
                  </a:lnTo>
                  <a:lnTo>
                    <a:pt x="2087009" y="1830262"/>
                  </a:lnTo>
                  <a:lnTo>
                    <a:pt x="2087009" y="1835656"/>
                  </a:lnTo>
                  <a:close/>
                </a:path>
                <a:path w="5038725" h="1857375">
                  <a:moveTo>
                    <a:pt x="2065437" y="1857235"/>
                  </a:moveTo>
                  <a:lnTo>
                    <a:pt x="2060045" y="1857235"/>
                  </a:lnTo>
                  <a:lnTo>
                    <a:pt x="2060045" y="1835656"/>
                  </a:lnTo>
                  <a:lnTo>
                    <a:pt x="2065437" y="1835656"/>
                  </a:lnTo>
                  <a:lnTo>
                    <a:pt x="2065437" y="1857235"/>
                  </a:lnTo>
                  <a:close/>
                </a:path>
                <a:path w="5038725" h="1857375">
                  <a:moveTo>
                    <a:pt x="1859163" y="2810"/>
                  </a:moveTo>
                  <a:lnTo>
                    <a:pt x="1810628" y="2810"/>
                  </a:lnTo>
                  <a:lnTo>
                    <a:pt x="1810628" y="0"/>
                  </a:lnTo>
                  <a:lnTo>
                    <a:pt x="1859163" y="0"/>
                  </a:lnTo>
                  <a:lnTo>
                    <a:pt x="1859163" y="2810"/>
                  </a:lnTo>
                  <a:close/>
                </a:path>
                <a:path w="5038725" h="1857375">
                  <a:moveTo>
                    <a:pt x="1837592" y="24389"/>
                  </a:moveTo>
                  <a:lnTo>
                    <a:pt x="1832199" y="24389"/>
                  </a:lnTo>
                  <a:lnTo>
                    <a:pt x="1832199" y="2810"/>
                  </a:lnTo>
                  <a:lnTo>
                    <a:pt x="1837592" y="2810"/>
                  </a:lnTo>
                  <a:lnTo>
                    <a:pt x="1837592" y="24389"/>
                  </a:lnTo>
                  <a:close/>
                </a:path>
                <a:path w="5038725" h="1857375">
                  <a:moveTo>
                    <a:pt x="1629970" y="2810"/>
                  </a:moveTo>
                  <a:lnTo>
                    <a:pt x="1581435" y="2810"/>
                  </a:lnTo>
                  <a:lnTo>
                    <a:pt x="1581435" y="0"/>
                  </a:lnTo>
                  <a:lnTo>
                    <a:pt x="1629970" y="0"/>
                  </a:lnTo>
                  <a:lnTo>
                    <a:pt x="1629970" y="2810"/>
                  </a:lnTo>
                  <a:close/>
                </a:path>
                <a:path w="5038725" h="1857375">
                  <a:moveTo>
                    <a:pt x="1608398" y="24389"/>
                  </a:moveTo>
                  <a:lnTo>
                    <a:pt x="1603006" y="24389"/>
                  </a:lnTo>
                  <a:lnTo>
                    <a:pt x="1603006" y="2810"/>
                  </a:lnTo>
                  <a:lnTo>
                    <a:pt x="1608398" y="2810"/>
                  </a:lnTo>
                  <a:lnTo>
                    <a:pt x="1608398" y="24389"/>
                  </a:lnTo>
                  <a:close/>
                </a:path>
                <a:path w="5038725" h="1857375">
                  <a:moveTo>
                    <a:pt x="1400776" y="2810"/>
                  </a:moveTo>
                  <a:lnTo>
                    <a:pt x="1352241" y="2810"/>
                  </a:lnTo>
                  <a:lnTo>
                    <a:pt x="1352241" y="0"/>
                  </a:lnTo>
                  <a:lnTo>
                    <a:pt x="1400776" y="0"/>
                  </a:lnTo>
                  <a:lnTo>
                    <a:pt x="1400776" y="2810"/>
                  </a:lnTo>
                  <a:close/>
                </a:path>
                <a:path w="5038725" h="1857375">
                  <a:moveTo>
                    <a:pt x="1379205" y="24389"/>
                  </a:moveTo>
                  <a:lnTo>
                    <a:pt x="1373812" y="24389"/>
                  </a:lnTo>
                  <a:lnTo>
                    <a:pt x="1373812" y="2810"/>
                  </a:lnTo>
                  <a:lnTo>
                    <a:pt x="1379205" y="2810"/>
                  </a:lnTo>
                  <a:lnTo>
                    <a:pt x="1379205" y="24389"/>
                  </a:lnTo>
                  <a:close/>
                </a:path>
                <a:path w="5038725" h="1857375">
                  <a:moveTo>
                    <a:pt x="1171583" y="2810"/>
                  </a:moveTo>
                  <a:lnTo>
                    <a:pt x="1123048" y="2810"/>
                  </a:lnTo>
                  <a:lnTo>
                    <a:pt x="1123048" y="0"/>
                  </a:lnTo>
                  <a:lnTo>
                    <a:pt x="1171583" y="0"/>
                  </a:lnTo>
                  <a:lnTo>
                    <a:pt x="1171583" y="2810"/>
                  </a:lnTo>
                  <a:close/>
                </a:path>
                <a:path w="5038725" h="1857375">
                  <a:moveTo>
                    <a:pt x="1150011" y="24389"/>
                  </a:moveTo>
                  <a:lnTo>
                    <a:pt x="1144619" y="24389"/>
                  </a:lnTo>
                  <a:lnTo>
                    <a:pt x="1144619" y="2810"/>
                  </a:lnTo>
                  <a:lnTo>
                    <a:pt x="1150011" y="2810"/>
                  </a:lnTo>
                  <a:lnTo>
                    <a:pt x="1150011" y="24389"/>
                  </a:lnTo>
                  <a:close/>
                </a:path>
                <a:path w="5038725" h="1857375">
                  <a:moveTo>
                    <a:pt x="1950841" y="112053"/>
                  </a:moveTo>
                  <a:lnTo>
                    <a:pt x="1945448" y="112053"/>
                  </a:lnTo>
                  <a:lnTo>
                    <a:pt x="1945448" y="90474"/>
                  </a:lnTo>
                  <a:lnTo>
                    <a:pt x="1950841" y="90474"/>
                  </a:lnTo>
                  <a:lnTo>
                    <a:pt x="1950841" y="112053"/>
                  </a:lnTo>
                  <a:close/>
                </a:path>
                <a:path w="5038725" h="1857375">
                  <a:moveTo>
                    <a:pt x="1972412" y="117447"/>
                  </a:moveTo>
                  <a:lnTo>
                    <a:pt x="1923877" y="117447"/>
                  </a:lnTo>
                  <a:lnTo>
                    <a:pt x="1923877" y="112053"/>
                  </a:lnTo>
                  <a:lnTo>
                    <a:pt x="1972412" y="112053"/>
                  </a:lnTo>
                  <a:lnTo>
                    <a:pt x="1972412" y="117447"/>
                  </a:lnTo>
                  <a:close/>
                </a:path>
                <a:path w="5038725" h="1857375">
                  <a:moveTo>
                    <a:pt x="1950841" y="139026"/>
                  </a:moveTo>
                  <a:lnTo>
                    <a:pt x="1945448" y="139026"/>
                  </a:lnTo>
                  <a:lnTo>
                    <a:pt x="1945448" y="117447"/>
                  </a:lnTo>
                  <a:lnTo>
                    <a:pt x="1950841" y="117447"/>
                  </a:lnTo>
                  <a:lnTo>
                    <a:pt x="1950841" y="139026"/>
                  </a:lnTo>
                  <a:close/>
                </a:path>
                <a:path w="5038725" h="1857375">
                  <a:moveTo>
                    <a:pt x="1722995" y="112053"/>
                  </a:moveTo>
                  <a:lnTo>
                    <a:pt x="1717603" y="112053"/>
                  </a:lnTo>
                  <a:lnTo>
                    <a:pt x="1717603" y="90474"/>
                  </a:lnTo>
                  <a:lnTo>
                    <a:pt x="1722995" y="90474"/>
                  </a:lnTo>
                  <a:lnTo>
                    <a:pt x="1722995" y="112053"/>
                  </a:lnTo>
                  <a:close/>
                </a:path>
                <a:path w="5038725" h="1857375">
                  <a:moveTo>
                    <a:pt x="1744566" y="117447"/>
                  </a:moveTo>
                  <a:lnTo>
                    <a:pt x="1696031" y="117447"/>
                  </a:lnTo>
                  <a:lnTo>
                    <a:pt x="1696031" y="112053"/>
                  </a:lnTo>
                  <a:lnTo>
                    <a:pt x="1744566" y="112053"/>
                  </a:lnTo>
                  <a:lnTo>
                    <a:pt x="1744566" y="117447"/>
                  </a:lnTo>
                  <a:close/>
                </a:path>
                <a:path w="5038725" h="1857375">
                  <a:moveTo>
                    <a:pt x="1722995" y="139026"/>
                  </a:moveTo>
                  <a:lnTo>
                    <a:pt x="1717603" y="139026"/>
                  </a:lnTo>
                  <a:lnTo>
                    <a:pt x="1717603" y="117447"/>
                  </a:lnTo>
                  <a:lnTo>
                    <a:pt x="1722995" y="117447"/>
                  </a:lnTo>
                  <a:lnTo>
                    <a:pt x="1722995" y="139026"/>
                  </a:lnTo>
                  <a:close/>
                </a:path>
                <a:path w="5038725" h="1857375">
                  <a:moveTo>
                    <a:pt x="1493802" y="112053"/>
                  </a:moveTo>
                  <a:lnTo>
                    <a:pt x="1488409" y="112053"/>
                  </a:lnTo>
                  <a:lnTo>
                    <a:pt x="1488409" y="90474"/>
                  </a:lnTo>
                  <a:lnTo>
                    <a:pt x="1493802" y="90474"/>
                  </a:lnTo>
                  <a:lnTo>
                    <a:pt x="1493802" y="112053"/>
                  </a:lnTo>
                  <a:close/>
                </a:path>
                <a:path w="5038725" h="1857375">
                  <a:moveTo>
                    <a:pt x="1515373" y="117447"/>
                  </a:moveTo>
                  <a:lnTo>
                    <a:pt x="1466838" y="117447"/>
                  </a:lnTo>
                  <a:lnTo>
                    <a:pt x="1466838" y="112053"/>
                  </a:lnTo>
                  <a:lnTo>
                    <a:pt x="1515373" y="112053"/>
                  </a:lnTo>
                  <a:lnTo>
                    <a:pt x="1515373" y="117447"/>
                  </a:lnTo>
                  <a:close/>
                </a:path>
                <a:path w="5038725" h="1857375">
                  <a:moveTo>
                    <a:pt x="1493802" y="139026"/>
                  </a:moveTo>
                  <a:lnTo>
                    <a:pt x="1488409" y="139026"/>
                  </a:lnTo>
                  <a:lnTo>
                    <a:pt x="1488409" y="117447"/>
                  </a:lnTo>
                  <a:lnTo>
                    <a:pt x="1493802" y="117447"/>
                  </a:lnTo>
                  <a:lnTo>
                    <a:pt x="1493802" y="139026"/>
                  </a:lnTo>
                  <a:close/>
                </a:path>
                <a:path w="5038725" h="1857375">
                  <a:moveTo>
                    <a:pt x="1264608" y="112053"/>
                  </a:moveTo>
                  <a:lnTo>
                    <a:pt x="1259215" y="112053"/>
                  </a:lnTo>
                  <a:lnTo>
                    <a:pt x="1259215" y="90474"/>
                  </a:lnTo>
                  <a:lnTo>
                    <a:pt x="1264608" y="90474"/>
                  </a:lnTo>
                  <a:lnTo>
                    <a:pt x="1264608" y="112053"/>
                  </a:lnTo>
                  <a:close/>
                </a:path>
                <a:path w="5038725" h="1857375">
                  <a:moveTo>
                    <a:pt x="1286179" y="117447"/>
                  </a:moveTo>
                  <a:lnTo>
                    <a:pt x="1237644" y="117447"/>
                  </a:lnTo>
                  <a:lnTo>
                    <a:pt x="1237644" y="112053"/>
                  </a:lnTo>
                  <a:lnTo>
                    <a:pt x="1286179" y="112053"/>
                  </a:lnTo>
                  <a:lnTo>
                    <a:pt x="1286179" y="117447"/>
                  </a:lnTo>
                  <a:close/>
                </a:path>
                <a:path w="5038725" h="1857375">
                  <a:moveTo>
                    <a:pt x="1264608" y="139026"/>
                  </a:moveTo>
                  <a:lnTo>
                    <a:pt x="1259215" y="139026"/>
                  </a:lnTo>
                  <a:lnTo>
                    <a:pt x="1259215" y="117447"/>
                  </a:lnTo>
                  <a:lnTo>
                    <a:pt x="1264608" y="117447"/>
                  </a:lnTo>
                  <a:lnTo>
                    <a:pt x="1264608" y="139026"/>
                  </a:lnTo>
                  <a:close/>
                </a:path>
                <a:path w="5038725" h="1857375">
                  <a:moveTo>
                    <a:pt x="1837592" y="226690"/>
                  </a:moveTo>
                  <a:lnTo>
                    <a:pt x="1832199" y="226690"/>
                  </a:lnTo>
                  <a:lnTo>
                    <a:pt x="1832199" y="205111"/>
                  </a:lnTo>
                  <a:lnTo>
                    <a:pt x="1837592" y="205111"/>
                  </a:lnTo>
                  <a:lnTo>
                    <a:pt x="1837592" y="226690"/>
                  </a:lnTo>
                  <a:close/>
                </a:path>
                <a:path w="5038725" h="1857375">
                  <a:moveTo>
                    <a:pt x="1859163" y="232085"/>
                  </a:moveTo>
                  <a:lnTo>
                    <a:pt x="1810628" y="232085"/>
                  </a:lnTo>
                  <a:lnTo>
                    <a:pt x="1810628" y="226690"/>
                  </a:lnTo>
                  <a:lnTo>
                    <a:pt x="1859163" y="226690"/>
                  </a:lnTo>
                  <a:lnTo>
                    <a:pt x="1859163" y="232085"/>
                  </a:lnTo>
                  <a:close/>
                </a:path>
                <a:path w="5038725" h="1857375">
                  <a:moveTo>
                    <a:pt x="1837592" y="253663"/>
                  </a:moveTo>
                  <a:lnTo>
                    <a:pt x="1832199" y="253663"/>
                  </a:lnTo>
                  <a:lnTo>
                    <a:pt x="1832199" y="232085"/>
                  </a:lnTo>
                  <a:lnTo>
                    <a:pt x="1837592" y="232085"/>
                  </a:lnTo>
                  <a:lnTo>
                    <a:pt x="1837592" y="253663"/>
                  </a:lnTo>
                  <a:close/>
                </a:path>
                <a:path w="5038725" h="1857375">
                  <a:moveTo>
                    <a:pt x="1608398" y="226690"/>
                  </a:moveTo>
                  <a:lnTo>
                    <a:pt x="1603006" y="226690"/>
                  </a:lnTo>
                  <a:lnTo>
                    <a:pt x="1603006" y="205111"/>
                  </a:lnTo>
                  <a:lnTo>
                    <a:pt x="1608398" y="205111"/>
                  </a:lnTo>
                  <a:lnTo>
                    <a:pt x="1608398" y="226690"/>
                  </a:lnTo>
                  <a:close/>
                </a:path>
                <a:path w="5038725" h="1857375">
                  <a:moveTo>
                    <a:pt x="1629970" y="232085"/>
                  </a:moveTo>
                  <a:lnTo>
                    <a:pt x="1581435" y="232085"/>
                  </a:lnTo>
                  <a:lnTo>
                    <a:pt x="1581435" y="226690"/>
                  </a:lnTo>
                  <a:lnTo>
                    <a:pt x="1629970" y="226690"/>
                  </a:lnTo>
                  <a:lnTo>
                    <a:pt x="1629970" y="232085"/>
                  </a:lnTo>
                  <a:close/>
                </a:path>
                <a:path w="5038725" h="1857375">
                  <a:moveTo>
                    <a:pt x="1608398" y="253663"/>
                  </a:moveTo>
                  <a:lnTo>
                    <a:pt x="1603006" y="253663"/>
                  </a:lnTo>
                  <a:lnTo>
                    <a:pt x="1603006" y="232085"/>
                  </a:lnTo>
                  <a:lnTo>
                    <a:pt x="1608398" y="232085"/>
                  </a:lnTo>
                  <a:lnTo>
                    <a:pt x="1608398" y="253663"/>
                  </a:lnTo>
                  <a:close/>
                </a:path>
                <a:path w="5038725" h="1857375">
                  <a:moveTo>
                    <a:pt x="1379205" y="226690"/>
                  </a:moveTo>
                  <a:lnTo>
                    <a:pt x="1373812" y="226690"/>
                  </a:lnTo>
                  <a:lnTo>
                    <a:pt x="1373812" y="205111"/>
                  </a:lnTo>
                  <a:lnTo>
                    <a:pt x="1379205" y="205111"/>
                  </a:lnTo>
                  <a:lnTo>
                    <a:pt x="1379205" y="226690"/>
                  </a:lnTo>
                  <a:close/>
                </a:path>
                <a:path w="5038725" h="1857375">
                  <a:moveTo>
                    <a:pt x="1400776" y="232085"/>
                  </a:moveTo>
                  <a:lnTo>
                    <a:pt x="1352241" y="232085"/>
                  </a:lnTo>
                  <a:lnTo>
                    <a:pt x="1352241" y="226690"/>
                  </a:lnTo>
                  <a:lnTo>
                    <a:pt x="1400776" y="226690"/>
                  </a:lnTo>
                  <a:lnTo>
                    <a:pt x="1400776" y="232085"/>
                  </a:lnTo>
                  <a:close/>
                </a:path>
                <a:path w="5038725" h="1857375">
                  <a:moveTo>
                    <a:pt x="1379205" y="253663"/>
                  </a:moveTo>
                  <a:lnTo>
                    <a:pt x="1373812" y="253663"/>
                  </a:lnTo>
                  <a:lnTo>
                    <a:pt x="1373812" y="232085"/>
                  </a:lnTo>
                  <a:lnTo>
                    <a:pt x="1379205" y="232085"/>
                  </a:lnTo>
                  <a:lnTo>
                    <a:pt x="1379205" y="253663"/>
                  </a:lnTo>
                  <a:close/>
                </a:path>
                <a:path w="5038725" h="1857375">
                  <a:moveTo>
                    <a:pt x="1150011" y="226690"/>
                  </a:moveTo>
                  <a:lnTo>
                    <a:pt x="1144619" y="226690"/>
                  </a:lnTo>
                  <a:lnTo>
                    <a:pt x="1144619" y="205111"/>
                  </a:lnTo>
                  <a:lnTo>
                    <a:pt x="1150011" y="205111"/>
                  </a:lnTo>
                  <a:lnTo>
                    <a:pt x="1150011" y="226690"/>
                  </a:lnTo>
                  <a:close/>
                </a:path>
                <a:path w="5038725" h="1857375">
                  <a:moveTo>
                    <a:pt x="1171583" y="232085"/>
                  </a:moveTo>
                  <a:lnTo>
                    <a:pt x="1123048" y="232085"/>
                  </a:lnTo>
                  <a:lnTo>
                    <a:pt x="1123048" y="226690"/>
                  </a:lnTo>
                  <a:lnTo>
                    <a:pt x="1171583" y="226690"/>
                  </a:lnTo>
                  <a:lnTo>
                    <a:pt x="1171583" y="232085"/>
                  </a:lnTo>
                  <a:close/>
                </a:path>
                <a:path w="5038725" h="1857375">
                  <a:moveTo>
                    <a:pt x="1150011" y="253663"/>
                  </a:moveTo>
                  <a:lnTo>
                    <a:pt x="1144619" y="253663"/>
                  </a:lnTo>
                  <a:lnTo>
                    <a:pt x="1144619" y="232085"/>
                  </a:lnTo>
                  <a:lnTo>
                    <a:pt x="1150011" y="232085"/>
                  </a:lnTo>
                  <a:lnTo>
                    <a:pt x="1150011" y="253663"/>
                  </a:lnTo>
                  <a:close/>
                </a:path>
                <a:path w="5038725" h="1857375">
                  <a:moveTo>
                    <a:pt x="1950841" y="341327"/>
                  </a:moveTo>
                  <a:lnTo>
                    <a:pt x="1945448" y="341327"/>
                  </a:lnTo>
                  <a:lnTo>
                    <a:pt x="1945448" y="319748"/>
                  </a:lnTo>
                  <a:lnTo>
                    <a:pt x="1950841" y="319748"/>
                  </a:lnTo>
                  <a:lnTo>
                    <a:pt x="1950841" y="341327"/>
                  </a:lnTo>
                  <a:close/>
                </a:path>
                <a:path w="5038725" h="1857375">
                  <a:moveTo>
                    <a:pt x="1972412" y="346722"/>
                  </a:moveTo>
                  <a:lnTo>
                    <a:pt x="1923877" y="346722"/>
                  </a:lnTo>
                  <a:lnTo>
                    <a:pt x="1923877" y="341327"/>
                  </a:lnTo>
                  <a:lnTo>
                    <a:pt x="1972412" y="341327"/>
                  </a:lnTo>
                  <a:lnTo>
                    <a:pt x="1972412" y="346722"/>
                  </a:lnTo>
                  <a:close/>
                </a:path>
                <a:path w="5038725" h="1857375">
                  <a:moveTo>
                    <a:pt x="1950841" y="368301"/>
                  </a:moveTo>
                  <a:lnTo>
                    <a:pt x="1945448" y="368301"/>
                  </a:lnTo>
                  <a:lnTo>
                    <a:pt x="1945448" y="346722"/>
                  </a:lnTo>
                  <a:lnTo>
                    <a:pt x="1950841" y="346722"/>
                  </a:lnTo>
                  <a:lnTo>
                    <a:pt x="1950841" y="368301"/>
                  </a:lnTo>
                  <a:close/>
                </a:path>
                <a:path w="5038725" h="1857375">
                  <a:moveTo>
                    <a:pt x="1722995" y="341327"/>
                  </a:moveTo>
                  <a:lnTo>
                    <a:pt x="1717603" y="341327"/>
                  </a:lnTo>
                  <a:lnTo>
                    <a:pt x="1717603" y="319748"/>
                  </a:lnTo>
                  <a:lnTo>
                    <a:pt x="1722995" y="319748"/>
                  </a:lnTo>
                  <a:lnTo>
                    <a:pt x="1722995" y="341327"/>
                  </a:lnTo>
                  <a:close/>
                </a:path>
                <a:path w="5038725" h="1857375">
                  <a:moveTo>
                    <a:pt x="1744566" y="346722"/>
                  </a:moveTo>
                  <a:lnTo>
                    <a:pt x="1696031" y="346722"/>
                  </a:lnTo>
                  <a:lnTo>
                    <a:pt x="1696031" y="341327"/>
                  </a:lnTo>
                  <a:lnTo>
                    <a:pt x="1744566" y="341327"/>
                  </a:lnTo>
                  <a:lnTo>
                    <a:pt x="1744566" y="346722"/>
                  </a:lnTo>
                  <a:close/>
                </a:path>
                <a:path w="5038725" h="1857375">
                  <a:moveTo>
                    <a:pt x="1722995" y="368301"/>
                  </a:moveTo>
                  <a:lnTo>
                    <a:pt x="1717603" y="368301"/>
                  </a:lnTo>
                  <a:lnTo>
                    <a:pt x="1717603" y="346722"/>
                  </a:lnTo>
                  <a:lnTo>
                    <a:pt x="1722995" y="346722"/>
                  </a:lnTo>
                  <a:lnTo>
                    <a:pt x="1722995" y="368301"/>
                  </a:lnTo>
                  <a:close/>
                </a:path>
                <a:path w="5038725" h="1857375">
                  <a:moveTo>
                    <a:pt x="1493802" y="341327"/>
                  </a:moveTo>
                  <a:lnTo>
                    <a:pt x="1488409" y="341327"/>
                  </a:lnTo>
                  <a:lnTo>
                    <a:pt x="1488409" y="319748"/>
                  </a:lnTo>
                  <a:lnTo>
                    <a:pt x="1493802" y="319748"/>
                  </a:lnTo>
                  <a:lnTo>
                    <a:pt x="1493802" y="341327"/>
                  </a:lnTo>
                  <a:close/>
                </a:path>
                <a:path w="5038725" h="1857375">
                  <a:moveTo>
                    <a:pt x="1515373" y="346722"/>
                  </a:moveTo>
                  <a:lnTo>
                    <a:pt x="1466838" y="346722"/>
                  </a:lnTo>
                  <a:lnTo>
                    <a:pt x="1466838" y="341327"/>
                  </a:lnTo>
                  <a:lnTo>
                    <a:pt x="1515373" y="341327"/>
                  </a:lnTo>
                  <a:lnTo>
                    <a:pt x="1515373" y="346722"/>
                  </a:lnTo>
                  <a:close/>
                </a:path>
                <a:path w="5038725" h="1857375">
                  <a:moveTo>
                    <a:pt x="1493802" y="368301"/>
                  </a:moveTo>
                  <a:lnTo>
                    <a:pt x="1488409" y="368301"/>
                  </a:lnTo>
                  <a:lnTo>
                    <a:pt x="1488409" y="346722"/>
                  </a:lnTo>
                  <a:lnTo>
                    <a:pt x="1493802" y="346722"/>
                  </a:lnTo>
                  <a:lnTo>
                    <a:pt x="1493802" y="368301"/>
                  </a:lnTo>
                  <a:close/>
                </a:path>
                <a:path w="5038725" h="1857375">
                  <a:moveTo>
                    <a:pt x="1264608" y="341327"/>
                  </a:moveTo>
                  <a:lnTo>
                    <a:pt x="1259215" y="341327"/>
                  </a:lnTo>
                  <a:lnTo>
                    <a:pt x="1259215" y="319748"/>
                  </a:lnTo>
                  <a:lnTo>
                    <a:pt x="1264608" y="319748"/>
                  </a:lnTo>
                  <a:lnTo>
                    <a:pt x="1264608" y="341327"/>
                  </a:lnTo>
                  <a:close/>
                </a:path>
                <a:path w="5038725" h="1857375">
                  <a:moveTo>
                    <a:pt x="1286179" y="346722"/>
                  </a:moveTo>
                  <a:lnTo>
                    <a:pt x="1237644" y="346722"/>
                  </a:lnTo>
                  <a:lnTo>
                    <a:pt x="1237644" y="341327"/>
                  </a:lnTo>
                  <a:lnTo>
                    <a:pt x="1286179" y="341327"/>
                  </a:lnTo>
                  <a:lnTo>
                    <a:pt x="1286179" y="346722"/>
                  </a:lnTo>
                  <a:close/>
                </a:path>
                <a:path w="5038725" h="1857375">
                  <a:moveTo>
                    <a:pt x="1264608" y="368301"/>
                  </a:moveTo>
                  <a:lnTo>
                    <a:pt x="1259215" y="368301"/>
                  </a:lnTo>
                  <a:lnTo>
                    <a:pt x="1259215" y="346722"/>
                  </a:lnTo>
                  <a:lnTo>
                    <a:pt x="1264608" y="346722"/>
                  </a:lnTo>
                  <a:lnTo>
                    <a:pt x="1264608" y="368301"/>
                  </a:lnTo>
                  <a:close/>
                </a:path>
                <a:path w="5038725" h="1857375">
                  <a:moveTo>
                    <a:pt x="1837592" y="455964"/>
                  </a:moveTo>
                  <a:lnTo>
                    <a:pt x="1832199" y="455964"/>
                  </a:lnTo>
                  <a:lnTo>
                    <a:pt x="1832199" y="434386"/>
                  </a:lnTo>
                  <a:lnTo>
                    <a:pt x="1837592" y="434386"/>
                  </a:lnTo>
                  <a:lnTo>
                    <a:pt x="1837592" y="455964"/>
                  </a:lnTo>
                  <a:close/>
                </a:path>
                <a:path w="5038725" h="1857375">
                  <a:moveTo>
                    <a:pt x="1859163" y="461359"/>
                  </a:moveTo>
                  <a:lnTo>
                    <a:pt x="1810628" y="461359"/>
                  </a:lnTo>
                  <a:lnTo>
                    <a:pt x="1810628" y="455964"/>
                  </a:lnTo>
                  <a:lnTo>
                    <a:pt x="1859163" y="455964"/>
                  </a:lnTo>
                  <a:lnTo>
                    <a:pt x="1859163" y="461359"/>
                  </a:lnTo>
                  <a:close/>
                </a:path>
                <a:path w="5038725" h="1857375">
                  <a:moveTo>
                    <a:pt x="1837592" y="482938"/>
                  </a:moveTo>
                  <a:lnTo>
                    <a:pt x="1832199" y="482938"/>
                  </a:lnTo>
                  <a:lnTo>
                    <a:pt x="1832199" y="461359"/>
                  </a:lnTo>
                  <a:lnTo>
                    <a:pt x="1837592" y="461359"/>
                  </a:lnTo>
                  <a:lnTo>
                    <a:pt x="1837592" y="482938"/>
                  </a:lnTo>
                  <a:close/>
                </a:path>
                <a:path w="5038725" h="1857375">
                  <a:moveTo>
                    <a:pt x="1608398" y="455964"/>
                  </a:moveTo>
                  <a:lnTo>
                    <a:pt x="1603006" y="455964"/>
                  </a:lnTo>
                  <a:lnTo>
                    <a:pt x="1603006" y="434386"/>
                  </a:lnTo>
                  <a:lnTo>
                    <a:pt x="1608398" y="434386"/>
                  </a:lnTo>
                  <a:lnTo>
                    <a:pt x="1608398" y="455964"/>
                  </a:lnTo>
                  <a:close/>
                </a:path>
                <a:path w="5038725" h="1857375">
                  <a:moveTo>
                    <a:pt x="1629970" y="461359"/>
                  </a:moveTo>
                  <a:lnTo>
                    <a:pt x="1581435" y="461359"/>
                  </a:lnTo>
                  <a:lnTo>
                    <a:pt x="1581435" y="455964"/>
                  </a:lnTo>
                  <a:lnTo>
                    <a:pt x="1629970" y="455964"/>
                  </a:lnTo>
                  <a:lnTo>
                    <a:pt x="1629970" y="461359"/>
                  </a:lnTo>
                  <a:close/>
                </a:path>
                <a:path w="5038725" h="1857375">
                  <a:moveTo>
                    <a:pt x="1608398" y="482938"/>
                  </a:moveTo>
                  <a:lnTo>
                    <a:pt x="1603006" y="482938"/>
                  </a:lnTo>
                  <a:lnTo>
                    <a:pt x="1603006" y="461359"/>
                  </a:lnTo>
                  <a:lnTo>
                    <a:pt x="1608398" y="461359"/>
                  </a:lnTo>
                  <a:lnTo>
                    <a:pt x="1608398" y="482938"/>
                  </a:lnTo>
                  <a:close/>
                </a:path>
                <a:path w="5038725" h="1857375">
                  <a:moveTo>
                    <a:pt x="1379205" y="455964"/>
                  </a:moveTo>
                  <a:lnTo>
                    <a:pt x="1373812" y="455964"/>
                  </a:lnTo>
                  <a:lnTo>
                    <a:pt x="1373812" y="434386"/>
                  </a:lnTo>
                  <a:lnTo>
                    <a:pt x="1379205" y="434386"/>
                  </a:lnTo>
                  <a:lnTo>
                    <a:pt x="1379205" y="455964"/>
                  </a:lnTo>
                  <a:close/>
                </a:path>
                <a:path w="5038725" h="1857375">
                  <a:moveTo>
                    <a:pt x="1400776" y="461359"/>
                  </a:moveTo>
                  <a:lnTo>
                    <a:pt x="1352241" y="461359"/>
                  </a:lnTo>
                  <a:lnTo>
                    <a:pt x="1352241" y="455964"/>
                  </a:lnTo>
                  <a:lnTo>
                    <a:pt x="1400776" y="455964"/>
                  </a:lnTo>
                  <a:lnTo>
                    <a:pt x="1400776" y="461359"/>
                  </a:lnTo>
                  <a:close/>
                </a:path>
                <a:path w="5038725" h="1857375">
                  <a:moveTo>
                    <a:pt x="1379205" y="482938"/>
                  </a:moveTo>
                  <a:lnTo>
                    <a:pt x="1373812" y="482938"/>
                  </a:lnTo>
                  <a:lnTo>
                    <a:pt x="1373812" y="461359"/>
                  </a:lnTo>
                  <a:lnTo>
                    <a:pt x="1379205" y="461359"/>
                  </a:lnTo>
                  <a:lnTo>
                    <a:pt x="1379205" y="482938"/>
                  </a:lnTo>
                  <a:close/>
                </a:path>
                <a:path w="5038725" h="1857375">
                  <a:moveTo>
                    <a:pt x="1150011" y="455964"/>
                  </a:moveTo>
                  <a:lnTo>
                    <a:pt x="1144619" y="455964"/>
                  </a:lnTo>
                  <a:lnTo>
                    <a:pt x="1144619" y="434386"/>
                  </a:lnTo>
                  <a:lnTo>
                    <a:pt x="1150011" y="434386"/>
                  </a:lnTo>
                  <a:lnTo>
                    <a:pt x="1150011" y="455964"/>
                  </a:lnTo>
                  <a:close/>
                </a:path>
                <a:path w="5038725" h="1857375">
                  <a:moveTo>
                    <a:pt x="1171583" y="461359"/>
                  </a:moveTo>
                  <a:lnTo>
                    <a:pt x="1123048" y="461359"/>
                  </a:lnTo>
                  <a:lnTo>
                    <a:pt x="1123048" y="455964"/>
                  </a:lnTo>
                  <a:lnTo>
                    <a:pt x="1171583" y="455964"/>
                  </a:lnTo>
                  <a:lnTo>
                    <a:pt x="1171583" y="461359"/>
                  </a:lnTo>
                  <a:close/>
                </a:path>
                <a:path w="5038725" h="1857375">
                  <a:moveTo>
                    <a:pt x="1150011" y="482938"/>
                  </a:moveTo>
                  <a:lnTo>
                    <a:pt x="1144619" y="482938"/>
                  </a:lnTo>
                  <a:lnTo>
                    <a:pt x="1144619" y="461359"/>
                  </a:lnTo>
                  <a:lnTo>
                    <a:pt x="1150011" y="461359"/>
                  </a:lnTo>
                  <a:lnTo>
                    <a:pt x="1150011" y="482938"/>
                  </a:lnTo>
                  <a:close/>
                </a:path>
                <a:path w="5038725" h="1857375">
                  <a:moveTo>
                    <a:pt x="1950841" y="570601"/>
                  </a:moveTo>
                  <a:lnTo>
                    <a:pt x="1945448" y="570601"/>
                  </a:lnTo>
                  <a:lnTo>
                    <a:pt x="1945448" y="549023"/>
                  </a:lnTo>
                  <a:lnTo>
                    <a:pt x="1950841" y="549023"/>
                  </a:lnTo>
                  <a:lnTo>
                    <a:pt x="1950841" y="570601"/>
                  </a:lnTo>
                  <a:close/>
                </a:path>
                <a:path w="5038725" h="1857375">
                  <a:moveTo>
                    <a:pt x="1972412" y="575996"/>
                  </a:moveTo>
                  <a:lnTo>
                    <a:pt x="1923877" y="575996"/>
                  </a:lnTo>
                  <a:lnTo>
                    <a:pt x="1923877" y="570601"/>
                  </a:lnTo>
                  <a:lnTo>
                    <a:pt x="1972412" y="570601"/>
                  </a:lnTo>
                  <a:lnTo>
                    <a:pt x="1972412" y="575996"/>
                  </a:lnTo>
                  <a:close/>
                </a:path>
                <a:path w="5038725" h="1857375">
                  <a:moveTo>
                    <a:pt x="1950841" y="597575"/>
                  </a:moveTo>
                  <a:lnTo>
                    <a:pt x="1945448" y="597575"/>
                  </a:lnTo>
                  <a:lnTo>
                    <a:pt x="1945448" y="575996"/>
                  </a:lnTo>
                  <a:lnTo>
                    <a:pt x="1950841" y="575996"/>
                  </a:lnTo>
                  <a:lnTo>
                    <a:pt x="1950841" y="597575"/>
                  </a:lnTo>
                  <a:close/>
                </a:path>
                <a:path w="5038725" h="1857375">
                  <a:moveTo>
                    <a:pt x="1722995" y="570601"/>
                  </a:moveTo>
                  <a:lnTo>
                    <a:pt x="1717603" y="570601"/>
                  </a:lnTo>
                  <a:lnTo>
                    <a:pt x="1717603" y="549023"/>
                  </a:lnTo>
                  <a:lnTo>
                    <a:pt x="1722995" y="549023"/>
                  </a:lnTo>
                  <a:lnTo>
                    <a:pt x="1722995" y="570601"/>
                  </a:lnTo>
                  <a:close/>
                </a:path>
                <a:path w="5038725" h="1857375">
                  <a:moveTo>
                    <a:pt x="1744566" y="575996"/>
                  </a:moveTo>
                  <a:lnTo>
                    <a:pt x="1696031" y="575996"/>
                  </a:lnTo>
                  <a:lnTo>
                    <a:pt x="1696031" y="570601"/>
                  </a:lnTo>
                  <a:lnTo>
                    <a:pt x="1744566" y="570601"/>
                  </a:lnTo>
                  <a:lnTo>
                    <a:pt x="1744566" y="575996"/>
                  </a:lnTo>
                  <a:close/>
                </a:path>
                <a:path w="5038725" h="1857375">
                  <a:moveTo>
                    <a:pt x="1722995" y="597575"/>
                  </a:moveTo>
                  <a:lnTo>
                    <a:pt x="1717603" y="597575"/>
                  </a:lnTo>
                  <a:lnTo>
                    <a:pt x="1717603" y="575996"/>
                  </a:lnTo>
                  <a:lnTo>
                    <a:pt x="1722995" y="575996"/>
                  </a:lnTo>
                  <a:lnTo>
                    <a:pt x="1722995" y="597575"/>
                  </a:lnTo>
                  <a:close/>
                </a:path>
                <a:path w="5038725" h="1857375">
                  <a:moveTo>
                    <a:pt x="1493802" y="570601"/>
                  </a:moveTo>
                  <a:lnTo>
                    <a:pt x="1488409" y="570601"/>
                  </a:lnTo>
                  <a:lnTo>
                    <a:pt x="1488409" y="549023"/>
                  </a:lnTo>
                  <a:lnTo>
                    <a:pt x="1493802" y="549023"/>
                  </a:lnTo>
                  <a:lnTo>
                    <a:pt x="1493802" y="570601"/>
                  </a:lnTo>
                  <a:close/>
                </a:path>
                <a:path w="5038725" h="1857375">
                  <a:moveTo>
                    <a:pt x="1515373" y="575996"/>
                  </a:moveTo>
                  <a:lnTo>
                    <a:pt x="1466838" y="575996"/>
                  </a:lnTo>
                  <a:lnTo>
                    <a:pt x="1466838" y="570601"/>
                  </a:lnTo>
                  <a:lnTo>
                    <a:pt x="1515373" y="570601"/>
                  </a:lnTo>
                  <a:lnTo>
                    <a:pt x="1515373" y="575996"/>
                  </a:lnTo>
                  <a:close/>
                </a:path>
                <a:path w="5038725" h="1857375">
                  <a:moveTo>
                    <a:pt x="1493802" y="597575"/>
                  </a:moveTo>
                  <a:lnTo>
                    <a:pt x="1488409" y="597575"/>
                  </a:lnTo>
                  <a:lnTo>
                    <a:pt x="1488409" y="575996"/>
                  </a:lnTo>
                  <a:lnTo>
                    <a:pt x="1493802" y="575996"/>
                  </a:lnTo>
                  <a:lnTo>
                    <a:pt x="1493802" y="597575"/>
                  </a:lnTo>
                  <a:close/>
                </a:path>
                <a:path w="5038725" h="1857375">
                  <a:moveTo>
                    <a:pt x="1264608" y="570601"/>
                  </a:moveTo>
                  <a:lnTo>
                    <a:pt x="1259215" y="570601"/>
                  </a:lnTo>
                  <a:lnTo>
                    <a:pt x="1259215" y="549023"/>
                  </a:lnTo>
                  <a:lnTo>
                    <a:pt x="1264608" y="549023"/>
                  </a:lnTo>
                  <a:lnTo>
                    <a:pt x="1264608" y="570601"/>
                  </a:lnTo>
                  <a:close/>
                </a:path>
                <a:path w="5038725" h="1857375">
                  <a:moveTo>
                    <a:pt x="1286179" y="575996"/>
                  </a:moveTo>
                  <a:lnTo>
                    <a:pt x="1237644" y="575996"/>
                  </a:lnTo>
                  <a:lnTo>
                    <a:pt x="1237644" y="570601"/>
                  </a:lnTo>
                  <a:lnTo>
                    <a:pt x="1286179" y="570601"/>
                  </a:lnTo>
                  <a:lnTo>
                    <a:pt x="1286179" y="575996"/>
                  </a:lnTo>
                  <a:close/>
                </a:path>
                <a:path w="5038725" h="1857375">
                  <a:moveTo>
                    <a:pt x="1264608" y="597575"/>
                  </a:moveTo>
                  <a:lnTo>
                    <a:pt x="1259215" y="597575"/>
                  </a:lnTo>
                  <a:lnTo>
                    <a:pt x="1259215" y="575996"/>
                  </a:lnTo>
                  <a:lnTo>
                    <a:pt x="1264608" y="575996"/>
                  </a:lnTo>
                  <a:lnTo>
                    <a:pt x="1264608" y="597575"/>
                  </a:lnTo>
                  <a:close/>
                </a:path>
                <a:path w="5038725" h="1857375">
                  <a:moveTo>
                    <a:pt x="1837592" y="685239"/>
                  </a:moveTo>
                  <a:lnTo>
                    <a:pt x="1832199" y="685239"/>
                  </a:lnTo>
                  <a:lnTo>
                    <a:pt x="1832199" y="663660"/>
                  </a:lnTo>
                  <a:lnTo>
                    <a:pt x="1837592" y="663660"/>
                  </a:lnTo>
                  <a:lnTo>
                    <a:pt x="1837592" y="685239"/>
                  </a:lnTo>
                  <a:close/>
                </a:path>
                <a:path w="5038725" h="1857375">
                  <a:moveTo>
                    <a:pt x="1859163" y="690633"/>
                  </a:moveTo>
                  <a:lnTo>
                    <a:pt x="1810628" y="690633"/>
                  </a:lnTo>
                  <a:lnTo>
                    <a:pt x="1810628" y="685239"/>
                  </a:lnTo>
                  <a:lnTo>
                    <a:pt x="1859163" y="685239"/>
                  </a:lnTo>
                  <a:lnTo>
                    <a:pt x="1859163" y="690633"/>
                  </a:lnTo>
                  <a:close/>
                </a:path>
                <a:path w="5038725" h="1857375">
                  <a:moveTo>
                    <a:pt x="1837592" y="712212"/>
                  </a:moveTo>
                  <a:lnTo>
                    <a:pt x="1832199" y="712212"/>
                  </a:lnTo>
                  <a:lnTo>
                    <a:pt x="1832199" y="690633"/>
                  </a:lnTo>
                  <a:lnTo>
                    <a:pt x="1837592" y="690633"/>
                  </a:lnTo>
                  <a:lnTo>
                    <a:pt x="1837592" y="712212"/>
                  </a:lnTo>
                  <a:close/>
                </a:path>
                <a:path w="5038725" h="1857375">
                  <a:moveTo>
                    <a:pt x="1608398" y="685239"/>
                  </a:moveTo>
                  <a:lnTo>
                    <a:pt x="1603006" y="685239"/>
                  </a:lnTo>
                  <a:lnTo>
                    <a:pt x="1603006" y="663660"/>
                  </a:lnTo>
                  <a:lnTo>
                    <a:pt x="1608398" y="663660"/>
                  </a:lnTo>
                  <a:lnTo>
                    <a:pt x="1608398" y="685239"/>
                  </a:lnTo>
                  <a:close/>
                </a:path>
                <a:path w="5038725" h="1857375">
                  <a:moveTo>
                    <a:pt x="1629970" y="690633"/>
                  </a:moveTo>
                  <a:lnTo>
                    <a:pt x="1581435" y="690633"/>
                  </a:lnTo>
                  <a:lnTo>
                    <a:pt x="1581435" y="685239"/>
                  </a:lnTo>
                  <a:lnTo>
                    <a:pt x="1629970" y="685239"/>
                  </a:lnTo>
                  <a:lnTo>
                    <a:pt x="1629970" y="690633"/>
                  </a:lnTo>
                  <a:close/>
                </a:path>
                <a:path w="5038725" h="1857375">
                  <a:moveTo>
                    <a:pt x="1608398" y="712212"/>
                  </a:moveTo>
                  <a:lnTo>
                    <a:pt x="1603006" y="712212"/>
                  </a:lnTo>
                  <a:lnTo>
                    <a:pt x="1603006" y="690633"/>
                  </a:lnTo>
                  <a:lnTo>
                    <a:pt x="1608398" y="690633"/>
                  </a:lnTo>
                  <a:lnTo>
                    <a:pt x="1608398" y="712212"/>
                  </a:lnTo>
                  <a:close/>
                </a:path>
                <a:path w="5038725" h="1857375">
                  <a:moveTo>
                    <a:pt x="1379205" y="685239"/>
                  </a:moveTo>
                  <a:lnTo>
                    <a:pt x="1373812" y="685239"/>
                  </a:lnTo>
                  <a:lnTo>
                    <a:pt x="1373812" y="663660"/>
                  </a:lnTo>
                  <a:lnTo>
                    <a:pt x="1379205" y="663660"/>
                  </a:lnTo>
                  <a:lnTo>
                    <a:pt x="1379205" y="685239"/>
                  </a:lnTo>
                  <a:close/>
                </a:path>
                <a:path w="5038725" h="1857375">
                  <a:moveTo>
                    <a:pt x="1400776" y="690633"/>
                  </a:moveTo>
                  <a:lnTo>
                    <a:pt x="1352241" y="690633"/>
                  </a:lnTo>
                  <a:lnTo>
                    <a:pt x="1352241" y="685239"/>
                  </a:lnTo>
                  <a:lnTo>
                    <a:pt x="1400776" y="685239"/>
                  </a:lnTo>
                  <a:lnTo>
                    <a:pt x="1400776" y="690633"/>
                  </a:lnTo>
                  <a:close/>
                </a:path>
                <a:path w="5038725" h="1857375">
                  <a:moveTo>
                    <a:pt x="1379205" y="712212"/>
                  </a:moveTo>
                  <a:lnTo>
                    <a:pt x="1373812" y="712212"/>
                  </a:lnTo>
                  <a:lnTo>
                    <a:pt x="1373812" y="690633"/>
                  </a:lnTo>
                  <a:lnTo>
                    <a:pt x="1379205" y="690633"/>
                  </a:lnTo>
                  <a:lnTo>
                    <a:pt x="1379205" y="712212"/>
                  </a:lnTo>
                  <a:close/>
                </a:path>
                <a:path w="5038725" h="1857375">
                  <a:moveTo>
                    <a:pt x="1150011" y="685239"/>
                  </a:moveTo>
                  <a:lnTo>
                    <a:pt x="1144619" y="685239"/>
                  </a:lnTo>
                  <a:lnTo>
                    <a:pt x="1144619" y="663660"/>
                  </a:lnTo>
                  <a:lnTo>
                    <a:pt x="1150011" y="663660"/>
                  </a:lnTo>
                  <a:lnTo>
                    <a:pt x="1150011" y="685239"/>
                  </a:lnTo>
                  <a:close/>
                </a:path>
                <a:path w="5038725" h="1857375">
                  <a:moveTo>
                    <a:pt x="1171583" y="690633"/>
                  </a:moveTo>
                  <a:lnTo>
                    <a:pt x="1123048" y="690633"/>
                  </a:lnTo>
                  <a:lnTo>
                    <a:pt x="1123048" y="685239"/>
                  </a:lnTo>
                  <a:lnTo>
                    <a:pt x="1171583" y="685239"/>
                  </a:lnTo>
                  <a:lnTo>
                    <a:pt x="1171583" y="690633"/>
                  </a:lnTo>
                  <a:close/>
                </a:path>
                <a:path w="5038725" h="1857375">
                  <a:moveTo>
                    <a:pt x="1150011" y="712212"/>
                  </a:moveTo>
                  <a:lnTo>
                    <a:pt x="1144619" y="712212"/>
                  </a:lnTo>
                  <a:lnTo>
                    <a:pt x="1144619" y="690633"/>
                  </a:lnTo>
                  <a:lnTo>
                    <a:pt x="1150011" y="690633"/>
                  </a:lnTo>
                  <a:lnTo>
                    <a:pt x="1150011" y="712212"/>
                  </a:lnTo>
                  <a:close/>
                </a:path>
                <a:path w="5038725" h="1857375">
                  <a:moveTo>
                    <a:pt x="1950841" y="799876"/>
                  </a:moveTo>
                  <a:lnTo>
                    <a:pt x="1945448" y="799876"/>
                  </a:lnTo>
                  <a:lnTo>
                    <a:pt x="1945448" y="778297"/>
                  </a:lnTo>
                  <a:lnTo>
                    <a:pt x="1950841" y="778297"/>
                  </a:lnTo>
                  <a:lnTo>
                    <a:pt x="1950841" y="799876"/>
                  </a:lnTo>
                  <a:close/>
                </a:path>
                <a:path w="5038725" h="1857375">
                  <a:moveTo>
                    <a:pt x="1972412" y="805270"/>
                  </a:moveTo>
                  <a:lnTo>
                    <a:pt x="1923877" y="805270"/>
                  </a:lnTo>
                  <a:lnTo>
                    <a:pt x="1923877" y="799876"/>
                  </a:lnTo>
                  <a:lnTo>
                    <a:pt x="1972412" y="799876"/>
                  </a:lnTo>
                  <a:lnTo>
                    <a:pt x="1972412" y="805270"/>
                  </a:lnTo>
                  <a:close/>
                </a:path>
                <a:path w="5038725" h="1857375">
                  <a:moveTo>
                    <a:pt x="1950841" y="826849"/>
                  </a:moveTo>
                  <a:lnTo>
                    <a:pt x="1945448" y="826849"/>
                  </a:lnTo>
                  <a:lnTo>
                    <a:pt x="1945448" y="805270"/>
                  </a:lnTo>
                  <a:lnTo>
                    <a:pt x="1950841" y="805270"/>
                  </a:lnTo>
                  <a:lnTo>
                    <a:pt x="1950841" y="826849"/>
                  </a:lnTo>
                  <a:close/>
                </a:path>
                <a:path w="5038725" h="1857375">
                  <a:moveTo>
                    <a:pt x="1722995" y="799876"/>
                  </a:moveTo>
                  <a:lnTo>
                    <a:pt x="1717603" y="799876"/>
                  </a:lnTo>
                  <a:lnTo>
                    <a:pt x="1717603" y="778297"/>
                  </a:lnTo>
                  <a:lnTo>
                    <a:pt x="1722995" y="778297"/>
                  </a:lnTo>
                  <a:lnTo>
                    <a:pt x="1722995" y="799876"/>
                  </a:lnTo>
                  <a:close/>
                </a:path>
                <a:path w="5038725" h="1857375">
                  <a:moveTo>
                    <a:pt x="1744566" y="805270"/>
                  </a:moveTo>
                  <a:lnTo>
                    <a:pt x="1696031" y="805270"/>
                  </a:lnTo>
                  <a:lnTo>
                    <a:pt x="1696031" y="799876"/>
                  </a:lnTo>
                  <a:lnTo>
                    <a:pt x="1744566" y="799876"/>
                  </a:lnTo>
                  <a:lnTo>
                    <a:pt x="1744566" y="805270"/>
                  </a:lnTo>
                  <a:close/>
                </a:path>
                <a:path w="5038725" h="1857375">
                  <a:moveTo>
                    <a:pt x="1722995" y="826849"/>
                  </a:moveTo>
                  <a:lnTo>
                    <a:pt x="1717603" y="826849"/>
                  </a:lnTo>
                  <a:lnTo>
                    <a:pt x="1717603" y="805270"/>
                  </a:lnTo>
                  <a:lnTo>
                    <a:pt x="1722995" y="805270"/>
                  </a:lnTo>
                  <a:lnTo>
                    <a:pt x="1722995" y="826849"/>
                  </a:lnTo>
                  <a:close/>
                </a:path>
                <a:path w="5038725" h="1857375">
                  <a:moveTo>
                    <a:pt x="1493802" y="799876"/>
                  </a:moveTo>
                  <a:lnTo>
                    <a:pt x="1488409" y="799876"/>
                  </a:lnTo>
                  <a:lnTo>
                    <a:pt x="1488409" y="778297"/>
                  </a:lnTo>
                  <a:lnTo>
                    <a:pt x="1493802" y="778297"/>
                  </a:lnTo>
                  <a:lnTo>
                    <a:pt x="1493802" y="799876"/>
                  </a:lnTo>
                  <a:close/>
                </a:path>
                <a:path w="5038725" h="1857375">
                  <a:moveTo>
                    <a:pt x="1515373" y="805270"/>
                  </a:moveTo>
                  <a:lnTo>
                    <a:pt x="1466838" y="805270"/>
                  </a:lnTo>
                  <a:lnTo>
                    <a:pt x="1466838" y="799876"/>
                  </a:lnTo>
                  <a:lnTo>
                    <a:pt x="1515373" y="799876"/>
                  </a:lnTo>
                  <a:lnTo>
                    <a:pt x="1515373" y="805270"/>
                  </a:lnTo>
                  <a:close/>
                </a:path>
                <a:path w="5038725" h="1857375">
                  <a:moveTo>
                    <a:pt x="1493802" y="826849"/>
                  </a:moveTo>
                  <a:lnTo>
                    <a:pt x="1488409" y="826849"/>
                  </a:lnTo>
                  <a:lnTo>
                    <a:pt x="1488409" y="805270"/>
                  </a:lnTo>
                  <a:lnTo>
                    <a:pt x="1493802" y="805270"/>
                  </a:lnTo>
                  <a:lnTo>
                    <a:pt x="1493802" y="826849"/>
                  </a:lnTo>
                  <a:close/>
                </a:path>
                <a:path w="5038725" h="1857375">
                  <a:moveTo>
                    <a:pt x="1264608" y="799876"/>
                  </a:moveTo>
                  <a:lnTo>
                    <a:pt x="1259215" y="799876"/>
                  </a:lnTo>
                  <a:lnTo>
                    <a:pt x="1259215" y="778297"/>
                  </a:lnTo>
                  <a:lnTo>
                    <a:pt x="1264608" y="778297"/>
                  </a:lnTo>
                  <a:lnTo>
                    <a:pt x="1264608" y="799876"/>
                  </a:lnTo>
                  <a:close/>
                </a:path>
                <a:path w="5038725" h="1857375">
                  <a:moveTo>
                    <a:pt x="1286179" y="805270"/>
                  </a:moveTo>
                  <a:lnTo>
                    <a:pt x="1237644" y="805270"/>
                  </a:lnTo>
                  <a:lnTo>
                    <a:pt x="1237644" y="799876"/>
                  </a:lnTo>
                  <a:lnTo>
                    <a:pt x="1286179" y="799876"/>
                  </a:lnTo>
                  <a:lnTo>
                    <a:pt x="1286179" y="805270"/>
                  </a:lnTo>
                  <a:close/>
                </a:path>
                <a:path w="5038725" h="1857375">
                  <a:moveTo>
                    <a:pt x="1264608" y="826849"/>
                  </a:moveTo>
                  <a:lnTo>
                    <a:pt x="1259215" y="826849"/>
                  </a:lnTo>
                  <a:lnTo>
                    <a:pt x="1259215" y="805270"/>
                  </a:lnTo>
                  <a:lnTo>
                    <a:pt x="1264608" y="805270"/>
                  </a:lnTo>
                  <a:lnTo>
                    <a:pt x="1264608" y="826849"/>
                  </a:lnTo>
                  <a:close/>
                </a:path>
                <a:path w="5038725" h="1857375">
                  <a:moveTo>
                    <a:pt x="1837592" y="914513"/>
                  </a:moveTo>
                  <a:lnTo>
                    <a:pt x="1832199" y="914513"/>
                  </a:lnTo>
                  <a:lnTo>
                    <a:pt x="1832199" y="892934"/>
                  </a:lnTo>
                  <a:lnTo>
                    <a:pt x="1837592" y="892934"/>
                  </a:lnTo>
                  <a:lnTo>
                    <a:pt x="1837592" y="914513"/>
                  </a:lnTo>
                  <a:close/>
                </a:path>
                <a:path w="5038725" h="1857375">
                  <a:moveTo>
                    <a:pt x="1859163" y="919908"/>
                  </a:moveTo>
                  <a:lnTo>
                    <a:pt x="1810628" y="919908"/>
                  </a:lnTo>
                  <a:lnTo>
                    <a:pt x="1810628" y="914513"/>
                  </a:lnTo>
                  <a:lnTo>
                    <a:pt x="1859163" y="914513"/>
                  </a:lnTo>
                  <a:lnTo>
                    <a:pt x="1859163" y="919908"/>
                  </a:lnTo>
                  <a:close/>
                </a:path>
                <a:path w="5038725" h="1857375">
                  <a:moveTo>
                    <a:pt x="1837592" y="941486"/>
                  </a:moveTo>
                  <a:lnTo>
                    <a:pt x="1832199" y="941486"/>
                  </a:lnTo>
                  <a:lnTo>
                    <a:pt x="1832199" y="919908"/>
                  </a:lnTo>
                  <a:lnTo>
                    <a:pt x="1837592" y="919908"/>
                  </a:lnTo>
                  <a:lnTo>
                    <a:pt x="1837592" y="941486"/>
                  </a:lnTo>
                  <a:close/>
                </a:path>
                <a:path w="5038725" h="1857375">
                  <a:moveTo>
                    <a:pt x="1608398" y="914513"/>
                  </a:moveTo>
                  <a:lnTo>
                    <a:pt x="1603006" y="914513"/>
                  </a:lnTo>
                  <a:lnTo>
                    <a:pt x="1603006" y="892934"/>
                  </a:lnTo>
                  <a:lnTo>
                    <a:pt x="1608398" y="892934"/>
                  </a:lnTo>
                  <a:lnTo>
                    <a:pt x="1608398" y="914513"/>
                  </a:lnTo>
                  <a:close/>
                </a:path>
                <a:path w="5038725" h="1857375">
                  <a:moveTo>
                    <a:pt x="1629970" y="919908"/>
                  </a:moveTo>
                  <a:lnTo>
                    <a:pt x="1581435" y="919908"/>
                  </a:lnTo>
                  <a:lnTo>
                    <a:pt x="1581435" y="914513"/>
                  </a:lnTo>
                  <a:lnTo>
                    <a:pt x="1629970" y="914513"/>
                  </a:lnTo>
                  <a:lnTo>
                    <a:pt x="1629970" y="919908"/>
                  </a:lnTo>
                  <a:close/>
                </a:path>
                <a:path w="5038725" h="1857375">
                  <a:moveTo>
                    <a:pt x="1608398" y="941486"/>
                  </a:moveTo>
                  <a:lnTo>
                    <a:pt x="1603006" y="941486"/>
                  </a:lnTo>
                  <a:lnTo>
                    <a:pt x="1603006" y="919908"/>
                  </a:lnTo>
                  <a:lnTo>
                    <a:pt x="1608398" y="919908"/>
                  </a:lnTo>
                  <a:lnTo>
                    <a:pt x="1608398" y="941486"/>
                  </a:lnTo>
                  <a:close/>
                </a:path>
                <a:path w="5038725" h="1857375">
                  <a:moveTo>
                    <a:pt x="1379205" y="914513"/>
                  </a:moveTo>
                  <a:lnTo>
                    <a:pt x="1373812" y="914513"/>
                  </a:lnTo>
                  <a:lnTo>
                    <a:pt x="1373812" y="892934"/>
                  </a:lnTo>
                  <a:lnTo>
                    <a:pt x="1379205" y="892934"/>
                  </a:lnTo>
                  <a:lnTo>
                    <a:pt x="1379205" y="914513"/>
                  </a:lnTo>
                  <a:close/>
                </a:path>
                <a:path w="5038725" h="1857375">
                  <a:moveTo>
                    <a:pt x="1400776" y="919908"/>
                  </a:moveTo>
                  <a:lnTo>
                    <a:pt x="1352241" y="919908"/>
                  </a:lnTo>
                  <a:lnTo>
                    <a:pt x="1352241" y="914513"/>
                  </a:lnTo>
                  <a:lnTo>
                    <a:pt x="1400776" y="914513"/>
                  </a:lnTo>
                  <a:lnTo>
                    <a:pt x="1400776" y="919908"/>
                  </a:lnTo>
                  <a:close/>
                </a:path>
                <a:path w="5038725" h="1857375">
                  <a:moveTo>
                    <a:pt x="1379205" y="941486"/>
                  </a:moveTo>
                  <a:lnTo>
                    <a:pt x="1373812" y="941486"/>
                  </a:lnTo>
                  <a:lnTo>
                    <a:pt x="1373812" y="919908"/>
                  </a:lnTo>
                  <a:lnTo>
                    <a:pt x="1379205" y="919908"/>
                  </a:lnTo>
                  <a:lnTo>
                    <a:pt x="1379205" y="941486"/>
                  </a:lnTo>
                  <a:close/>
                </a:path>
                <a:path w="5038725" h="1857375">
                  <a:moveTo>
                    <a:pt x="1150011" y="914513"/>
                  </a:moveTo>
                  <a:lnTo>
                    <a:pt x="1144619" y="914513"/>
                  </a:lnTo>
                  <a:lnTo>
                    <a:pt x="1144619" y="892934"/>
                  </a:lnTo>
                  <a:lnTo>
                    <a:pt x="1150011" y="892934"/>
                  </a:lnTo>
                  <a:lnTo>
                    <a:pt x="1150011" y="914513"/>
                  </a:lnTo>
                  <a:close/>
                </a:path>
                <a:path w="5038725" h="1857375">
                  <a:moveTo>
                    <a:pt x="1171583" y="919908"/>
                  </a:moveTo>
                  <a:lnTo>
                    <a:pt x="1123048" y="919908"/>
                  </a:lnTo>
                  <a:lnTo>
                    <a:pt x="1123048" y="914513"/>
                  </a:lnTo>
                  <a:lnTo>
                    <a:pt x="1171583" y="914513"/>
                  </a:lnTo>
                  <a:lnTo>
                    <a:pt x="1171583" y="919908"/>
                  </a:lnTo>
                  <a:close/>
                </a:path>
                <a:path w="5038725" h="1857375">
                  <a:moveTo>
                    <a:pt x="1150011" y="941486"/>
                  </a:moveTo>
                  <a:lnTo>
                    <a:pt x="1144619" y="941486"/>
                  </a:lnTo>
                  <a:lnTo>
                    <a:pt x="1144619" y="919908"/>
                  </a:lnTo>
                  <a:lnTo>
                    <a:pt x="1150011" y="919908"/>
                  </a:lnTo>
                  <a:lnTo>
                    <a:pt x="1150011" y="941486"/>
                  </a:lnTo>
                  <a:close/>
                </a:path>
                <a:path w="5038725" h="1857375">
                  <a:moveTo>
                    <a:pt x="1950841" y="1027802"/>
                  </a:moveTo>
                  <a:lnTo>
                    <a:pt x="1945448" y="1027802"/>
                  </a:lnTo>
                  <a:lnTo>
                    <a:pt x="1945448" y="1006223"/>
                  </a:lnTo>
                  <a:lnTo>
                    <a:pt x="1950841" y="1006223"/>
                  </a:lnTo>
                  <a:lnTo>
                    <a:pt x="1950841" y="1027802"/>
                  </a:lnTo>
                  <a:close/>
                </a:path>
                <a:path w="5038725" h="1857375">
                  <a:moveTo>
                    <a:pt x="1972412" y="1033196"/>
                  </a:moveTo>
                  <a:lnTo>
                    <a:pt x="1923877" y="1033196"/>
                  </a:lnTo>
                  <a:lnTo>
                    <a:pt x="1923877" y="1027802"/>
                  </a:lnTo>
                  <a:lnTo>
                    <a:pt x="1972412" y="1027802"/>
                  </a:lnTo>
                  <a:lnTo>
                    <a:pt x="1972412" y="1033196"/>
                  </a:lnTo>
                  <a:close/>
                </a:path>
                <a:path w="5038725" h="1857375">
                  <a:moveTo>
                    <a:pt x="1950841" y="1054775"/>
                  </a:moveTo>
                  <a:lnTo>
                    <a:pt x="1945448" y="1054775"/>
                  </a:lnTo>
                  <a:lnTo>
                    <a:pt x="1945448" y="1033196"/>
                  </a:lnTo>
                  <a:lnTo>
                    <a:pt x="1950841" y="1033196"/>
                  </a:lnTo>
                  <a:lnTo>
                    <a:pt x="1950841" y="1054775"/>
                  </a:lnTo>
                  <a:close/>
                </a:path>
                <a:path w="5038725" h="1857375">
                  <a:moveTo>
                    <a:pt x="1722995" y="1027802"/>
                  </a:moveTo>
                  <a:lnTo>
                    <a:pt x="1717603" y="1027802"/>
                  </a:lnTo>
                  <a:lnTo>
                    <a:pt x="1717603" y="1006223"/>
                  </a:lnTo>
                  <a:lnTo>
                    <a:pt x="1722995" y="1006223"/>
                  </a:lnTo>
                  <a:lnTo>
                    <a:pt x="1722995" y="1027802"/>
                  </a:lnTo>
                  <a:close/>
                </a:path>
                <a:path w="5038725" h="1857375">
                  <a:moveTo>
                    <a:pt x="1744566" y="1033196"/>
                  </a:moveTo>
                  <a:lnTo>
                    <a:pt x="1696031" y="1033196"/>
                  </a:lnTo>
                  <a:lnTo>
                    <a:pt x="1696031" y="1027802"/>
                  </a:lnTo>
                  <a:lnTo>
                    <a:pt x="1744566" y="1027802"/>
                  </a:lnTo>
                  <a:lnTo>
                    <a:pt x="1744566" y="1033196"/>
                  </a:lnTo>
                  <a:close/>
                </a:path>
                <a:path w="5038725" h="1857375">
                  <a:moveTo>
                    <a:pt x="1722995" y="1054775"/>
                  </a:moveTo>
                  <a:lnTo>
                    <a:pt x="1717603" y="1054775"/>
                  </a:lnTo>
                  <a:lnTo>
                    <a:pt x="1717603" y="1033196"/>
                  </a:lnTo>
                  <a:lnTo>
                    <a:pt x="1722995" y="1033196"/>
                  </a:lnTo>
                  <a:lnTo>
                    <a:pt x="1722995" y="1054775"/>
                  </a:lnTo>
                  <a:close/>
                </a:path>
                <a:path w="5038725" h="1857375">
                  <a:moveTo>
                    <a:pt x="1493802" y="1027802"/>
                  </a:moveTo>
                  <a:lnTo>
                    <a:pt x="1488409" y="1027802"/>
                  </a:lnTo>
                  <a:lnTo>
                    <a:pt x="1488409" y="1006223"/>
                  </a:lnTo>
                  <a:lnTo>
                    <a:pt x="1493802" y="1006223"/>
                  </a:lnTo>
                  <a:lnTo>
                    <a:pt x="1493802" y="1027802"/>
                  </a:lnTo>
                  <a:close/>
                </a:path>
                <a:path w="5038725" h="1857375">
                  <a:moveTo>
                    <a:pt x="1515373" y="1033196"/>
                  </a:moveTo>
                  <a:lnTo>
                    <a:pt x="1466838" y="1033196"/>
                  </a:lnTo>
                  <a:lnTo>
                    <a:pt x="1466838" y="1027802"/>
                  </a:lnTo>
                  <a:lnTo>
                    <a:pt x="1515373" y="1027802"/>
                  </a:lnTo>
                  <a:lnTo>
                    <a:pt x="1515373" y="1033196"/>
                  </a:lnTo>
                  <a:close/>
                </a:path>
                <a:path w="5038725" h="1857375">
                  <a:moveTo>
                    <a:pt x="1493802" y="1054775"/>
                  </a:moveTo>
                  <a:lnTo>
                    <a:pt x="1488409" y="1054775"/>
                  </a:lnTo>
                  <a:lnTo>
                    <a:pt x="1488409" y="1033196"/>
                  </a:lnTo>
                  <a:lnTo>
                    <a:pt x="1493802" y="1033196"/>
                  </a:lnTo>
                  <a:lnTo>
                    <a:pt x="1493802" y="1054775"/>
                  </a:lnTo>
                  <a:close/>
                </a:path>
                <a:path w="5038725" h="1857375">
                  <a:moveTo>
                    <a:pt x="1264608" y="1027802"/>
                  </a:moveTo>
                  <a:lnTo>
                    <a:pt x="1259215" y="1027802"/>
                  </a:lnTo>
                  <a:lnTo>
                    <a:pt x="1259215" y="1006223"/>
                  </a:lnTo>
                  <a:lnTo>
                    <a:pt x="1264608" y="1006223"/>
                  </a:lnTo>
                  <a:lnTo>
                    <a:pt x="1264608" y="1027802"/>
                  </a:lnTo>
                  <a:close/>
                </a:path>
                <a:path w="5038725" h="1857375">
                  <a:moveTo>
                    <a:pt x="1286179" y="1033196"/>
                  </a:moveTo>
                  <a:lnTo>
                    <a:pt x="1237644" y="1033196"/>
                  </a:lnTo>
                  <a:lnTo>
                    <a:pt x="1237644" y="1027802"/>
                  </a:lnTo>
                  <a:lnTo>
                    <a:pt x="1286179" y="1027802"/>
                  </a:lnTo>
                  <a:lnTo>
                    <a:pt x="1286179" y="1033196"/>
                  </a:lnTo>
                  <a:close/>
                </a:path>
                <a:path w="5038725" h="1857375">
                  <a:moveTo>
                    <a:pt x="1264608" y="1054775"/>
                  </a:moveTo>
                  <a:lnTo>
                    <a:pt x="1259215" y="1054775"/>
                  </a:lnTo>
                  <a:lnTo>
                    <a:pt x="1259215" y="1033196"/>
                  </a:lnTo>
                  <a:lnTo>
                    <a:pt x="1264608" y="1033196"/>
                  </a:lnTo>
                  <a:lnTo>
                    <a:pt x="1264608" y="1054775"/>
                  </a:lnTo>
                  <a:close/>
                </a:path>
                <a:path w="5038725" h="1857375">
                  <a:moveTo>
                    <a:pt x="1837592" y="1142439"/>
                  </a:moveTo>
                  <a:lnTo>
                    <a:pt x="1832199" y="1142439"/>
                  </a:lnTo>
                  <a:lnTo>
                    <a:pt x="1832199" y="1120860"/>
                  </a:lnTo>
                  <a:lnTo>
                    <a:pt x="1837592" y="1120860"/>
                  </a:lnTo>
                  <a:lnTo>
                    <a:pt x="1837592" y="1142439"/>
                  </a:lnTo>
                  <a:close/>
                </a:path>
                <a:path w="5038725" h="1857375">
                  <a:moveTo>
                    <a:pt x="1859163" y="1147833"/>
                  </a:moveTo>
                  <a:lnTo>
                    <a:pt x="1810628" y="1147833"/>
                  </a:lnTo>
                  <a:lnTo>
                    <a:pt x="1810628" y="1142439"/>
                  </a:lnTo>
                  <a:lnTo>
                    <a:pt x="1859163" y="1142439"/>
                  </a:lnTo>
                  <a:lnTo>
                    <a:pt x="1859163" y="1147833"/>
                  </a:lnTo>
                  <a:close/>
                </a:path>
                <a:path w="5038725" h="1857375">
                  <a:moveTo>
                    <a:pt x="1837592" y="1169412"/>
                  </a:moveTo>
                  <a:lnTo>
                    <a:pt x="1832199" y="1169412"/>
                  </a:lnTo>
                  <a:lnTo>
                    <a:pt x="1832199" y="1147833"/>
                  </a:lnTo>
                  <a:lnTo>
                    <a:pt x="1837592" y="1147833"/>
                  </a:lnTo>
                  <a:lnTo>
                    <a:pt x="1837592" y="1169412"/>
                  </a:lnTo>
                  <a:close/>
                </a:path>
                <a:path w="5038725" h="1857375">
                  <a:moveTo>
                    <a:pt x="1608398" y="1142439"/>
                  </a:moveTo>
                  <a:lnTo>
                    <a:pt x="1603006" y="1142439"/>
                  </a:lnTo>
                  <a:lnTo>
                    <a:pt x="1603006" y="1120860"/>
                  </a:lnTo>
                  <a:lnTo>
                    <a:pt x="1608398" y="1120860"/>
                  </a:lnTo>
                  <a:lnTo>
                    <a:pt x="1608398" y="1142439"/>
                  </a:lnTo>
                  <a:close/>
                </a:path>
                <a:path w="5038725" h="1857375">
                  <a:moveTo>
                    <a:pt x="1629970" y="1147833"/>
                  </a:moveTo>
                  <a:lnTo>
                    <a:pt x="1581435" y="1147833"/>
                  </a:lnTo>
                  <a:lnTo>
                    <a:pt x="1581435" y="1142439"/>
                  </a:lnTo>
                  <a:lnTo>
                    <a:pt x="1629970" y="1142439"/>
                  </a:lnTo>
                  <a:lnTo>
                    <a:pt x="1629970" y="1147833"/>
                  </a:lnTo>
                  <a:close/>
                </a:path>
                <a:path w="5038725" h="1857375">
                  <a:moveTo>
                    <a:pt x="1608398" y="1169412"/>
                  </a:moveTo>
                  <a:lnTo>
                    <a:pt x="1603006" y="1169412"/>
                  </a:lnTo>
                  <a:lnTo>
                    <a:pt x="1603006" y="1147833"/>
                  </a:lnTo>
                  <a:lnTo>
                    <a:pt x="1608398" y="1147833"/>
                  </a:lnTo>
                  <a:lnTo>
                    <a:pt x="1608398" y="1169412"/>
                  </a:lnTo>
                  <a:close/>
                </a:path>
                <a:path w="5038725" h="1857375">
                  <a:moveTo>
                    <a:pt x="1379205" y="1142439"/>
                  </a:moveTo>
                  <a:lnTo>
                    <a:pt x="1373812" y="1142439"/>
                  </a:lnTo>
                  <a:lnTo>
                    <a:pt x="1373812" y="1120860"/>
                  </a:lnTo>
                  <a:lnTo>
                    <a:pt x="1379205" y="1120860"/>
                  </a:lnTo>
                  <a:lnTo>
                    <a:pt x="1379205" y="1142439"/>
                  </a:lnTo>
                  <a:close/>
                </a:path>
                <a:path w="5038725" h="1857375">
                  <a:moveTo>
                    <a:pt x="1400776" y="1147833"/>
                  </a:moveTo>
                  <a:lnTo>
                    <a:pt x="1352241" y="1147833"/>
                  </a:lnTo>
                  <a:lnTo>
                    <a:pt x="1352241" y="1142439"/>
                  </a:lnTo>
                  <a:lnTo>
                    <a:pt x="1400776" y="1142439"/>
                  </a:lnTo>
                  <a:lnTo>
                    <a:pt x="1400776" y="1147833"/>
                  </a:lnTo>
                  <a:close/>
                </a:path>
                <a:path w="5038725" h="1857375">
                  <a:moveTo>
                    <a:pt x="1379205" y="1169412"/>
                  </a:moveTo>
                  <a:lnTo>
                    <a:pt x="1373812" y="1169412"/>
                  </a:lnTo>
                  <a:lnTo>
                    <a:pt x="1373812" y="1147833"/>
                  </a:lnTo>
                  <a:lnTo>
                    <a:pt x="1379205" y="1147833"/>
                  </a:lnTo>
                  <a:lnTo>
                    <a:pt x="1379205" y="1169412"/>
                  </a:lnTo>
                  <a:close/>
                </a:path>
                <a:path w="5038725" h="1857375">
                  <a:moveTo>
                    <a:pt x="1150011" y="1142439"/>
                  </a:moveTo>
                  <a:lnTo>
                    <a:pt x="1144619" y="1142439"/>
                  </a:lnTo>
                  <a:lnTo>
                    <a:pt x="1144619" y="1120860"/>
                  </a:lnTo>
                  <a:lnTo>
                    <a:pt x="1150011" y="1120860"/>
                  </a:lnTo>
                  <a:lnTo>
                    <a:pt x="1150011" y="1142439"/>
                  </a:lnTo>
                  <a:close/>
                </a:path>
                <a:path w="5038725" h="1857375">
                  <a:moveTo>
                    <a:pt x="1171583" y="1147833"/>
                  </a:moveTo>
                  <a:lnTo>
                    <a:pt x="1123048" y="1147833"/>
                  </a:lnTo>
                  <a:lnTo>
                    <a:pt x="1123048" y="1142439"/>
                  </a:lnTo>
                  <a:lnTo>
                    <a:pt x="1171583" y="1142439"/>
                  </a:lnTo>
                  <a:lnTo>
                    <a:pt x="1171583" y="1147833"/>
                  </a:lnTo>
                  <a:close/>
                </a:path>
                <a:path w="5038725" h="1857375">
                  <a:moveTo>
                    <a:pt x="1150011" y="1169412"/>
                  </a:moveTo>
                  <a:lnTo>
                    <a:pt x="1144619" y="1169412"/>
                  </a:lnTo>
                  <a:lnTo>
                    <a:pt x="1144619" y="1147833"/>
                  </a:lnTo>
                  <a:lnTo>
                    <a:pt x="1150011" y="1147833"/>
                  </a:lnTo>
                  <a:lnTo>
                    <a:pt x="1150011" y="1169412"/>
                  </a:lnTo>
                  <a:close/>
                </a:path>
                <a:path w="5038725" h="1857375">
                  <a:moveTo>
                    <a:pt x="1950841" y="1257076"/>
                  </a:moveTo>
                  <a:lnTo>
                    <a:pt x="1945448" y="1257076"/>
                  </a:lnTo>
                  <a:lnTo>
                    <a:pt x="1945448" y="1235497"/>
                  </a:lnTo>
                  <a:lnTo>
                    <a:pt x="1950841" y="1235497"/>
                  </a:lnTo>
                  <a:lnTo>
                    <a:pt x="1950841" y="1257076"/>
                  </a:lnTo>
                  <a:close/>
                </a:path>
                <a:path w="5038725" h="1857375">
                  <a:moveTo>
                    <a:pt x="1972412" y="1262471"/>
                  </a:moveTo>
                  <a:lnTo>
                    <a:pt x="1923877" y="1262471"/>
                  </a:lnTo>
                  <a:lnTo>
                    <a:pt x="1923877" y="1257076"/>
                  </a:lnTo>
                  <a:lnTo>
                    <a:pt x="1972412" y="1257076"/>
                  </a:lnTo>
                  <a:lnTo>
                    <a:pt x="1972412" y="1262471"/>
                  </a:lnTo>
                  <a:close/>
                </a:path>
                <a:path w="5038725" h="1857375">
                  <a:moveTo>
                    <a:pt x="1950841" y="1284049"/>
                  </a:moveTo>
                  <a:lnTo>
                    <a:pt x="1945448" y="1284049"/>
                  </a:lnTo>
                  <a:lnTo>
                    <a:pt x="1945448" y="1262471"/>
                  </a:lnTo>
                  <a:lnTo>
                    <a:pt x="1950841" y="1262471"/>
                  </a:lnTo>
                  <a:lnTo>
                    <a:pt x="1950841" y="1284049"/>
                  </a:lnTo>
                  <a:close/>
                </a:path>
                <a:path w="5038725" h="1857375">
                  <a:moveTo>
                    <a:pt x="1722995" y="1257076"/>
                  </a:moveTo>
                  <a:lnTo>
                    <a:pt x="1717603" y="1257076"/>
                  </a:lnTo>
                  <a:lnTo>
                    <a:pt x="1717603" y="1235497"/>
                  </a:lnTo>
                  <a:lnTo>
                    <a:pt x="1722995" y="1235497"/>
                  </a:lnTo>
                  <a:lnTo>
                    <a:pt x="1722995" y="1257076"/>
                  </a:lnTo>
                  <a:close/>
                </a:path>
                <a:path w="5038725" h="1857375">
                  <a:moveTo>
                    <a:pt x="1744566" y="1262471"/>
                  </a:moveTo>
                  <a:lnTo>
                    <a:pt x="1696031" y="1262471"/>
                  </a:lnTo>
                  <a:lnTo>
                    <a:pt x="1696031" y="1257076"/>
                  </a:lnTo>
                  <a:lnTo>
                    <a:pt x="1744566" y="1257076"/>
                  </a:lnTo>
                  <a:lnTo>
                    <a:pt x="1744566" y="1262471"/>
                  </a:lnTo>
                  <a:close/>
                </a:path>
                <a:path w="5038725" h="1857375">
                  <a:moveTo>
                    <a:pt x="1722995" y="1284049"/>
                  </a:moveTo>
                  <a:lnTo>
                    <a:pt x="1717603" y="1284049"/>
                  </a:lnTo>
                  <a:lnTo>
                    <a:pt x="1717603" y="1262471"/>
                  </a:lnTo>
                  <a:lnTo>
                    <a:pt x="1722995" y="1262471"/>
                  </a:lnTo>
                  <a:lnTo>
                    <a:pt x="1722995" y="1284049"/>
                  </a:lnTo>
                  <a:close/>
                </a:path>
                <a:path w="5038725" h="1857375">
                  <a:moveTo>
                    <a:pt x="1493802" y="1257076"/>
                  </a:moveTo>
                  <a:lnTo>
                    <a:pt x="1488409" y="1257076"/>
                  </a:lnTo>
                  <a:lnTo>
                    <a:pt x="1488409" y="1235497"/>
                  </a:lnTo>
                  <a:lnTo>
                    <a:pt x="1493802" y="1235497"/>
                  </a:lnTo>
                  <a:lnTo>
                    <a:pt x="1493802" y="1257076"/>
                  </a:lnTo>
                  <a:close/>
                </a:path>
                <a:path w="5038725" h="1857375">
                  <a:moveTo>
                    <a:pt x="1515373" y="1262471"/>
                  </a:moveTo>
                  <a:lnTo>
                    <a:pt x="1466838" y="1262471"/>
                  </a:lnTo>
                  <a:lnTo>
                    <a:pt x="1466838" y="1257076"/>
                  </a:lnTo>
                  <a:lnTo>
                    <a:pt x="1515373" y="1257076"/>
                  </a:lnTo>
                  <a:lnTo>
                    <a:pt x="1515373" y="1262471"/>
                  </a:lnTo>
                  <a:close/>
                </a:path>
                <a:path w="5038725" h="1857375">
                  <a:moveTo>
                    <a:pt x="1493802" y="1284049"/>
                  </a:moveTo>
                  <a:lnTo>
                    <a:pt x="1488409" y="1284049"/>
                  </a:lnTo>
                  <a:lnTo>
                    <a:pt x="1488409" y="1262471"/>
                  </a:lnTo>
                  <a:lnTo>
                    <a:pt x="1493802" y="1262471"/>
                  </a:lnTo>
                  <a:lnTo>
                    <a:pt x="1493802" y="1284049"/>
                  </a:lnTo>
                  <a:close/>
                </a:path>
                <a:path w="5038725" h="1857375">
                  <a:moveTo>
                    <a:pt x="1264608" y="1257076"/>
                  </a:moveTo>
                  <a:lnTo>
                    <a:pt x="1259215" y="1257076"/>
                  </a:lnTo>
                  <a:lnTo>
                    <a:pt x="1259215" y="1235497"/>
                  </a:lnTo>
                  <a:lnTo>
                    <a:pt x="1264608" y="1235497"/>
                  </a:lnTo>
                  <a:lnTo>
                    <a:pt x="1264608" y="1257076"/>
                  </a:lnTo>
                  <a:close/>
                </a:path>
                <a:path w="5038725" h="1857375">
                  <a:moveTo>
                    <a:pt x="1286179" y="1262471"/>
                  </a:moveTo>
                  <a:lnTo>
                    <a:pt x="1237644" y="1262471"/>
                  </a:lnTo>
                  <a:lnTo>
                    <a:pt x="1237644" y="1257076"/>
                  </a:lnTo>
                  <a:lnTo>
                    <a:pt x="1286179" y="1257076"/>
                  </a:lnTo>
                  <a:lnTo>
                    <a:pt x="1286179" y="1262471"/>
                  </a:lnTo>
                  <a:close/>
                </a:path>
                <a:path w="5038725" h="1857375">
                  <a:moveTo>
                    <a:pt x="1264608" y="1284049"/>
                  </a:moveTo>
                  <a:lnTo>
                    <a:pt x="1259215" y="1284049"/>
                  </a:lnTo>
                  <a:lnTo>
                    <a:pt x="1259215" y="1262471"/>
                  </a:lnTo>
                  <a:lnTo>
                    <a:pt x="1264608" y="1262471"/>
                  </a:lnTo>
                  <a:lnTo>
                    <a:pt x="1264608" y="1284049"/>
                  </a:lnTo>
                  <a:close/>
                </a:path>
                <a:path w="5038725" h="1857375">
                  <a:moveTo>
                    <a:pt x="1837592" y="1371713"/>
                  </a:moveTo>
                  <a:lnTo>
                    <a:pt x="1832199" y="1371713"/>
                  </a:lnTo>
                  <a:lnTo>
                    <a:pt x="1832199" y="1350134"/>
                  </a:lnTo>
                  <a:lnTo>
                    <a:pt x="1837592" y="1350134"/>
                  </a:lnTo>
                  <a:lnTo>
                    <a:pt x="1837592" y="1371713"/>
                  </a:lnTo>
                  <a:close/>
                </a:path>
                <a:path w="5038725" h="1857375">
                  <a:moveTo>
                    <a:pt x="1859163" y="1377108"/>
                  </a:moveTo>
                  <a:lnTo>
                    <a:pt x="1810628" y="1377108"/>
                  </a:lnTo>
                  <a:lnTo>
                    <a:pt x="1810628" y="1371713"/>
                  </a:lnTo>
                  <a:lnTo>
                    <a:pt x="1859163" y="1371713"/>
                  </a:lnTo>
                  <a:lnTo>
                    <a:pt x="1859163" y="1377108"/>
                  </a:lnTo>
                  <a:close/>
                </a:path>
                <a:path w="5038725" h="1857375">
                  <a:moveTo>
                    <a:pt x="1837592" y="1398687"/>
                  </a:moveTo>
                  <a:lnTo>
                    <a:pt x="1832199" y="1398687"/>
                  </a:lnTo>
                  <a:lnTo>
                    <a:pt x="1832199" y="1377108"/>
                  </a:lnTo>
                  <a:lnTo>
                    <a:pt x="1837592" y="1377108"/>
                  </a:lnTo>
                  <a:lnTo>
                    <a:pt x="1837592" y="1398687"/>
                  </a:lnTo>
                  <a:close/>
                </a:path>
                <a:path w="5038725" h="1857375">
                  <a:moveTo>
                    <a:pt x="1608398" y="1371713"/>
                  </a:moveTo>
                  <a:lnTo>
                    <a:pt x="1603006" y="1371713"/>
                  </a:lnTo>
                  <a:lnTo>
                    <a:pt x="1603006" y="1350134"/>
                  </a:lnTo>
                  <a:lnTo>
                    <a:pt x="1608398" y="1350134"/>
                  </a:lnTo>
                  <a:lnTo>
                    <a:pt x="1608398" y="1371713"/>
                  </a:lnTo>
                  <a:close/>
                </a:path>
                <a:path w="5038725" h="1857375">
                  <a:moveTo>
                    <a:pt x="1629970" y="1377108"/>
                  </a:moveTo>
                  <a:lnTo>
                    <a:pt x="1581435" y="1377108"/>
                  </a:lnTo>
                  <a:lnTo>
                    <a:pt x="1581435" y="1371713"/>
                  </a:lnTo>
                  <a:lnTo>
                    <a:pt x="1629970" y="1371713"/>
                  </a:lnTo>
                  <a:lnTo>
                    <a:pt x="1629970" y="1377108"/>
                  </a:lnTo>
                  <a:close/>
                </a:path>
                <a:path w="5038725" h="1857375">
                  <a:moveTo>
                    <a:pt x="1608398" y="1398687"/>
                  </a:moveTo>
                  <a:lnTo>
                    <a:pt x="1603006" y="1398687"/>
                  </a:lnTo>
                  <a:lnTo>
                    <a:pt x="1603006" y="1377108"/>
                  </a:lnTo>
                  <a:lnTo>
                    <a:pt x="1608398" y="1377108"/>
                  </a:lnTo>
                  <a:lnTo>
                    <a:pt x="1608398" y="1398687"/>
                  </a:lnTo>
                  <a:close/>
                </a:path>
                <a:path w="5038725" h="1857375">
                  <a:moveTo>
                    <a:pt x="1379205" y="1371713"/>
                  </a:moveTo>
                  <a:lnTo>
                    <a:pt x="1373812" y="1371713"/>
                  </a:lnTo>
                  <a:lnTo>
                    <a:pt x="1373812" y="1350134"/>
                  </a:lnTo>
                  <a:lnTo>
                    <a:pt x="1379205" y="1350134"/>
                  </a:lnTo>
                  <a:lnTo>
                    <a:pt x="1379205" y="1371713"/>
                  </a:lnTo>
                  <a:close/>
                </a:path>
                <a:path w="5038725" h="1857375">
                  <a:moveTo>
                    <a:pt x="1400776" y="1377108"/>
                  </a:moveTo>
                  <a:lnTo>
                    <a:pt x="1352241" y="1377108"/>
                  </a:lnTo>
                  <a:lnTo>
                    <a:pt x="1352241" y="1371713"/>
                  </a:lnTo>
                  <a:lnTo>
                    <a:pt x="1400776" y="1371713"/>
                  </a:lnTo>
                  <a:lnTo>
                    <a:pt x="1400776" y="1377108"/>
                  </a:lnTo>
                  <a:close/>
                </a:path>
                <a:path w="5038725" h="1857375">
                  <a:moveTo>
                    <a:pt x="1379205" y="1398687"/>
                  </a:moveTo>
                  <a:lnTo>
                    <a:pt x="1373812" y="1398687"/>
                  </a:lnTo>
                  <a:lnTo>
                    <a:pt x="1373812" y="1377108"/>
                  </a:lnTo>
                  <a:lnTo>
                    <a:pt x="1379205" y="1377108"/>
                  </a:lnTo>
                  <a:lnTo>
                    <a:pt x="1379205" y="1398687"/>
                  </a:lnTo>
                  <a:close/>
                </a:path>
                <a:path w="5038725" h="1857375">
                  <a:moveTo>
                    <a:pt x="1950841" y="1486350"/>
                  </a:moveTo>
                  <a:lnTo>
                    <a:pt x="1945448" y="1486350"/>
                  </a:lnTo>
                  <a:lnTo>
                    <a:pt x="1945448" y="1464771"/>
                  </a:lnTo>
                  <a:lnTo>
                    <a:pt x="1950841" y="1464771"/>
                  </a:lnTo>
                  <a:lnTo>
                    <a:pt x="1950841" y="1486350"/>
                  </a:lnTo>
                  <a:close/>
                </a:path>
                <a:path w="5038725" h="1857375">
                  <a:moveTo>
                    <a:pt x="1972412" y="1491745"/>
                  </a:moveTo>
                  <a:lnTo>
                    <a:pt x="1923877" y="1491745"/>
                  </a:lnTo>
                  <a:lnTo>
                    <a:pt x="1923877" y="1486350"/>
                  </a:lnTo>
                  <a:lnTo>
                    <a:pt x="1972412" y="1486350"/>
                  </a:lnTo>
                  <a:lnTo>
                    <a:pt x="1972412" y="1491745"/>
                  </a:lnTo>
                  <a:close/>
                </a:path>
                <a:path w="5038725" h="1857375">
                  <a:moveTo>
                    <a:pt x="1950841" y="1513324"/>
                  </a:moveTo>
                  <a:lnTo>
                    <a:pt x="1945448" y="1513324"/>
                  </a:lnTo>
                  <a:lnTo>
                    <a:pt x="1945448" y="1491745"/>
                  </a:lnTo>
                  <a:lnTo>
                    <a:pt x="1950841" y="1491745"/>
                  </a:lnTo>
                  <a:lnTo>
                    <a:pt x="1950841" y="1513324"/>
                  </a:lnTo>
                  <a:close/>
                </a:path>
                <a:path w="5038725" h="1857375">
                  <a:moveTo>
                    <a:pt x="1722995" y="1486350"/>
                  </a:moveTo>
                  <a:lnTo>
                    <a:pt x="1717603" y="1486350"/>
                  </a:lnTo>
                  <a:lnTo>
                    <a:pt x="1717603" y="1464771"/>
                  </a:lnTo>
                  <a:lnTo>
                    <a:pt x="1722995" y="1464771"/>
                  </a:lnTo>
                  <a:lnTo>
                    <a:pt x="1722995" y="1486350"/>
                  </a:lnTo>
                  <a:close/>
                </a:path>
                <a:path w="5038725" h="1857375">
                  <a:moveTo>
                    <a:pt x="1744566" y="1491745"/>
                  </a:moveTo>
                  <a:lnTo>
                    <a:pt x="1696031" y="1491745"/>
                  </a:lnTo>
                  <a:lnTo>
                    <a:pt x="1696031" y="1486350"/>
                  </a:lnTo>
                  <a:lnTo>
                    <a:pt x="1744566" y="1486350"/>
                  </a:lnTo>
                  <a:lnTo>
                    <a:pt x="1744566" y="1491745"/>
                  </a:lnTo>
                  <a:close/>
                </a:path>
                <a:path w="5038725" h="1857375">
                  <a:moveTo>
                    <a:pt x="1722995" y="1513324"/>
                  </a:moveTo>
                  <a:lnTo>
                    <a:pt x="1717603" y="1513324"/>
                  </a:lnTo>
                  <a:lnTo>
                    <a:pt x="1717603" y="1491745"/>
                  </a:lnTo>
                  <a:lnTo>
                    <a:pt x="1722995" y="1491745"/>
                  </a:lnTo>
                  <a:lnTo>
                    <a:pt x="1722995" y="1513324"/>
                  </a:lnTo>
                  <a:close/>
                </a:path>
                <a:path w="5038725" h="1857375">
                  <a:moveTo>
                    <a:pt x="1493802" y="1486350"/>
                  </a:moveTo>
                  <a:lnTo>
                    <a:pt x="1488409" y="1486350"/>
                  </a:lnTo>
                  <a:lnTo>
                    <a:pt x="1488409" y="1464771"/>
                  </a:lnTo>
                  <a:lnTo>
                    <a:pt x="1493802" y="1464771"/>
                  </a:lnTo>
                  <a:lnTo>
                    <a:pt x="1493802" y="1486350"/>
                  </a:lnTo>
                  <a:close/>
                </a:path>
                <a:path w="5038725" h="1857375">
                  <a:moveTo>
                    <a:pt x="1515373" y="1491745"/>
                  </a:moveTo>
                  <a:lnTo>
                    <a:pt x="1466838" y="1491745"/>
                  </a:lnTo>
                  <a:lnTo>
                    <a:pt x="1466838" y="1486350"/>
                  </a:lnTo>
                  <a:lnTo>
                    <a:pt x="1515373" y="1486350"/>
                  </a:lnTo>
                  <a:lnTo>
                    <a:pt x="1515373" y="1491745"/>
                  </a:lnTo>
                  <a:close/>
                </a:path>
                <a:path w="5038725" h="1857375">
                  <a:moveTo>
                    <a:pt x="1493802" y="1513324"/>
                  </a:moveTo>
                  <a:lnTo>
                    <a:pt x="1488409" y="1513324"/>
                  </a:lnTo>
                  <a:lnTo>
                    <a:pt x="1488409" y="1491745"/>
                  </a:lnTo>
                  <a:lnTo>
                    <a:pt x="1493802" y="1491745"/>
                  </a:lnTo>
                  <a:lnTo>
                    <a:pt x="1493802" y="1513324"/>
                  </a:lnTo>
                  <a:close/>
                </a:path>
                <a:path w="5038725" h="1857375">
                  <a:moveTo>
                    <a:pt x="1837592" y="1600987"/>
                  </a:moveTo>
                  <a:lnTo>
                    <a:pt x="1832199" y="1600987"/>
                  </a:lnTo>
                  <a:lnTo>
                    <a:pt x="1832199" y="1579409"/>
                  </a:lnTo>
                  <a:lnTo>
                    <a:pt x="1837592" y="1579409"/>
                  </a:lnTo>
                  <a:lnTo>
                    <a:pt x="1837592" y="1600987"/>
                  </a:lnTo>
                  <a:close/>
                </a:path>
                <a:path w="5038725" h="1857375">
                  <a:moveTo>
                    <a:pt x="1859163" y="1606382"/>
                  </a:moveTo>
                  <a:lnTo>
                    <a:pt x="1810628" y="1606382"/>
                  </a:lnTo>
                  <a:lnTo>
                    <a:pt x="1810628" y="1600987"/>
                  </a:lnTo>
                  <a:lnTo>
                    <a:pt x="1859163" y="1600987"/>
                  </a:lnTo>
                  <a:lnTo>
                    <a:pt x="1859163" y="1606382"/>
                  </a:lnTo>
                  <a:close/>
                </a:path>
                <a:path w="5038725" h="1857375">
                  <a:moveTo>
                    <a:pt x="1837592" y="1627961"/>
                  </a:moveTo>
                  <a:lnTo>
                    <a:pt x="1832199" y="1627961"/>
                  </a:lnTo>
                  <a:lnTo>
                    <a:pt x="1832199" y="1606382"/>
                  </a:lnTo>
                  <a:lnTo>
                    <a:pt x="1837592" y="1606382"/>
                  </a:lnTo>
                  <a:lnTo>
                    <a:pt x="1837592" y="1627961"/>
                  </a:lnTo>
                  <a:close/>
                </a:path>
                <a:path w="5038725" h="1857375">
                  <a:moveTo>
                    <a:pt x="1950841" y="1715625"/>
                  </a:moveTo>
                  <a:lnTo>
                    <a:pt x="1945448" y="1715625"/>
                  </a:lnTo>
                  <a:lnTo>
                    <a:pt x="1945448" y="1694046"/>
                  </a:lnTo>
                  <a:lnTo>
                    <a:pt x="1950841" y="1694046"/>
                  </a:lnTo>
                  <a:lnTo>
                    <a:pt x="1950841" y="1715625"/>
                  </a:lnTo>
                  <a:close/>
                </a:path>
                <a:path w="5038725" h="1857375">
                  <a:moveTo>
                    <a:pt x="1972412" y="1721019"/>
                  </a:moveTo>
                  <a:lnTo>
                    <a:pt x="1923877" y="1721019"/>
                  </a:lnTo>
                  <a:lnTo>
                    <a:pt x="1923877" y="1715625"/>
                  </a:lnTo>
                  <a:lnTo>
                    <a:pt x="1972412" y="1715625"/>
                  </a:lnTo>
                  <a:lnTo>
                    <a:pt x="1972412" y="1721019"/>
                  </a:lnTo>
                  <a:close/>
                </a:path>
                <a:path w="5038725" h="1857375">
                  <a:moveTo>
                    <a:pt x="1950841" y="1742598"/>
                  </a:moveTo>
                  <a:lnTo>
                    <a:pt x="1945448" y="1742598"/>
                  </a:lnTo>
                  <a:lnTo>
                    <a:pt x="1945448" y="1721019"/>
                  </a:lnTo>
                  <a:lnTo>
                    <a:pt x="1950841" y="1721019"/>
                  </a:lnTo>
                  <a:lnTo>
                    <a:pt x="1950841" y="1742598"/>
                  </a:lnTo>
                  <a:close/>
                </a:path>
                <a:path w="5038725" h="1857375">
                  <a:moveTo>
                    <a:pt x="942389" y="2810"/>
                  </a:moveTo>
                  <a:lnTo>
                    <a:pt x="893854" y="2810"/>
                  </a:lnTo>
                  <a:lnTo>
                    <a:pt x="893854" y="0"/>
                  </a:lnTo>
                  <a:lnTo>
                    <a:pt x="942389" y="0"/>
                  </a:lnTo>
                  <a:lnTo>
                    <a:pt x="942389" y="2810"/>
                  </a:lnTo>
                  <a:close/>
                </a:path>
                <a:path w="5038725" h="1857375">
                  <a:moveTo>
                    <a:pt x="920818" y="24389"/>
                  </a:moveTo>
                  <a:lnTo>
                    <a:pt x="915425" y="24389"/>
                  </a:lnTo>
                  <a:lnTo>
                    <a:pt x="915425" y="2810"/>
                  </a:lnTo>
                  <a:lnTo>
                    <a:pt x="920818" y="2810"/>
                  </a:lnTo>
                  <a:lnTo>
                    <a:pt x="920818" y="24389"/>
                  </a:lnTo>
                  <a:close/>
                </a:path>
                <a:path w="5038725" h="1857375">
                  <a:moveTo>
                    <a:pt x="713196" y="2810"/>
                  </a:moveTo>
                  <a:lnTo>
                    <a:pt x="664661" y="2810"/>
                  </a:lnTo>
                  <a:lnTo>
                    <a:pt x="664661" y="0"/>
                  </a:lnTo>
                  <a:lnTo>
                    <a:pt x="713196" y="0"/>
                  </a:lnTo>
                  <a:lnTo>
                    <a:pt x="713196" y="2810"/>
                  </a:lnTo>
                  <a:close/>
                </a:path>
                <a:path w="5038725" h="1857375">
                  <a:moveTo>
                    <a:pt x="691625" y="24389"/>
                  </a:moveTo>
                  <a:lnTo>
                    <a:pt x="686232" y="24389"/>
                  </a:lnTo>
                  <a:lnTo>
                    <a:pt x="686232" y="2810"/>
                  </a:lnTo>
                  <a:lnTo>
                    <a:pt x="691625" y="2810"/>
                  </a:lnTo>
                  <a:lnTo>
                    <a:pt x="691625" y="24389"/>
                  </a:lnTo>
                  <a:close/>
                </a:path>
                <a:path w="5038725" h="1857375">
                  <a:moveTo>
                    <a:pt x="484002" y="2810"/>
                  </a:moveTo>
                  <a:lnTo>
                    <a:pt x="435467" y="2810"/>
                  </a:lnTo>
                  <a:lnTo>
                    <a:pt x="435467" y="0"/>
                  </a:lnTo>
                  <a:lnTo>
                    <a:pt x="484002" y="0"/>
                  </a:lnTo>
                  <a:lnTo>
                    <a:pt x="484002" y="2810"/>
                  </a:lnTo>
                  <a:close/>
                </a:path>
                <a:path w="5038725" h="1857375">
                  <a:moveTo>
                    <a:pt x="462431" y="24389"/>
                  </a:moveTo>
                  <a:lnTo>
                    <a:pt x="457038" y="24389"/>
                  </a:lnTo>
                  <a:lnTo>
                    <a:pt x="457038" y="2810"/>
                  </a:lnTo>
                  <a:lnTo>
                    <a:pt x="462431" y="2810"/>
                  </a:lnTo>
                  <a:lnTo>
                    <a:pt x="462431" y="24389"/>
                  </a:lnTo>
                  <a:close/>
                </a:path>
                <a:path w="5038725" h="1857375">
                  <a:moveTo>
                    <a:pt x="1035415" y="112053"/>
                  </a:moveTo>
                  <a:lnTo>
                    <a:pt x="1030022" y="112053"/>
                  </a:lnTo>
                  <a:lnTo>
                    <a:pt x="1030022" y="90474"/>
                  </a:lnTo>
                  <a:lnTo>
                    <a:pt x="1035415" y="90474"/>
                  </a:lnTo>
                  <a:lnTo>
                    <a:pt x="1035415" y="112053"/>
                  </a:lnTo>
                  <a:close/>
                </a:path>
                <a:path w="5038725" h="1857375">
                  <a:moveTo>
                    <a:pt x="1056986" y="117447"/>
                  </a:moveTo>
                  <a:lnTo>
                    <a:pt x="1008451" y="117447"/>
                  </a:lnTo>
                  <a:lnTo>
                    <a:pt x="1008451" y="112053"/>
                  </a:lnTo>
                  <a:lnTo>
                    <a:pt x="1056986" y="112053"/>
                  </a:lnTo>
                  <a:lnTo>
                    <a:pt x="1056986" y="117447"/>
                  </a:lnTo>
                  <a:close/>
                </a:path>
                <a:path w="5038725" h="1857375">
                  <a:moveTo>
                    <a:pt x="1035415" y="139026"/>
                  </a:moveTo>
                  <a:lnTo>
                    <a:pt x="1030022" y="139026"/>
                  </a:lnTo>
                  <a:lnTo>
                    <a:pt x="1030022" y="117447"/>
                  </a:lnTo>
                  <a:lnTo>
                    <a:pt x="1035415" y="117447"/>
                  </a:lnTo>
                  <a:lnTo>
                    <a:pt x="1035415" y="139026"/>
                  </a:lnTo>
                  <a:close/>
                </a:path>
                <a:path w="5038725" h="1857375">
                  <a:moveTo>
                    <a:pt x="806221" y="112053"/>
                  </a:moveTo>
                  <a:lnTo>
                    <a:pt x="800828" y="112053"/>
                  </a:lnTo>
                  <a:lnTo>
                    <a:pt x="800828" y="90474"/>
                  </a:lnTo>
                  <a:lnTo>
                    <a:pt x="806221" y="90474"/>
                  </a:lnTo>
                  <a:lnTo>
                    <a:pt x="806221" y="112053"/>
                  </a:lnTo>
                  <a:close/>
                </a:path>
                <a:path w="5038725" h="1857375">
                  <a:moveTo>
                    <a:pt x="827792" y="117447"/>
                  </a:moveTo>
                  <a:lnTo>
                    <a:pt x="779257" y="117447"/>
                  </a:lnTo>
                  <a:lnTo>
                    <a:pt x="779257" y="112053"/>
                  </a:lnTo>
                  <a:lnTo>
                    <a:pt x="827792" y="112053"/>
                  </a:lnTo>
                  <a:lnTo>
                    <a:pt x="827792" y="117447"/>
                  </a:lnTo>
                  <a:close/>
                </a:path>
                <a:path w="5038725" h="1857375">
                  <a:moveTo>
                    <a:pt x="806221" y="139026"/>
                  </a:moveTo>
                  <a:lnTo>
                    <a:pt x="800828" y="139026"/>
                  </a:lnTo>
                  <a:lnTo>
                    <a:pt x="800828" y="117447"/>
                  </a:lnTo>
                  <a:lnTo>
                    <a:pt x="806221" y="117447"/>
                  </a:lnTo>
                  <a:lnTo>
                    <a:pt x="806221" y="139026"/>
                  </a:lnTo>
                  <a:close/>
                </a:path>
                <a:path w="5038725" h="1857375">
                  <a:moveTo>
                    <a:pt x="577028" y="112053"/>
                  </a:moveTo>
                  <a:lnTo>
                    <a:pt x="571635" y="112053"/>
                  </a:lnTo>
                  <a:lnTo>
                    <a:pt x="571635" y="90474"/>
                  </a:lnTo>
                  <a:lnTo>
                    <a:pt x="577028" y="90474"/>
                  </a:lnTo>
                  <a:lnTo>
                    <a:pt x="577028" y="112053"/>
                  </a:lnTo>
                  <a:close/>
                </a:path>
                <a:path w="5038725" h="1857375">
                  <a:moveTo>
                    <a:pt x="598599" y="117447"/>
                  </a:moveTo>
                  <a:lnTo>
                    <a:pt x="550064" y="117447"/>
                  </a:lnTo>
                  <a:lnTo>
                    <a:pt x="550064" y="112053"/>
                  </a:lnTo>
                  <a:lnTo>
                    <a:pt x="598599" y="112053"/>
                  </a:lnTo>
                  <a:lnTo>
                    <a:pt x="598599" y="117447"/>
                  </a:lnTo>
                  <a:close/>
                </a:path>
                <a:path w="5038725" h="1857375">
                  <a:moveTo>
                    <a:pt x="577028" y="139026"/>
                  </a:moveTo>
                  <a:lnTo>
                    <a:pt x="571635" y="139026"/>
                  </a:lnTo>
                  <a:lnTo>
                    <a:pt x="571635" y="117447"/>
                  </a:lnTo>
                  <a:lnTo>
                    <a:pt x="577028" y="117447"/>
                  </a:lnTo>
                  <a:lnTo>
                    <a:pt x="577028" y="139026"/>
                  </a:lnTo>
                  <a:close/>
                </a:path>
                <a:path w="5038725" h="1857375">
                  <a:moveTo>
                    <a:pt x="347834" y="112053"/>
                  </a:moveTo>
                  <a:lnTo>
                    <a:pt x="342442" y="112053"/>
                  </a:lnTo>
                  <a:lnTo>
                    <a:pt x="342442" y="90474"/>
                  </a:lnTo>
                  <a:lnTo>
                    <a:pt x="347834" y="90474"/>
                  </a:lnTo>
                  <a:lnTo>
                    <a:pt x="347834" y="112053"/>
                  </a:lnTo>
                  <a:close/>
                </a:path>
                <a:path w="5038725" h="1857375">
                  <a:moveTo>
                    <a:pt x="369405" y="117447"/>
                  </a:moveTo>
                  <a:lnTo>
                    <a:pt x="320870" y="117447"/>
                  </a:lnTo>
                  <a:lnTo>
                    <a:pt x="320870" y="112053"/>
                  </a:lnTo>
                  <a:lnTo>
                    <a:pt x="369405" y="112053"/>
                  </a:lnTo>
                  <a:lnTo>
                    <a:pt x="369405" y="117447"/>
                  </a:lnTo>
                  <a:close/>
                </a:path>
                <a:path w="5038725" h="1857375">
                  <a:moveTo>
                    <a:pt x="347834" y="139026"/>
                  </a:moveTo>
                  <a:lnTo>
                    <a:pt x="342442" y="139026"/>
                  </a:lnTo>
                  <a:lnTo>
                    <a:pt x="342442" y="117447"/>
                  </a:lnTo>
                  <a:lnTo>
                    <a:pt x="347834" y="117447"/>
                  </a:lnTo>
                  <a:lnTo>
                    <a:pt x="347834" y="139026"/>
                  </a:lnTo>
                  <a:close/>
                </a:path>
                <a:path w="5038725" h="1857375">
                  <a:moveTo>
                    <a:pt x="920818" y="226690"/>
                  </a:moveTo>
                  <a:lnTo>
                    <a:pt x="915425" y="226690"/>
                  </a:lnTo>
                  <a:lnTo>
                    <a:pt x="915425" y="205111"/>
                  </a:lnTo>
                  <a:lnTo>
                    <a:pt x="920818" y="205111"/>
                  </a:lnTo>
                  <a:lnTo>
                    <a:pt x="920818" y="226690"/>
                  </a:lnTo>
                  <a:close/>
                </a:path>
                <a:path w="5038725" h="1857375">
                  <a:moveTo>
                    <a:pt x="942389" y="232085"/>
                  </a:moveTo>
                  <a:lnTo>
                    <a:pt x="893854" y="232085"/>
                  </a:lnTo>
                  <a:lnTo>
                    <a:pt x="893854" y="226690"/>
                  </a:lnTo>
                  <a:lnTo>
                    <a:pt x="942389" y="226690"/>
                  </a:lnTo>
                  <a:lnTo>
                    <a:pt x="942389" y="232085"/>
                  </a:lnTo>
                  <a:close/>
                </a:path>
                <a:path w="5038725" h="1857375">
                  <a:moveTo>
                    <a:pt x="920818" y="253663"/>
                  </a:moveTo>
                  <a:lnTo>
                    <a:pt x="915425" y="253663"/>
                  </a:lnTo>
                  <a:lnTo>
                    <a:pt x="915425" y="232085"/>
                  </a:lnTo>
                  <a:lnTo>
                    <a:pt x="920818" y="232085"/>
                  </a:lnTo>
                  <a:lnTo>
                    <a:pt x="920818" y="253663"/>
                  </a:lnTo>
                  <a:close/>
                </a:path>
                <a:path w="5038725" h="1857375">
                  <a:moveTo>
                    <a:pt x="691625" y="226690"/>
                  </a:moveTo>
                  <a:lnTo>
                    <a:pt x="686232" y="226690"/>
                  </a:lnTo>
                  <a:lnTo>
                    <a:pt x="686232" y="205111"/>
                  </a:lnTo>
                  <a:lnTo>
                    <a:pt x="691625" y="205111"/>
                  </a:lnTo>
                  <a:lnTo>
                    <a:pt x="691625" y="226690"/>
                  </a:lnTo>
                  <a:close/>
                </a:path>
                <a:path w="5038725" h="1857375">
                  <a:moveTo>
                    <a:pt x="713196" y="232085"/>
                  </a:moveTo>
                  <a:lnTo>
                    <a:pt x="664661" y="232085"/>
                  </a:lnTo>
                  <a:lnTo>
                    <a:pt x="664661" y="226690"/>
                  </a:lnTo>
                  <a:lnTo>
                    <a:pt x="713196" y="226690"/>
                  </a:lnTo>
                  <a:lnTo>
                    <a:pt x="713196" y="232085"/>
                  </a:lnTo>
                  <a:close/>
                </a:path>
                <a:path w="5038725" h="1857375">
                  <a:moveTo>
                    <a:pt x="691625" y="253663"/>
                  </a:moveTo>
                  <a:lnTo>
                    <a:pt x="686232" y="253663"/>
                  </a:lnTo>
                  <a:lnTo>
                    <a:pt x="686232" y="232085"/>
                  </a:lnTo>
                  <a:lnTo>
                    <a:pt x="691625" y="232085"/>
                  </a:lnTo>
                  <a:lnTo>
                    <a:pt x="691625" y="253663"/>
                  </a:lnTo>
                  <a:close/>
                </a:path>
                <a:path w="5038725" h="1857375">
                  <a:moveTo>
                    <a:pt x="462431" y="226690"/>
                  </a:moveTo>
                  <a:lnTo>
                    <a:pt x="457038" y="226690"/>
                  </a:lnTo>
                  <a:lnTo>
                    <a:pt x="457038" y="205111"/>
                  </a:lnTo>
                  <a:lnTo>
                    <a:pt x="462431" y="205111"/>
                  </a:lnTo>
                  <a:lnTo>
                    <a:pt x="462431" y="226690"/>
                  </a:lnTo>
                  <a:close/>
                </a:path>
                <a:path w="5038725" h="1857375">
                  <a:moveTo>
                    <a:pt x="484002" y="232085"/>
                  </a:moveTo>
                  <a:lnTo>
                    <a:pt x="435467" y="232085"/>
                  </a:lnTo>
                  <a:lnTo>
                    <a:pt x="435467" y="226690"/>
                  </a:lnTo>
                  <a:lnTo>
                    <a:pt x="484002" y="226690"/>
                  </a:lnTo>
                  <a:lnTo>
                    <a:pt x="484002" y="232085"/>
                  </a:lnTo>
                  <a:close/>
                </a:path>
                <a:path w="5038725" h="1857375">
                  <a:moveTo>
                    <a:pt x="462431" y="253663"/>
                  </a:moveTo>
                  <a:lnTo>
                    <a:pt x="457038" y="253663"/>
                  </a:lnTo>
                  <a:lnTo>
                    <a:pt x="457038" y="232085"/>
                  </a:lnTo>
                  <a:lnTo>
                    <a:pt x="462431" y="232085"/>
                  </a:lnTo>
                  <a:lnTo>
                    <a:pt x="462431" y="253663"/>
                  </a:lnTo>
                  <a:close/>
                </a:path>
                <a:path w="5038725" h="1857375">
                  <a:moveTo>
                    <a:pt x="233238" y="226690"/>
                  </a:moveTo>
                  <a:lnTo>
                    <a:pt x="227845" y="226690"/>
                  </a:lnTo>
                  <a:lnTo>
                    <a:pt x="227845" y="205111"/>
                  </a:lnTo>
                  <a:lnTo>
                    <a:pt x="233238" y="205111"/>
                  </a:lnTo>
                  <a:lnTo>
                    <a:pt x="233238" y="226690"/>
                  </a:lnTo>
                  <a:close/>
                </a:path>
                <a:path w="5038725" h="1857375">
                  <a:moveTo>
                    <a:pt x="254809" y="232085"/>
                  </a:moveTo>
                  <a:lnTo>
                    <a:pt x="206274" y="232085"/>
                  </a:lnTo>
                  <a:lnTo>
                    <a:pt x="206274" y="226690"/>
                  </a:lnTo>
                  <a:lnTo>
                    <a:pt x="254809" y="226690"/>
                  </a:lnTo>
                  <a:lnTo>
                    <a:pt x="254809" y="232085"/>
                  </a:lnTo>
                  <a:close/>
                </a:path>
                <a:path w="5038725" h="1857375">
                  <a:moveTo>
                    <a:pt x="233238" y="253663"/>
                  </a:moveTo>
                  <a:lnTo>
                    <a:pt x="227845" y="253663"/>
                  </a:lnTo>
                  <a:lnTo>
                    <a:pt x="227845" y="232085"/>
                  </a:lnTo>
                  <a:lnTo>
                    <a:pt x="233238" y="232085"/>
                  </a:lnTo>
                  <a:lnTo>
                    <a:pt x="233238" y="253663"/>
                  </a:lnTo>
                  <a:close/>
                </a:path>
                <a:path w="5038725" h="1857375">
                  <a:moveTo>
                    <a:pt x="1035415" y="341327"/>
                  </a:moveTo>
                  <a:lnTo>
                    <a:pt x="1030022" y="341327"/>
                  </a:lnTo>
                  <a:lnTo>
                    <a:pt x="1030022" y="319748"/>
                  </a:lnTo>
                  <a:lnTo>
                    <a:pt x="1035415" y="319748"/>
                  </a:lnTo>
                  <a:lnTo>
                    <a:pt x="1035415" y="341327"/>
                  </a:lnTo>
                  <a:close/>
                </a:path>
                <a:path w="5038725" h="1857375">
                  <a:moveTo>
                    <a:pt x="1056986" y="346722"/>
                  </a:moveTo>
                  <a:lnTo>
                    <a:pt x="1008451" y="346722"/>
                  </a:lnTo>
                  <a:lnTo>
                    <a:pt x="1008451" y="341327"/>
                  </a:lnTo>
                  <a:lnTo>
                    <a:pt x="1056986" y="341327"/>
                  </a:lnTo>
                  <a:lnTo>
                    <a:pt x="1056986" y="346722"/>
                  </a:lnTo>
                  <a:close/>
                </a:path>
                <a:path w="5038725" h="1857375">
                  <a:moveTo>
                    <a:pt x="1035415" y="368301"/>
                  </a:moveTo>
                  <a:lnTo>
                    <a:pt x="1030022" y="368301"/>
                  </a:lnTo>
                  <a:lnTo>
                    <a:pt x="1030022" y="346722"/>
                  </a:lnTo>
                  <a:lnTo>
                    <a:pt x="1035415" y="346722"/>
                  </a:lnTo>
                  <a:lnTo>
                    <a:pt x="1035415" y="368301"/>
                  </a:lnTo>
                  <a:close/>
                </a:path>
                <a:path w="5038725" h="1857375">
                  <a:moveTo>
                    <a:pt x="806221" y="341327"/>
                  </a:moveTo>
                  <a:lnTo>
                    <a:pt x="800828" y="341327"/>
                  </a:lnTo>
                  <a:lnTo>
                    <a:pt x="800828" y="319748"/>
                  </a:lnTo>
                  <a:lnTo>
                    <a:pt x="806221" y="319748"/>
                  </a:lnTo>
                  <a:lnTo>
                    <a:pt x="806221" y="341327"/>
                  </a:lnTo>
                  <a:close/>
                </a:path>
                <a:path w="5038725" h="1857375">
                  <a:moveTo>
                    <a:pt x="827792" y="346722"/>
                  </a:moveTo>
                  <a:lnTo>
                    <a:pt x="779257" y="346722"/>
                  </a:lnTo>
                  <a:lnTo>
                    <a:pt x="779257" y="341327"/>
                  </a:lnTo>
                  <a:lnTo>
                    <a:pt x="827792" y="341327"/>
                  </a:lnTo>
                  <a:lnTo>
                    <a:pt x="827792" y="346722"/>
                  </a:lnTo>
                  <a:close/>
                </a:path>
                <a:path w="5038725" h="1857375">
                  <a:moveTo>
                    <a:pt x="806221" y="368301"/>
                  </a:moveTo>
                  <a:lnTo>
                    <a:pt x="800828" y="368301"/>
                  </a:lnTo>
                  <a:lnTo>
                    <a:pt x="800828" y="346722"/>
                  </a:lnTo>
                  <a:lnTo>
                    <a:pt x="806221" y="346722"/>
                  </a:lnTo>
                  <a:lnTo>
                    <a:pt x="806221" y="368301"/>
                  </a:lnTo>
                  <a:close/>
                </a:path>
                <a:path w="5038725" h="1857375">
                  <a:moveTo>
                    <a:pt x="577028" y="341327"/>
                  </a:moveTo>
                  <a:lnTo>
                    <a:pt x="571635" y="341327"/>
                  </a:lnTo>
                  <a:lnTo>
                    <a:pt x="571635" y="319748"/>
                  </a:lnTo>
                  <a:lnTo>
                    <a:pt x="577028" y="319748"/>
                  </a:lnTo>
                  <a:lnTo>
                    <a:pt x="577028" y="341327"/>
                  </a:lnTo>
                  <a:close/>
                </a:path>
                <a:path w="5038725" h="1857375">
                  <a:moveTo>
                    <a:pt x="598599" y="346722"/>
                  </a:moveTo>
                  <a:lnTo>
                    <a:pt x="550064" y="346722"/>
                  </a:lnTo>
                  <a:lnTo>
                    <a:pt x="550064" y="341327"/>
                  </a:lnTo>
                  <a:lnTo>
                    <a:pt x="598599" y="341327"/>
                  </a:lnTo>
                  <a:lnTo>
                    <a:pt x="598599" y="346722"/>
                  </a:lnTo>
                  <a:close/>
                </a:path>
                <a:path w="5038725" h="1857375">
                  <a:moveTo>
                    <a:pt x="577028" y="368301"/>
                  </a:moveTo>
                  <a:lnTo>
                    <a:pt x="571635" y="368301"/>
                  </a:lnTo>
                  <a:lnTo>
                    <a:pt x="571635" y="346722"/>
                  </a:lnTo>
                  <a:lnTo>
                    <a:pt x="577028" y="346722"/>
                  </a:lnTo>
                  <a:lnTo>
                    <a:pt x="577028" y="368301"/>
                  </a:lnTo>
                  <a:close/>
                </a:path>
                <a:path w="5038725" h="1857375">
                  <a:moveTo>
                    <a:pt x="347834" y="341327"/>
                  </a:moveTo>
                  <a:lnTo>
                    <a:pt x="342442" y="341327"/>
                  </a:lnTo>
                  <a:lnTo>
                    <a:pt x="342442" y="319748"/>
                  </a:lnTo>
                  <a:lnTo>
                    <a:pt x="347834" y="319748"/>
                  </a:lnTo>
                  <a:lnTo>
                    <a:pt x="347834" y="341327"/>
                  </a:lnTo>
                  <a:close/>
                </a:path>
                <a:path w="5038725" h="1857375">
                  <a:moveTo>
                    <a:pt x="369405" y="346722"/>
                  </a:moveTo>
                  <a:lnTo>
                    <a:pt x="320870" y="346722"/>
                  </a:lnTo>
                  <a:lnTo>
                    <a:pt x="320870" y="341327"/>
                  </a:lnTo>
                  <a:lnTo>
                    <a:pt x="369405" y="341327"/>
                  </a:lnTo>
                  <a:lnTo>
                    <a:pt x="369405" y="346722"/>
                  </a:lnTo>
                  <a:close/>
                </a:path>
                <a:path w="5038725" h="1857375">
                  <a:moveTo>
                    <a:pt x="347834" y="368301"/>
                  </a:moveTo>
                  <a:lnTo>
                    <a:pt x="342442" y="368301"/>
                  </a:lnTo>
                  <a:lnTo>
                    <a:pt x="342442" y="346722"/>
                  </a:lnTo>
                  <a:lnTo>
                    <a:pt x="347834" y="346722"/>
                  </a:lnTo>
                  <a:lnTo>
                    <a:pt x="347834" y="368301"/>
                  </a:lnTo>
                  <a:close/>
                </a:path>
                <a:path w="5038725" h="1857375">
                  <a:moveTo>
                    <a:pt x="920818" y="455964"/>
                  </a:moveTo>
                  <a:lnTo>
                    <a:pt x="915425" y="455964"/>
                  </a:lnTo>
                  <a:lnTo>
                    <a:pt x="915425" y="434386"/>
                  </a:lnTo>
                  <a:lnTo>
                    <a:pt x="920818" y="434386"/>
                  </a:lnTo>
                  <a:lnTo>
                    <a:pt x="920818" y="455964"/>
                  </a:lnTo>
                  <a:close/>
                </a:path>
                <a:path w="5038725" h="1857375">
                  <a:moveTo>
                    <a:pt x="942389" y="461359"/>
                  </a:moveTo>
                  <a:lnTo>
                    <a:pt x="893854" y="461359"/>
                  </a:lnTo>
                  <a:lnTo>
                    <a:pt x="893854" y="455964"/>
                  </a:lnTo>
                  <a:lnTo>
                    <a:pt x="942389" y="455964"/>
                  </a:lnTo>
                  <a:lnTo>
                    <a:pt x="942389" y="461359"/>
                  </a:lnTo>
                  <a:close/>
                </a:path>
                <a:path w="5038725" h="1857375">
                  <a:moveTo>
                    <a:pt x="920818" y="482938"/>
                  </a:moveTo>
                  <a:lnTo>
                    <a:pt x="915425" y="482938"/>
                  </a:lnTo>
                  <a:lnTo>
                    <a:pt x="915425" y="461359"/>
                  </a:lnTo>
                  <a:lnTo>
                    <a:pt x="920818" y="461359"/>
                  </a:lnTo>
                  <a:lnTo>
                    <a:pt x="920818" y="482938"/>
                  </a:lnTo>
                  <a:close/>
                </a:path>
                <a:path w="5038725" h="1857375">
                  <a:moveTo>
                    <a:pt x="691625" y="455964"/>
                  </a:moveTo>
                  <a:lnTo>
                    <a:pt x="686232" y="455964"/>
                  </a:lnTo>
                  <a:lnTo>
                    <a:pt x="686232" y="434386"/>
                  </a:lnTo>
                  <a:lnTo>
                    <a:pt x="691625" y="434386"/>
                  </a:lnTo>
                  <a:lnTo>
                    <a:pt x="691625" y="455964"/>
                  </a:lnTo>
                  <a:close/>
                </a:path>
                <a:path w="5038725" h="1857375">
                  <a:moveTo>
                    <a:pt x="713196" y="461359"/>
                  </a:moveTo>
                  <a:lnTo>
                    <a:pt x="664661" y="461359"/>
                  </a:lnTo>
                  <a:lnTo>
                    <a:pt x="664661" y="455964"/>
                  </a:lnTo>
                  <a:lnTo>
                    <a:pt x="713196" y="455964"/>
                  </a:lnTo>
                  <a:lnTo>
                    <a:pt x="713196" y="461359"/>
                  </a:lnTo>
                  <a:close/>
                </a:path>
                <a:path w="5038725" h="1857375">
                  <a:moveTo>
                    <a:pt x="691625" y="482938"/>
                  </a:moveTo>
                  <a:lnTo>
                    <a:pt x="686232" y="482938"/>
                  </a:lnTo>
                  <a:lnTo>
                    <a:pt x="686232" y="461359"/>
                  </a:lnTo>
                  <a:lnTo>
                    <a:pt x="691625" y="461359"/>
                  </a:lnTo>
                  <a:lnTo>
                    <a:pt x="691625" y="482938"/>
                  </a:lnTo>
                  <a:close/>
                </a:path>
                <a:path w="5038725" h="1857375">
                  <a:moveTo>
                    <a:pt x="462431" y="455964"/>
                  </a:moveTo>
                  <a:lnTo>
                    <a:pt x="457038" y="455964"/>
                  </a:lnTo>
                  <a:lnTo>
                    <a:pt x="457038" y="434386"/>
                  </a:lnTo>
                  <a:lnTo>
                    <a:pt x="462431" y="434386"/>
                  </a:lnTo>
                  <a:lnTo>
                    <a:pt x="462431" y="455964"/>
                  </a:lnTo>
                  <a:close/>
                </a:path>
                <a:path w="5038725" h="1857375">
                  <a:moveTo>
                    <a:pt x="484002" y="461359"/>
                  </a:moveTo>
                  <a:lnTo>
                    <a:pt x="435467" y="461359"/>
                  </a:lnTo>
                  <a:lnTo>
                    <a:pt x="435467" y="455964"/>
                  </a:lnTo>
                  <a:lnTo>
                    <a:pt x="484002" y="455964"/>
                  </a:lnTo>
                  <a:lnTo>
                    <a:pt x="484002" y="461359"/>
                  </a:lnTo>
                  <a:close/>
                </a:path>
                <a:path w="5038725" h="1857375">
                  <a:moveTo>
                    <a:pt x="462431" y="482938"/>
                  </a:moveTo>
                  <a:lnTo>
                    <a:pt x="457038" y="482938"/>
                  </a:lnTo>
                  <a:lnTo>
                    <a:pt x="457038" y="461359"/>
                  </a:lnTo>
                  <a:lnTo>
                    <a:pt x="462431" y="461359"/>
                  </a:lnTo>
                  <a:lnTo>
                    <a:pt x="462431" y="482938"/>
                  </a:lnTo>
                  <a:close/>
                </a:path>
                <a:path w="5038725" h="1857375">
                  <a:moveTo>
                    <a:pt x="233238" y="455964"/>
                  </a:moveTo>
                  <a:lnTo>
                    <a:pt x="227845" y="455964"/>
                  </a:lnTo>
                  <a:lnTo>
                    <a:pt x="227845" y="434386"/>
                  </a:lnTo>
                  <a:lnTo>
                    <a:pt x="233238" y="434386"/>
                  </a:lnTo>
                  <a:lnTo>
                    <a:pt x="233238" y="455964"/>
                  </a:lnTo>
                  <a:close/>
                </a:path>
                <a:path w="5038725" h="1857375">
                  <a:moveTo>
                    <a:pt x="254809" y="461359"/>
                  </a:moveTo>
                  <a:lnTo>
                    <a:pt x="206274" y="461359"/>
                  </a:lnTo>
                  <a:lnTo>
                    <a:pt x="206274" y="455964"/>
                  </a:lnTo>
                  <a:lnTo>
                    <a:pt x="254809" y="455964"/>
                  </a:lnTo>
                  <a:lnTo>
                    <a:pt x="254809" y="461359"/>
                  </a:lnTo>
                  <a:close/>
                </a:path>
                <a:path w="5038725" h="1857375">
                  <a:moveTo>
                    <a:pt x="233238" y="482938"/>
                  </a:moveTo>
                  <a:lnTo>
                    <a:pt x="227845" y="482938"/>
                  </a:lnTo>
                  <a:lnTo>
                    <a:pt x="227845" y="461359"/>
                  </a:lnTo>
                  <a:lnTo>
                    <a:pt x="233238" y="461359"/>
                  </a:lnTo>
                  <a:lnTo>
                    <a:pt x="233238" y="482938"/>
                  </a:lnTo>
                  <a:close/>
                </a:path>
                <a:path w="5038725" h="1857375">
                  <a:moveTo>
                    <a:pt x="1035415" y="570601"/>
                  </a:moveTo>
                  <a:lnTo>
                    <a:pt x="1030022" y="570601"/>
                  </a:lnTo>
                  <a:lnTo>
                    <a:pt x="1030022" y="549023"/>
                  </a:lnTo>
                  <a:lnTo>
                    <a:pt x="1035415" y="549023"/>
                  </a:lnTo>
                  <a:lnTo>
                    <a:pt x="1035415" y="570601"/>
                  </a:lnTo>
                  <a:close/>
                </a:path>
                <a:path w="5038725" h="1857375">
                  <a:moveTo>
                    <a:pt x="1056986" y="575996"/>
                  </a:moveTo>
                  <a:lnTo>
                    <a:pt x="1008451" y="575996"/>
                  </a:lnTo>
                  <a:lnTo>
                    <a:pt x="1008451" y="570601"/>
                  </a:lnTo>
                  <a:lnTo>
                    <a:pt x="1056986" y="570601"/>
                  </a:lnTo>
                  <a:lnTo>
                    <a:pt x="1056986" y="575996"/>
                  </a:lnTo>
                  <a:close/>
                </a:path>
                <a:path w="5038725" h="1857375">
                  <a:moveTo>
                    <a:pt x="1035415" y="597575"/>
                  </a:moveTo>
                  <a:lnTo>
                    <a:pt x="1030022" y="597575"/>
                  </a:lnTo>
                  <a:lnTo>
                    <a:pt x="1030022" y="575996"/>
                  </a:lnTo>
                  <a:lnTo>
                    <a:pt x="1035415" y="575996"/>
                  </a:lnTo>
                  <a:lnTo>
                    <a:pt x="1035415" y="597575"/>
                  </a:lnTo>
                  <a:close/>
                </a:path>
                <a:path w="5038725" h="1857375">
                  <a:moveTo>
                    <a:pt x="806221" y="570601"/>
                  </a:moveTo>
                  <a:lnTo>
                    <a:pt x="800828" y="570601"/>
                  </a:lnTo>
                  <a:lnTo>
                    <a:pt x="800828" y="549023"/>
                  </a:lnTo>
                  <a:lnTo>
                    <a:pt x="806221" y="549023"/>
                  </a:lnTo>
                  <a:lnTo>
                    <a:pt x="806221" y="570601"/>
                  </a:lnTo>
                  <a:close/>
                </a:path>
                <a:path w="5038725" h="1857375">
                  <a:moveTo>
                    <a:pt x="827792" y="575996"/>
                  </a:moveTo>
                  <a:lnTo>
                    <a:pt x="779257" y="575996"/>
                  </a:lnTo>
                  <a:lnTo>
                    <a:pt x="779257" y="570601"/>
                  </a:lnTo>
                  <a:lnTo>
                    <a:pt x="827792" y="570601"/>
                  </a:lnTo>
                  <a:lnTo>
                    <a:pt x="827792" y="575996"/>
                  </a:lnTo>
                  <a:close/>
                </a:path>
                <a:path w="5038725" h="1857375">
                  <a:moveTo>
                    <a:pt x="806221" y="597575"/>
                  </a:moveTo>
                  <a:lnTo>
                    <a:pt x="800828" y="597575"/>
                  </a:lnTo>
                  <a:lnTo>
                    <a:pt x="800828" y="575996"/>
                  </a:lnTo>
                  <a:lnTo>
                    <a:pt x="806221" y="575996"/>
                  </a:lnTo>
                  <a:lnTo>
                    <a:pt x="806221" y="597575"/>
                  </a:lnTo>
                  <a:close/>
                </a:path>
                <a:path w="5038725" h="1857375">
                  <a:moveTo>
                    <a:pt x="577028" y="570601"/>
                  </a:moveTo>
                  <a:lnTo>
                    <a:pt x="571635" y="570601"/>
                  </a:lnTo>
                  <a:lnTo>
                    <a:pt x="571635" y="549023"/>
                  </a:lnTo>
                  <a:lnTo>
                    <a:pt x="577028" y="549023"/>
                  </a:lnTo>
                  <a:lnTo>
                    <a:pt x="577028" y="570601"/>
                  </a:lnTo>
                  <a:close/>
                </a:path>
                <a:path w="5038725" h="1857375">
                  <a:moveTo>
                    <a:pt x="598599" y="575996"/>
                  </a:moveTo>
                  <a:lnTo>
                    <a:pt x="550064" y="575996"/>
                  </a:lnTo>
                  <a:lnTo>
                    <a:pt x="550064" y="570601"/>
                  </a:lnTo>
                  <a:lnTo>
                    <a:pt x="598599" y="570601"/>
                  </a:lnTo>
                  <a:lnTo>
                    <a:pt x="598599" y="575996"/>
                  </a:lnTo>
                  <a:close/>
                </a:path>
                <a:path w="5038725" h="1857375">
                  <a:moveTo>
                    <a:pt x="577028" y="597575"/>
                  </a:moveTo>
                  <a:lnTo>
                    <a:pt x="571635" y="597575"/>
                  </a:lnTo>
                  <a:lnTo>
                    <a:pt x="571635" y="575996"/>
                  </a:lnTo>
                  <a:lnTo>
                    <a:pt x="577028" y="575996"/>
                  </a:lnTo>
                  <a:lnTo>
                    <a:pt x="577028" y="597575"/>
                  </a:lnTo>
                  <a:close/>
                </a:path>
                <a:path w="5038725" h="1857375">
                  <a:moveTo>
                    <a:pt x="347834" y="570601"/>
                  </a:moveTo>
                  <a:lnTo>
                    <a:pt x="342442" y="570601"/>
                  </a:lnTo>
                  <a:lnTo>
                    <a:pt x="342442" y="549023"/>
                  </a:lnTo>
                  <a:lnTo>
                    <a:pt x="347834" y="549023"/>
                  </a:lnTo>
                  <a:lnTo>
                    <a:pt x="347834" y="570601"/>
                  </a:lnTo>
                  <a:close/>
                </a:path>
                <a:path w="5038725" h="1857375">
                  <a:moveTo>
                    <a:pt x="369405" y="575996"/>
                  </a:moveTo>
                  <a:lnTo>
                    <a:pt x="320870" y="575996"/>
                  </a:lnTo>
                  <a:lnTo>
                    <a:pt x="320870" y="570601"/>
                  </a:lnTo>
                  <a:lnTo>
                    <a:pt x="369405" y="570601"/>
                  </a:lnTo>
                  <a:lnTo>
                    <a:pt x="369405" y="575996"/>
                  </a:lnTo>
                  <a:close/>
                </a:path>
                <a:path w="5038725" h="1857375">
                  <a:moveTo>
                    <a:pt x="347834" y="597575"/>
                  </a:moveTo>
                  <a:lnTo>
                    <a:pt x="342442" y="597575"/>
                  </a:lnTo>
                  <a:lnTo>
                    <a:pt x="342442" y="575996"/>
                  </a:lnTo>
                  <a:lnTo>
                    <a:pt x="347834" y="575996"/>
                  </a:lnTo>
                  <a:lnTo>
                    <a:pt x="347834" y="597575"/>
                  </a:lnTo>
                  <a:close/>
                </a:path>
                <a:path w="5038725" h="1857375">
                  <a:moveTo>
                    <a:pt x="920818" y="685239"/>
                  </a:moveTo>
                  <a:lnTo>
                    <a:pt x="915425" y="685239"/>
                  </a:lnTo>
                  <a:lnTo>
                    <a:pt x="915425" y="663660"/>
                  </a:lnTo>
                  <a:lnTo>
                    <a:pt x="920818" y="663660"/>
                  </a:lnTo>
                  <a:lnTo>
                    <a:pt x="920818" y="685239"/>
                  </a:lnTo>
                  <a:close/>
                </a:path>
                <a:path w="5038725" h="1857375">
                  <a:moveTo>
                    <a:pt x="942389" y="690633"/>
                  </a:moveTo>
                  <a:lnTo>
                    <a:pt x="893854" y="690633"/>
                  </a:lnTo>
                  <a:lnTo>
                    <a:pt x="893854" y="685239"/>
                  </a:lnTo>
                  <a:lnTo>
                    <a:pt x="942389" y="685239"/>
                  </a:lnTo>
                  <a:lnTo>
                    <a:pt x="942389" y="690633"/>
                  </a:lnTo>
                  <a:close/>
                </a:path>
                <a:path w="5038725" h="1857375">
                  <a:moveTo>
                    <a:pt x="920818" y="712212"/>
                  </a:moveTo>
                  <a:lnTo>
                    <a:pt x="915425" y="712212"/>
                  </a:lnTo>
                  <a:lnTo>
                    <a:pt x="915425" y="690633"/>
                  </a:lnTo>
                  <a:lnTo>
                    <a:pt x="920818" y="690633"/>
                  </a:lnTo>
                  <a:lnTo>
                    <a:pt x="920818" y="712212"/>
                  </a:lnTo>
                  <a:close/>
                </a:path>
                <a:path w="5038725" h="1857375">
                  <a:moveTo>
                    <a:pt x="691625" y="685239"/>
                  </a:moveTo>
                  <a:lnTo>
                    <a:pt x="686232" y="685239"/>
                  </a:lnTo>
                  <a:lnTo>
                    <a:pt x="686232" y="663660"/>
                  </a:lnTo>
                  <a:lnTo>
                    <a:pt x="691625" y="663660"/>
                  </a:lnTo>
                  <a:lnTo>
                    <a:pt x="691625" y="685239"/>
                  </a:lnTo>
                  <a:close/>
                </a:path>
                <a:path w="5038725" h="1857375">
                  <a:moveTo>
                    <a:pt x="713196" y="690633"/>
                  </a:moveTo>
                  <a:lnTo>
                    <a:pt x="664661" y="690633"/>
                  </a:lnTo>
                  <a:lnTo>
                    <a:pt x="664661" y="685239"/>
                  </a:lnTo>
                  <a:lnTo>
                    <a:pt x="713196" y="685239"/>
                  </a:lnTo>
                  <a:lnTo>
                    <a:pt x="713196" y="690633"/>
                  </a:lnTo>
                  <a:close/>
                </a:path>
                <a:path w="5038725" h="1857375">
                  <a:moveTo>
                    <a:pt x="691625" y="712212"/>
                  </a:moveTo>
                  <a:lnTo>
                    <a:pt x="686232" y="712212"/>
                  </a:lnTo>
                  <a:lnTo>
                    <a:pt x="686232" y="690633"/>
                  </a:lnTo>
                  <a:lnTo>
                    <a:pt x="691625" y="690633"/>
                  </a:lnTo>
                  <a:lnTo>
                    <a:pt x="691625" y="712212"/>
                  </a:lnTo>
                  <a:close/>
                </a:path>
                <a:path w="5038725" h="1857375">
                  <a:moveTo>
                    <a:pt x="462431" y="685239"/>
                  </a:moveTo>
                  <a:lnTo>
                    <a:pt x="457038" y="685239"/>
                  </a:lnTo>
                  <a:lnTo>
                    <a:pt x="457038" y="663660"/>
                  </a:lnTo>
                  <a:lnTo>
                    <a:pt x="462431" y="663660"/>
                  </a:lnTo>
                  <a:lnTo>
                    <a:pt x="462431" y="685239"/>
                  </a:lnTo>
                  <a:close/>
                </a:path>
                <a:path w="5038725" h="1857375">
                  <a:moveTo>
                    <a:pt x="484002" y="690633"/>
                  </a:moveTo>
                  <a:lnTo>
                    <a:pt x="435467" y="690633"/>
                  </a:lnTo>
                  <a:lnTo>
                    <a:pt x="435467" y="685239"/>
                  </a:lnTo>
                  <a:lnTo>
                    <a:pt x="484002" y="685239"/>
                  </a:lnTo>
                  <a:lnTo>
                    <a:pt x="484002" y="690633"/>
                  </a:lnTo>
                  <a:close/>
                </a:path>
                <a:path w="5038725" h="1857375">
                  <a:moveTo>
                    <a:pt x="462431" y="712212"/>
                  </a:moveTo>
                  <a:lnTo>
                    <a:pt x="457038" y="712212"/>
                  </a:lnTo>
                  <a:lnTo>
                    <a:pt x="457038" y="690633"/>
                  </a:lnTo>
                  <a:lnTo>
                    <a:pt x="462431" y="690633"/>
                  </a:lnTo>
                  <a:lnTo>
                    <a:pt x="462431" y="712212"/>
                  </a:lnTo>
                  <a:close/>
                </a:path>
                <a:path w="5038725" h="1857375">
                  <a:moveTo>
                    <a:pt x="233238" y="685239"/>
                  </a:moveTo>
                  <a:lnTo>
                    <a:pt x="227845" y="685239"/>
                  </a:lnTo>
                  <a:lnTo>
                    <a:pt x="227845" y="663660"/>
                  </a:lnTo>
                  <a:lnTo>
                    <a:pt x="233238" y="663660"/>
                  </a:lnTo>
                  <a:lnTo>
                    <a:pt x="233238" y="685239"/>
                  </a:lnTo>
                  <a:close/>
                </a:path>
                <a:path w="5038725" h="1857375">
                  <a:moveTo>
                    <a:pt x="254809" y="690633"/>
                  </a:moveTo>
                  <a:lnTo>
                    <a:pt x="206274" y="690633"/>
                  </a:lnTo>
                  <a:lnTo>
                    <a:pt x="206274" y="685239"/>
                  </a:lnTo>
                  <a:lnTo>
                    <a:pt x="254809" y="685239"/>
                  </a:lnTo>
                  <a:lnTo>
                    <a:pt x="254809" y="690633"/>
                  </a:lnTo>
                  <a:close/>
                </a:path>
                <a:path w="5038725" h="1857375">
                  <a:moveTo>
                    <a:pt x="233238" y="712212"/>
                  </a:moveTo>
                  <a:lnTo>
                    <a:pt x="227845" y="712212"/>
                  </a:lnTo>
                  <a:lnTo>
                    <a:pt x="227845" y="690633"/>
                  </a:lnTo>
                  <a:lnTo>
                    <a:pt x="233238" y="690633"/>
                  </a:lnTo>
                  <a:lnTo>
                    <a:pt x="233238" y="712212"/>
                  </a:lnTo>
                  <a:close/>
                </a:path>
                <a:path w="5038725" h="1857375">
                  <a:moveTo>
                    <a:pt x="1035415" y="799876"/>
                  </a:moveTo>
                  <a:lnTo>
                    <a:pt x="1030022" y="799876"/>
                  </a:lnTo>
                  <a:lnTo>
                    <a:pt x="1030022" y="778297"/>
                  </a:lnTo>
                  <a:lnTo>
                    <a:pt x="1035415" y="778297"/>
                  </a:lnTo>
                  <a:lnTo>
                    <a:pt x="1035415" y="799876"/>
                  </a:lnTo>
                  <a:close/>
                </a:path>
                <a:path w="5038725" h="1857375">
                  <a:moveTo>
                    <a:pt x="1056986" y="805270"/>
                  </a:moveTo>
                  <a:lnTo>
                    <a:pt x="1008451" y="805270"/>
                  </a:lnTo>
                  <a:lnTo>
                    <a:pt x="1008451" y="799876"/>
                  </a:lnTo>
                  <a:lnTo>
                    <a:pt x="1056986" y="799876"/>
                  </a:lnTo>
                  <a:lnTo>
                    <a:pt x="1056986" y="805270"/>
                  </a:lnTo>
                  <a:close/>
                </a:path>
                <a:path w="5038725" h="1857375">
                  <a:moveTo>
                    <a:pt x="1035415" y="826849"/>
                  </a:moveTo>
                  <a:lnTo>
                    <a:pt x="1030022" y="826849"/>
                  </a:lnTo>
                  <a:lnTo>
                    <a:pt x="1030022" y="805270"/>
                  </a:lnTo>
                  <a:lnTo>
                    <a:pt x="1035415" y="805270"/>
                  </a:lnTo>
                  <a:lnTo>
                    <a:pt x="1035415" y="826849"/>
                  </a:lnTo>
                  <a:close/>
                </a:path>
                <a:path w="5038725" h="1857375">
                  <a:moveTo>
                    <a:pt x="806221" y="799876"/>
                  </a:moveTo>
                  <a:lnTo>
                    <a:pt x="800828" y="799876"/>
                  </a:lnTo>
                  <a:lnTo>
                    <a:pt x="800828" y="778297"/>
                  </a:lnTo>
                  <a:lnTo>
                    <a:pt x="806221" y="778297"/>
                  </a:lnTo>
                  <a:lnTo>
                    <a:pt x="806221" y="799876"/>
                  </a:lnTo>
                  <a:close/>
                </a:path>
                <a:path w="5038725" h="1857375">
                  <a:moveTo>
                    <a:pt x="827792" y="805270"/>
                  </a:moveTo>
                  <a:lnTo>
                    <a:pt x="779257" y="805270"/>
                  </a:lnTo>
                  <a:lnTo>
                    <a:pt x="779257" y="799876"/>
                  </a:lnTo>
                  <a:lnTo>
                    <a:pt x="827792" y="799876"/>
                  </a:lnTo>
                  <a:lnTo>
                    <a:pt x="827792" y="805270"/>
                  </a:lnTo>
                  <a:close/>
                </a:path>
                <a:path w="5038725" h="1857375">
                  <a:moveTo>
                    <a:pt x="806221" y="826849"/>
                  </a:moveTo>
                  <a:lnTo>
                    <a:pt x="800828" y="826849"/>
                  </a:lnTo>
                  <a:lnTo>
                    <a:pt x="800828" y="805270"/>
                  </a:lnTo>
                  <a:lnTo>
                    <a:pt x="806221" y="805270"/>
                  </a:lnTo>
                  <a:lnTo>
                    <a:pt x="806221" y="826849"/>
                  </a:lnTo>
                  <a:close/>
                </a:path>
                <a:path w="5038725" h="1857375">
                  <a:moveTo>
                    <a:pt x="577028" y="799876"/>
                  </a:moveTo>
                  <a:lnTo>
                    <a:pt x="571635" y="799876"/>
                  </a:lnTo>
                  <a:lnTo>
                    <a:pt x="571635" y="778297"/>
                  </a:lnTo>
                  <a:lnTo>
                    <a:pt x="577028" y="778297"/>
                  </a:lnTo>
                  <a:lnTo>
                    <a:pt x="577028" y="799876"/>
                  </a:lnTo>
                  <a:close/>
                </a:path>
                <a:path w="5038725" h="1857375">
                  <a:moveTo>
                    <a:pt x="598599" y="805270"/>
                  </a:moveTo>
                  <a:lnTo>
                    <a:pt x="550064" y="805270"/>
                  </a:lnTo>
                  <a:lnTo>
                    <a:pt x="550064" y="799876"/>
                  </a:lnTo>
                  <a:lnTo>
                    <a:pt x="598599" y="799876"/>
                  </a:lnTo>
                  <a:lnTo>
                    <a:pt x="598599" y="805270"/>
                  </a:lnTo>
                  <a:close/>
                </a:path>
                <a:path w="5038725" h="1857375">
                  <a:moveTo>
                    <a:pt x="577028" y="826849"/>
                  </a:moveTo>
                  <a:lnTo>
                    <a:pt x="571635" y="826849"/>
                  </a:lnTo>
                  <a:lnTo>
                    <a:pt x="571635" y="805270"/>
                  </a:lnTo>
                  <a:lnTo>
                    <a:pt x="577028" y="805270"/>
                  </a:lnTo>
                  <a:lnTo>
                    <a:pt x="577028" y="826849"/>
                  </a:lnTo>
                  <a:close/>
                </a:path>
                <a:path w="5038725" h="1857375">
                  <a:moveTo>
                    <a:pt x="347834" y="799876"/>
                  </a:moveTo>
                  <a:lnTo>
                    <a:pt x="342442" y="799876"/>
                  </a:lnTo>
                  <a:lnTo>
                    <a:pt x="342442" y="778297"/>
                  </a:lnTo>
                  <a:lnTo>
                    <a:pt x="347834" y="778297"/>
                  </a:lnTo>
                  <a:lnTo>
                    <a:pt x="347834" y="799876"/>
                  </a:lnTo>
                  <a:close/>
                </a:path>
                <a:path w="5038725" h="1857375">
                  <a:moveTo>
                    <a:pt x="369405" y="805270"/>
                  </a:moveTo>
                  <a:lnTo>
                    <a:pt x="320870" y="805270"/>
                  </a:lnTo>
                  <a:lnTo>
                    <a:pt x="320870" y="799876"/>
                  </a:lnTo>
                  <a:lnTo>
                    <a:pt x="369405" y="799876"/>
                  </a:lnTo>
                  <a:lnTo>
                    <a:pt x="369405" y="805270"/>
                  </a:lnTo>
                  <a:close/>
                </a:path>
                <a:path w="5038725" h="1857375">
                  <a:moveTo>
                    <a:pt x="347834" y="826849"/>
                  </a:moveTo>
                  <a:lnTo>
                    <a:pt x="342442" y="826849"/>
                  </a:lnTo>
                  <a:lnTo>
                    <a:pt x="342442" y="805270"/>
                  </a:lnTo>
                  <a:lnTo>
                    <a:pt x="347834" y="805270"/>
                  </a:lnTo>
                  <a:lnTo>
                    <a:pt x="347834" y="826849"/>
                  </a:lnTo>
                  <a:close/>
                </a:path>
                <a:path w="5038725" h="1857375">
                  <a:moveTo>
                    <a:pt x="920818" y="914513"/>
                  </a:moveTo>
                  <a:lnTo>
                    <a:pt x="915425" y="914513"/>
                  </a:lnTo>
                  <a:lnTo>
                    <a:pt x="915425" y="892934"/>
                  </a:lnTo>
                  <a:lnTo>
                    <a:pt x="920818" y="892934"/>
                  </a:lnTo>
                  <a:lnTo>
                    <a:pt x="920818" y="914513"/>
                  </a:lnTo>
                  <a:close/>
                </a:path>
                <a:path w="5038725" h="1857375">
                  <a:moveTo>
                    <a:pt x="942389" y="919908"/>
                  </a:moveTo>
                  <a:lnTo>
                    <a:pt x="893854" y="919908"/>
                  </a:lnTo>
                  <a:lnTo>
                    <a:pt x="893854" y="914513"/>
                  </a:lnTo>
                  <a:lnTo>
                    <a:pt x="942389" y="914513"/>
                  </a:lnTo>
                  <a:lnTo>
                    <a:pt x="942389" y="919908"/>
                  </a:lnTo>
                  <a:close/>
                </a:path>
                <a:path w="5038725" h="1857375">
                  <a:moveTo>
                    <a:pt x="920818" y="941486"/>
                  </a:moveTo>
                  <a:lnTo>
                    <a:pt x="915425" y="941486"/>
                  </a:lnTo>
                  <a:lnTo>
                    <a:pt x="915425" y="919908"/>
                  </a:lnTo>
                  <a:lnTo>
                    <a:pt x="920818" y="919908"/>
                  </a:lnTo>
                  <a:lnTo>
                    <a:pt x="920818" y="941486"/>
                  </a:lnTo>
                  <a:close/>
                </a:path>
                <a:path w="5038725" h="1857375">
                  <a:moveTo>
                    <a:pt x="691625" y="914513"/>
                  </a:moveTo>
                  <a:lnTo>
                    <a:pt x="686232" y="914513"/>
                  </a:lnTo>
                  <a:lnTo>
                    <a:pt x="686232" y="892934"/>
                  </a:lnTo>
                  <a:lnTo>
                    <a:pt x="691625" y="892934"/>
                  </a:lnTo>
                  <a:lnTo>
                    <a:pt x="691625" y="914513"/>
                  </a:lnTo>
                  <a:close/>
                </a:path>
                <a:path w="5038725" h="1857375">
                  <a:moveTo>
                    <a:pt x="713196" y="919908"/>
                  </a:moveTo>
                  <a:lnTo>
                    <a:pt x="664661" y="919908"/>
                  </a:lnTo>
                  <a:lnTo>
                    <a:pt x="664661" y="914513"/>
                  </a:lnTo>
                  <a:lnTo>
                    <a:pt x="713196" y="914513"/>
                  </a:lnTo>
                  <a:lnTo>
                    <a:pt x="713196" y="919908"/>
                  </a:lnTo>
                  <a:close/>
                </a:path>
                <a:path w="5038725" h="1857375">
                  <a:moveTo>
                    <a:pt x="691625" y="941486"/>
                  </a:moveTo>
                  <a:lnTo>
                    <a:pt x="686232" y="941486"/>
                  </a:lnTo>
                  <a:lnTo>
                    <a:pt x="686232" y="919908"/>
                  </a:lnTo>
                  <a:lnTo>
                    <a:pt x="691625" y="919908"/>
                  </a:lnTo>
                  <a:lnTo>
                    <a:pt x="691625" y="941486"/>
                  </a:lnTo>
                  <a:close/>
                </a:path>
                <a:path w="5038725" h="1857375">
                  <a:moveTo>
                    <a:pt x="462431" y="914513"/>
                  </a:moveTo>
                  <a:lnTo>
                    <a:pt x="457038" y="914513"/>
                  </a:lnTo>
                  <a:lnTo>
                    <a:pt x="457038" y="892934"/>
                  </a:lnTo>
                  <a:lnTo>
                    <a:pt x="462431" y="892934"/>
                  </a:lnTo>
                  <a:lnTo>
                    <a:pt x="462431" y="914513"/>
                  </a:lnTo>
                  <a:close/>
                </a:path>
                <a:path w="5038725" h="1857375">
                  <a:moveTo>
                    <a:pt x="484002" y="919908"/>
                  </a:moveTo>
                  <a:lnTo>
                    <a:pt x="435467" y="919908"/>
                  </a:lnTo>
                  <a:lnTo>
                    <a:pt x="435467" y="914513"/>
                  </a:lnTo>
                  <a:lnTo>
                    <a:pt x="484002" y="914513"/>
                  </a:lnTo>
                  <a:lnTo>
                    <a:pt x="484002" y="919908"/>
                  </a:lnTo>
                  <a:close/>
                </a:path>
                <a:path w="5038725" h="1857375">
                  <a:moveTo>
                    <a:pt x="462431" y="941486"/>
                  </a:moveTo>
                  <a:lnTo>
                    <a:pt x="457038" y="941486"/>
                  </a:lnTo>
                  <a:lnTo>
                    <a:pt x="457038" y="919908"/>
                  </a:lnTo>
                  <a:lnTo>
                    <a:pt x="462431" y="919908"/>
                  </a:lnTo>
                  <a:lnTo>
                    <a:pt x="462431" y="941486"/>
                  </a:lnTo>
                  <a:close/>
                </a:path>
                <a:path w="5038725" h="1857375">
                  <a:moveTo>
                    <a:pt x="1035415" y="1027802"/>
                  </a:moveTo>
                  <a:lnTo>
                    <a:pt x="1030022" y="1027802"/>
                  </a:lnTo>
                  <a:lnTo>
                    <a:pt x="1030022" y="1006223"/>
                  </a:lnTo>
                  <a:lnTo>
                    <a:pt x="1035415" y="1006223"/>
                  </a:lnTo>
                  <a:lnTo>
                    <a:pt x="1035415" y="1027802"/>
                  </a:lnTo>
                  <a:close/>
                </a:path>
                <a:path w="5038725" h="1857375">
                  <a:moveTo>
                    <a:pt x="1056986" y="1033196"/>
                  </a:moveTo>
                  <a:lnTo>
                    <a:pt x="1008451" y="1033196"/>
                  </a:lnTo>
                  <a:lnTo>
                    <a:pt x="1008451" y="1027802"/>
                  </a:lnTo>
                  <a:lnTo>
                    <a:pt x="1056986" y="1027802"/>
                  </a:lnTo>
                  <a:lnTo>
                    <a:pt x="1056986" y="1033196"/>
                  </a:lnTo>
                  <a:close/>
                </a:path>
                <a:path w="5038725" h="1857375">
                  <a:moveTo>
                    <a:pt x="1035415" y="1054775"/>
                  </a:moveTo>
                  <a:lnTo>
                    <a:pt x="1030022" y="1054775"/>
                  </a:lnTo>
                  <a:lnTo>
                    <a:pt x="1030022" y="1033196"/>
                  </a:lnTo>
                  <a:lnTo>
                    <a:pt x="1035415" y="1033196"/>
                  </a:lnTo>
                  <a:lnTo>
                    <a:pt x="1035415" y="1054775"/>
                  </a:lnTo>
                  <a:close/>
                </a:path>
                <a:path w="5038725" h="1857375">
                  <a:moveTo>
                    <a:pt x="806221" y="1027802"/>
                  </a:moveTo>
                  <a:lnTo>
                    <a:pt x="800828" y="1027802"/>
                  </a:lnTo>
                  <a:lnTo>
                    <a:pt x="800828" y="1006223"/>
                  </a:lnTo>
                  <a:lnTo>
                    <a:pt x="806221" y="1006223"/>
                  </a:lnTo>
                  <a:lnTo>
                    <a:pt x="806221" y="1027802"/>
                  </a:lnTo>
                  <a:close/>
                </a:path>
                <a:path w="5038725" h="1857375">
                  <a:moveTo>
                    <a:pt x="827792" y="1033196"/>
                  </a:moveTo>
                  <a:lnTo>
                    <a:pt x="779257" y="1033196"/>
                  </a:lnTo>
                  <a:lnTo>
                    <a:pt x="779257" y="1027802"/>
                  </a:lnTo>
                  <a:lnTo>
                    <a:pt x="827792" y="1027802"/>
                  </a:lnTo>
                  <a:lnTo>
                    <a:pt x="827792" y="1033196"/>
                  </a:lnTo>
                  <a:close/>
                </a:path>
                <a:path w="5038725" h="1857375">
                  <a:moveTo>
                    <a:pt x="806221" y="1054775"/>
                  </a:moveTo>
                  <a:lnTo>
                    <a:pt x="800828" y="1054775"/>
                  </a:lnTo>
                  <a:lnTo>
                    <a:pt x="800828" y="1033196"/>
                  </a:lnTo>
                  <a:lnTo>
                    <a:pt x="806221" y="1033196"/>
                  </a:lnTo>
                  <a:lnTo>
                    <a:pt x="806221" y="1054775"/>
                  </a:lnTo>
                  <a:close/>
                </a:path>
                <a:path w="5038725" h="1857375">
                  <a:moveTo>
                    <a:pt x="920818" y="1142439"/>
                  </a:moveTo>
                  <a:lnTo>
                    <a:pt x="915425" y="1142439"/>
                  </a:lnTo>
                  <a:lnTo>
                    <a:pt x="915425" y="1120860"/>
                  </a:lnTo>
                  <a:lnTo>
                    <a:pt x="920818" y="1120860"/>
                  </a:lnTo>
                  <a:lnTo>
                    <a:pt x="920818" y="1142439"/>
                  </a:lnTo>
                  <a:close/>
                </a:path>
                <a:path w="5038725" h="1857375">
                  <a:moveTo>
                    <a:pt x="942389" y="1147833"/>
                  </a:moveTo>
                  <a:lnTo>
                    <a:pt x="893854" y="1147833"/>
                  </a:lnTo>
                  <a:lnTo>
                    <a:pt x="893854" y="1142439"/>
                  </a:lnTo>
                  <a:lnTo>
                    <a:pt x="942389" y="1142439"/>
                  </a:lnTo>
                  <a:lnTo>
                    <a:pt x="942389" y="1147833"/>
                  </a:lnTo>
                  <a:close/>
                </a:path>
                <a:path w="5038725" h="1857375">
                  <a:moveTo>
                    <a:pt x="920818" y="1169412"/>
                  </a:moveTo>
                  <a:lnTo>
                    <a:pt x="915425" y="1169412"/>
                  </a:lnTo>
                  <a:lnTo>
                    <a:pt x="915425" y="1147833"/>
                  </a:lnTo>
                  <a:lnTo>
                    <a:pt x="920818" y="1147833"/>
                  </a:lnTo>
                  <a:lnTo>
                    <a:pt x="920818" y="1169412"/>
                  </a:lnTo>
                  <a:close/>
                </a:path>
                <a:path w="5038725" h="1857375">
                  <a:moveTo>
                    <a:pt x="1036763" y="1270563"/>
                  </a:moveTo>
                  <a:lnTo>
                    <a:pt x="1020584" y="1262470"/>
                  </a:lnTo>
                  <a:lnTo>
                    <a:pt x="1012495" y="1257076"/>
                  </a:lnTo>
                  <a:lnTo>
                    <a:pt x="1030022" y="1257076"/>
                  </a:lnTo>
                  <a:lnTo>
                    <a:pt x="1030022" y="1235497"/>
                  </a:lnTo>
                  <a:lnTo>
                    <a:pt x="1036763" y="1235497"/>
                  </a:lnTo>
                  <a:lnTo>
                    <a:pt x="1036763" y="1257076"/>
                  </a:lnTo>
                  <a:lnTo>
                    <a:pt x="1058334" y="1257076"/>
                  </a:lnTo>
                  <a:lnTo>
                    <a:pt x="1058334" y="1262470"/>
                  </a:lnTo>
                  <a:lnTo>
                    <a:pt x="1036763" y="1262470"/>
                  </a:lnTo>
                  <a:lnTo>
                    <a:pt x="1036763" y="1270563"/>
                  </a:lnTo>
                  <a:close/>
                </a:path>
                <a:path w="5038725" h="1857375">
                  <a:moveTo>
                    <a:pt x="26963" y="689285"/>
                  </a:moveTo>
                  <a:lnTo>
                    <a:pt x="24267" y="689285"/>
                  </a:lnTo>
                  <a:lnTo>
                    <a:pt x="14830" y="683890"/>
                  </a:lnTo>
                  <a:lnTo>
                    <a:pt x="26963" y="683890"/>
                  </a:lnTo>
                  <a:lnTo>
                    <a:pt x="26963" y="689285"/>
                  </a:lnTo>
                  <a:close/>
                </a:path>
                <a:path w="5038725" h="1857375">
                  <a:moveTo>
                    <a:pt x="118641" y="570601"/>
                  </a:moveTo>
                  <a:lnTo>
                    <a:pt x="113248" y="570601"/>
                  </a:lnTo>
                  <a:lnTo>
                    <a:pt x="113248" y="549023"/>
                  </a:lnTo>
                  <a:lnTo>
                    <a:pt x="118641" y="549023"/>
                  </a:lnTo>
                  <a:lnTo>
                    <a:pt x="118641" y="570601"/>
                  </a:lnTo>
                  <a:close/>
                </a:path>
                <a:path w="5038725" h="1857375">
                  <a:moveTo>
                    <a:pt x="140212" y="575996"/>
                  </a:moveTo>
                  <a:lnTo>
                    <a:pt x="91677" y="575996"/>
                  </a:lnTo>
                  <a:lnTo>
                    <a:pt x="91677" y="570601"/>
                  </a:lnTo>
                  <a:lnTo>
                    <a:pt x="140212" y="570601"/>
                  </a:lnTo>
                  <a:lnTo>
                    <a:pt x="140212" y="575996"/>
                  </a:lnTo>
                  <a:close/>
                </a:path>
                <a:path w="5038725" h="1857375">
                  <a:moveTo>
                    <a:pt x="118641" y="597575"/>
                  </a:moveTo>
                  <a:lnTo>
                    <a:pt x="113248" y="597575"/>
                  </a:lnTo>
                  <a:lnTo>
                    <a:pt x="113248" y="575996"/>
                  </a:lnTo>
                  <a:lnTo>
                    <a:pt x="118641" y="575996"/>
                  </a:lnTo>
                  <a:lnTo>
                    <a:pt x="118641" y="597575"/>
                  </a:lnTo>
                  <a:close/>
                </a:path>
                <a:path w="5038725" h="1857375">
                  <a:moveTo>
                    <a:pt x="5392" y="678495"/>
                  </a:moveTo>
                  <a:lnTo>
                    <a:pt x="0" y="675798"/>
                  </a:lnTo>
                  <a:lnTo>
                    <a:pt x="0" y="663660"/>
                  </a:lnTo>
                  <a:lnTo>
                    <a:pt x="5392" y="663660"/>
                  </a:lnTo>
                  <a:lnTo>
                    <a:pt x="5392" y="678495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02383" y="0"/>
              <a:ext cx="4030345" cy="1638300"/>
            </a:xfrm>
            <a:custGeom>
              <a:avLst/>
              <a:gdLst/>
              <a:ahLst/>
              <a:cxnLst/>
              <a:rect l="l" t="t" r="r" b="b"/>
              <a:pathLst>
                <a:path w="4030345" h="1638300">
                  <a:moveTo>
                    <a:pt x="0" y="165100"/>
                  </a:moveTo>
                  <a:lnTo>
                    <a:pt x="52579" y="63500"/>
                  </a:lnTo>
                  <a:lnTo>
                    <a:pt x="99265" y="50800"/>
                  </a:lnTo>
                  <a:lnTo>
                    <a:pt x="145891" y="50800"/>
                  </a:lnTo>
                  <a:lnTo>
                    <a:pt x="239226" y="25400"/>
                  </a:lnTo>
                  <a:lnTo>
                    <a:pt x="286064" y="25400"/>
                  </a:lnTo>
                  <a:lnTo>
                    <a:pt x="333104" y="12700"/>
                  </a:lnTo>
                  <a:lnTo>
                    <a:pt x="380410" y="12700"/>
                  </a:lnTo>
                  <a:lnTo>
                    <a:pt x="428047" y="0"/>
                  </a:lnTo>
                  <a:lnTo>
                    <a:pt x="882458" y="0"/>
                  </a:lnTo>
                  <a:lnTo>
                    <a:pt x="1042655" y="38100"/>
                  </a:lnTo>
                  <a:lnTo>
                    <a:pt x="1193372" y="76200"/>
                  </a:lnTo>
                  <a:lnTo>
                    <a:pt x="502768" y="76200"/>
                  </a:lnTo>
                  <a:lnTo>
                    <a:pt x="451898" y="88900"/>
                  </a:lnTo>
                  <a:lnTo>
                    <a:pt x="401576" y="88900"/>
                  </a:lnTo>
                  <a:lnTo>
                    <a:pt x="351751" y="101600"/>
                  </a:lnTo>
                  <a:lnTo>
                    <a:pt x="302371" y="101600"/>
                  </a:lnTo>
                  <a:lnTo>
                    <a:pt x="156390" y="139700"/>
                  </a:lnTo>
                  <a:lnTo>
                    <a:pt x="117166" y="139700"/>
                  </a:lnTo>
                  <a:lnTo>
                    <a:pt x="78195" y="152400"/>
                  </a:lnTo>
                  <a:lnTo>
                    <a:pt x="39224" y="152400"/>
                  </a:lnTo>
                  <a:lnTo>
                    <a:pt x="0" y="165100"/>
                  </a:lnTo>
                  <a:close/>
                </a:path>
                <a:path w="4030345" h="1638300">
                  <a:moveTo>
                    <a:pt x="2276924" y="215900"/>
                  </a:moveTo>
                  <a:lnTo>
                    <a:pt x="1665191" y="215900"/>
                  </a:lnTo>
                  <a:lnTo>
                    <a:pt x="1709264" y="203200"/>
                  </a:lnTo>
                  <a:lnTo>
                    <a:pt x="2115320" y="203200"/>
                  </a:lnTo>
                  <a:lnTo>
                    <a:pt x="2144151" y="165100"/>
                  </a:lnTo>
                  <a:lnTo>
                    <a:pt x="2176921" y="127000"/>
                  </a:lnTo>
                  <a:lnTo>
                    <a:pt x="2212780" y="88900"/>
                  </a:lnTo>
                  <a:lnTo>
                    <a:pt x="2250879" y="50800"/>
                  </a:lnTo>
                  <a:lnTo>
                    <a:pt x="2290370" y="12700"/>
                  </a:lnTo>
                  <a:lnTo>
                    <a:pt x="2308541" y="0"/>
                  </a:lnTo>
                  <a:lnTo>
                    <a:pt x="2493594" y="0"/>
                  </a:lnTo>
                  <a:lnTo>
                    <a:pt x="2476637" y="12700"/>
                  </a:lnTo>
                  <a:lnTo>
                    <a:pt x="2439232" y="50800"/>
                  </a:lnTo>
                  <a:lnTo>
                    <a:pt x="2401957" y="76200"/>
                  </a:lnTo>
                  <a:lnTo>
                    <a:pt x="2365588" y="114300"/>
                  </a:lnTo>
                  <a:lnTo>
                    <a:pt x="2330902" y="152400"/>
                  </a:lnTo>
                  <a:lnTo>
                    <a:pt x="2298675" y="190500"/>
                  </a:lnTo>
                  <a:lnTo>
                    <a:pt x="2276924" y="215900"/>
                  </a:lnTo>
                  <a:close/>
                </a:path>
                <a:path w="4030345" h="1638300">
                  <a:moveTo>
                    <a:pt x="3078035" y="101600"/>
                  </a:moveTo>
                  <a:lnTo>
                    <a:pt x="3009175" y="101600"/>
                  </a:lnTo>
                  <a:lnTo>
                    <a:pt x="2958474" y="88900"/>
                  </a:lnTo>
                  <a:lnTo>
                    <a:pt x="2908373" y="88900"/>
                  </a:lnTo>
                  <a:lnTo>
                    <a:pt x="2762792" y="50800"/>
                  </a:lnTo>
                  <a:lnTo>
                    <a:pt x="2716217" y="25400"/>
                  </a:lnTo>
                  <a:lnTo>
                    <a:pt x="2670807" y="12700"/>
                  </a:lnTo>
                  <a:lnTo>
                    <a:pt x="2637727" y="0"/>
                  </a:lnTo>
                  <a:lnTo>
                    <a:pt x="2907730" y="0"/>
                  </a:lnTo>
                  <a:lnTo>
                    <a:pt x="2954797" y="12700"/>
                  </a:lnTo>
                  <a:lnTo>
                    <a:pt x="3283476" y="12700"/>
                  </a:lnTo>
                  <a:lnTo>
                    <a:pt x="3268703" y="25400"/>
                  </a:lnTo>
                  <a:lnTo>
                    <a:pt x="3232522" y="50800"/>
                  </a:lnTo>
                  <a:lnTo>
                    <a:pt x="3189094" y="76200"/>
                  </a:lnTo>
                  <a:lnTo>
                    <a:pt x="3137803" y="88900"/>
                  </a:lnTo>
                  <a:lnTo>
                    <a:pt x="3078035" y="101600"/>
                  </a:lnTo>
                  <a:close/>
                </a:path>
                <a:path w="4030345" h="1638300">
                  <a:moveTo>
                    <a:pt x="3283476" y="12700"/>
                  </a:moveTo>
                  <a:lnTo>
                    <a:pt x="3044171" y="12700"/>
                  </a:lnTo>
                  <a:lnTo>
                    <a:pt x="3085046" y="0"/>
                  </a:lnTo>
                  <a:lnTo>
                    <a:pt x="3298250" y="0"/>
                  </a:lnTo>
                  <a:lnTo>
                    <a:pt x="3283476" y="12700"/>
                  </a:lnTo>
                  <a:close/>
                </a:path>
                <a:path w="4030345" h="1638300">
                  <a:moveTo>
                    <a:pt x="1773995" y="292100"/>
                  </a:moveTo>
                  <a:lnTo>
                    <a:pt x="1525509" y="292100"/>
                  </a:lnTo>
                  <a:lnTo>
                    <a:pt x="1472824" y="279400"/>
                  </a:lnTo>
                  <a:lnTo>
                    <a:pt x="1420999" y="254000"/>
                  </a:lnTo>
                  <a:lnTo>
                    <a:pt x="1327524" y="228600"/>
                  </a:lnTo>
                  <a:lnTo>
                    <a:pt x="1281966" y="203200"/>
                  </a:lnTo>
                  <a:lnTo>
                    <a:pt x="1236745" y="190500"/>
                  </a:lnTo>
                  <a:lnTo>
                    <a:pt x="1191525" y="165100"/>
                  </a:lnTo>
                  <a:lnTo>
                    <a:pt x="1056821" y="127000"/>
                  </a:lnTo>
                  <a:lnTo>
                    <a:pt x="870605" y="76200"/>
                  </a:lnTo>
                  <a:lnTo>
                    <a:pt x="1193372" y="76200"/>
                  </a:lnTo>
                  <a:lnTo>
                    <a:pt x="1241689" y="101600"/>
                  </a:lnTo>
                  <a:lnTo>
                    <a:pt x="1286123" y="114300"/>
                  </a:lnTo>
                  <a:lnTo>
                    <a:pt x="1330670" y="139700"/>
                  </a:lnTo>
                  <a:lnTo>
                    <a:pt x="1421449" y="165100"/>
                  </a:lnTo>
                  <a:lnTo>
                    <a:pt x="1468355" y="190500"/>
                  </a:lnTo>
                  <a:lnTo>
                    <a:pt x="1516721" y="203200"/>
                  </a:lnTo>
                  <a:lnTo>
                    <a:pt x="1571130" y="215900"/>
                  </a:lnTo>
                  <a:lnTo>
                    <a:pt x="2276924" y="215900"/>
                  </a:lnTo>
                  <a:lnTo>
                    <a:pt x="2266048" y="228600"/>
                  </a:lnTo>
                  <a:lnTo>
                    <a:pt x="2246917" y="266700"/>
                  </a:lnTo>
                  <a:lnTo>
                    <a:pt x="1851727" y="266700"/>
                  </a:lnTo>
                  <a:lnTo>
                    <a:pt x="1773995" y="292100"/>
                  </a:lnTo>
                  <a:close/>
                </a:path>
                <a:path w="4030345" h="1638300">
                  <a:moveTo>
                    <a:pt x="1956402" y="190500"/>
                  </a:moveTo>
                  <a:lnTo>
                    <a:pt x="1852578" y="190500"/>
                  </a:lnTo>
                  <a:lnTo>
                    <a:pt x="1904003" y="177800"/>
                  </a:lnTo>
                  <a:lnTo>
                    <a:pt x="1956402" y="190500"/>
                  </a:lnTo>
                  <a:close/>
                </a:path>
                <a:path w="4030345" h="1638300">
                  <a:moveTo>
                    <a:pt x="2115320" y="203200"/>
                  </a:moveTo>
                  <a:lnTo>
                    <a:pt x="1754310" y="203200"/>
                  </a:lnTo>
                  <a:lnTo>
                    <a:pt x="1802539" y="190500"/>
                  </a:lnTo>
                  <a:lnTo>
                    <a:pt x="2062472" y="190500"/>
                  </a:lnTo>
                  <a:lnTo>
                    <a:pt x="2115320" y="203200"/>
                  </a:lnTo>
                  <a:close/>
                </a:path>
                <a:path w="4030345" h="1638300">
                  <a:moveTo>
                    <a:pt x="1797652" y="939800"/>
                  </a:moveTo>
                  <a:lnTo>
                    <a:pt x="1541176" y="939800"/>
                  </a:lnTo>
                  <a:lnTo>
                    <a:pt x="1445367" y="914400"/>
                  </a:lnTo>
                  <a:lnTo>
                    <a:pt x="1397751" y="914400"/>
                  </a:lnTo>
                  <a:lnTo>
                    <a:pt x="1255125" y="876300"/>
                  </a:lnTo>
                  <a:lnTo>
                    <a:pt x="1207398" y="876300"/>
                  </a:lnTo>
                  <a:lnTo>
                    <a:pt x="1159449" y="863600"/>
                  </a:lnTo>
                  <a:lnTo>
                    <a:pt x="1662943" y="863600"/>
                  </a:lnTo>
                  <a:lnTo>
                    <a:pt x="1708686" y="850900"/>
                  </a:lnTo>
                  <a:lnTo>
                    <a:pt x="1795153" y="850900"/>
                  </a:lnTo>
                  <a:lnTo>
                    <a:pt x="1835442" y="838200"/>
                  </a:lnTo>
                  <a:lnTo>
                    <a:pt x="1873479" y="812800"/>
                  </a:lnTo>
                  <a:lnTo>
                    <a:pt x="1909047" y="800100"/>
                  </a:lnTo>
                  <a:lnTo>
                    <a:pt x="1949021" y="762000"/>
                  </a:lnTo>
                  <a:lnTo>
                    <a:pt x="1980102" y="723900"/>
                  </a:lnTo>
                  <a:lnTo>
                    <a:pt x="2003505" y="685800"/>
                  </a:lnTo>
                  <a:lnTo>
                    <a:pt x="2020448" y="647700"/>
                  </a:lnTo>
                  <a:lnTo>
                    <a:pt x="2032148" y="609600"/>
                  </a:lnTo>
                  <a:lnTo>
                    <a:pt x="2039822" y="558800"/>
                  </a:lnTo>
                  <a:lnTo>
                    <a:pt x="2044687" y="520700"/>
                  </a:lnTo>
                  <a:lnTo>
                    <a:pt x="2047961" y="469900"/>
                  </a:lnTo>
                  <a:lnTo>
                    <a:pt x="2050860" y="431800"/>
                  </a:lnTo>
                  <a:lnTo>
                    <a:pt x="2054602" y="393700"/>
                  </a:lnTo>
                  <a:lnTo>
                    <a:pt x="2060403" y="342900"/>
                  </a:lnTo>
                  <a:lnTo>
                    <a:pt x="2069482" y="304800"/>
                  </a:lnTo>
                  <a:lnTo>
                    <a:pt x="2072178" y="292100"/>
                  </a:lnTo>
                  <a:lnTo>
                    <a:pt x="2073526" y="292100"/>
                  </a:lnTo>
                  <a:lnTo>
                    <a:pt x="2076223" y="279400"/>
                  </a:lnTo>
                  <a:lnTo>
                    <a:pt x="2029752" y="279400"/>
                  </a:lnTo>
                  <a:lnTo>
                    <a:pt x="1983534" y="266700"/>
                  </a:lnTo>
                  <a:lnTo>
                    <a:pt x="2246917" y="266700"/>
                  </a:lnTo>
                  <a:lnTo>
                    <a:pt x="2240540" y="279400"/>
                  </a:lnTo>
                  <a:lnTo>
                    <a:pt x="2221504" y="330200"/>
                  </a:lnTo>
                  <a:lnTo>
                    <a:pt x="2208292" y="368300"/>
                  </a:lnTo>
                  <a:lnTo>
                    <a:pt x="2200256" y="419100"/>
                  </a:lnTo>
                  <a:lnTo>
                    <a:pt x="2198908" y="431800"/>
                  </a:lnTo>
                  <a:lnTo>
                    <a:pt x="2198908" y="444500"/>
                  </a:lnTo>
                  <a:lnTo>
                    <a:pt x="2200256" y="444500"/>
                  </a:lnTo>
                  <a:lnTo>
                    <a:pt x="2240054" y="469900"/>
                  </a:lnTo>
                  <a:lnTo>
                    <a:pt x="2284373" y="482600"/>
                  </a:lnTo>
                  <a:lnTo>
                    <a:pt x="2332235" y="495300"/>
                  </a:lnTo>
                  <a:lnTo>
                    <a:pt x="2487293" y="533400"/>
                  </a:lnTo>
                  <a:lnTo>
                    <a:pt x="2186775" y="533400"/>
                  </a:lnTo>
                  <a:lnTo>
                    <a:pt x="2181510" y="584200"/>
                  </a:lnTo>
                  <a:lnTo>
                    <a:pt x="2174014" y="622300"/>
                  </a:lnTo>
                  <a:lnTo>
                    <a:pt x="2163256" y="673100"/>
                  </a:lnTo>
                  <a:lnTo>
                    <a:pt x="2148204" y="711200"/>
                  </a:lnTo>
                  <a:lnTo>
                    <a:pt x="2127826" y="749300"/>
                  </a:lnTo>
                  <a:lnTo>
                    <a:pt x="2101090" y="787400"/>
                  </a:lnTo>
                  <a:lnTo>
                    <a:pt x="2066963" y="825500"/>
                  </a:lnTo>
                  <a:lnTo>
                    <a:pt x="2024414" y="863600"/>
                  </a:lnTo>
                  <a:lnTo>
                    <a:pt x="1972412" y="889000"/>
                  </a:lnTo>
                  <a:lnTo>
                    <a:pt x="1932569" y="901700"/>
                  </a:lnTo>
                  <a:lnTo>
                    <a:pt x="1890024" y="927100"/>
                  </a:lnTo>
                  <a:lnTo>
                    <a:pt x="1844983" y="927100"/>
                  </a:lnTo>
                  <a:lnTo>
                    <a:pt x="1797652" y="939800"/>
                  </a:lnTo>
                  <a:close/>
                </a:path>
                <a:path w="4030345" h="1638300">
                  <a:moveTo>
                    <a:pt x="1683866" y="304800"/>
                  </a:moveTo>
                  <a:lnTo>
                    <a:pt x="1631518" y="304800"/>
                  </a:lnTo>
                  <a:lnTo>
                    <a:pt x="1578570" y="292100"/>
                  </a:lnTo>
                  <a:lnTo>
                    <a:pt x="1735129" y="292100"/>
                  </a:lnTo>
                  <a:lnTo>
                    <a:pt x="1683866" y="304800"/>
                  </a:lnTo>
                  <a:close/>
                </a:path>
                <a:path w="4030345" h="1638300">
                  <a:moveTo>
                    <a:pt x="3266680" y="850900"/>
                  </a:moveTo>
                  <a:lnTo>
                    <a:pt x="2960105" y="850900"/>
                  </a:lnTo>
                  <a:lnTo>
                    <a:pt x="2865346" y="825500"/>
                  </a:lnTo>
                  <a:lnTo>
                    <a:pt x="2820195" y="812800"/>
                  </a:lnTo>
                  <a:lnTo>
                    <a:pt x="2777285" y="787400"/>
                  </a:lnTo>
                  <a:lnTo>
                    <a:pt x="2745897" y="774700"/>
                  </a:lnTo>
                  <a:lnTo>
                    <a:pt x="2718301" y="762000"/>
                  </a:lnTo>
                  <a:lnTo>
                    <a:pt x="2694245" y="736600"/>
                  </a:lnTo>
                  <a:lnTo>
                    <a:pt x="2673474" y="723900"/>
                  </a:lnTo>
                  <a:lnTo>
                    <a:pt x="2657232" y="698500"/>
                  </a:lnTo>
                  <a:lnTo>
                    <a:pt x="2641623" y="673100"/>
                  </a:lnTo>
                  <a:lnTo>
                    <a:pt x="2621716" y="660400"/>
                  </a:lnTo>
                  <a:lnTo>
                    <a:pt x="2592582" y="647700"/>
                  </a:lnTo>
                  <a:lnTo>
                    <a:pt x="2545654" y="622300"/>
                  </a:lnTo>
                  <a:lnTo>
                    <a:pt x="2442803" y="596900"/>
                  </a:lnTo>
                  <a:lnTo>
                    <a:pt x="2390633" y="596900"/>
                  </a:lnTo>
                  <a:lnTo>
                    <a:pt x="2340469" y="584200"/>
                  </a:lnTo>
                  <a:lnTo>
                    <a:pt x="2223871" y="546100"/>
                  </a:lnTo>
                  <a:lnTo>
                    <a:pt x="2186775" y="533400"/>
                  </a:lnTo>
                  <a:lnTo>
                    <a:pt x="2487293" y="533400"/>
                  </a:lnTo>
                  <a:lnTo>
                    <a:pt x="2590435" y="558800"/>
                  </a:lnTo>
                  <a:lnTo>
                    <a:pt x="2639001" y="571500"/>
                  </a:lnTo>
                  <a:lnTo>
                    <a:pt x="2684259" y="584200"/>
                  </a:lnTo>
                  <a:lnTo>
                    <a:pt x="2734816" y="622300"/>
                  </a:lnTo>
                  <a:lnTo>
                    <a:pt x="2755545" y="635000"/>
                  </a:lnTo>
                  <a:lnTo>
                    <a:pt x="2773240" y="660400"/>
                  </a:lnTo>
                  <a:lnTo>
                    <a:pt x="2792642" y="673100"/>
                  </a:lnTo>
                  <a:lnTo>
                    <a:pt x="2812169" y="698500"/>
                  </a:lnTo>
                  <a:lnTo>
                    <a:pt x="2837511" y="723900"/>
                  </a:lnTo>
                  <a:lnTo>
                    <a:pt x="2874355" y="736600"/>
                  </a:lnTo>
                  <a:lnTo>
                    <a:pt x="2922009" y="749300"/>
                  </a:lnTo>
                  <a:lnTo>
                    <a:pt x="3025408" y="774700"/>
                  </a:lnTo>
                  <a:lnTo>
                    <a:pt x="3511815" y="774700"/>
                  </a:lnTo>
                  <a:lnTo>
                    <a:pt x="3465092" y="800100"/>
                  </a:lnTo>
                  <a:lnTo>
                    <a:pt x="3412286" y="825500"/>
                  </a:lnTo>
                  <a:lnTo>
                    <a:pt x="3366297" y="838200"/>
                  </a:lnTo>
                  <a:lnTo>
                    <a:pt x="3317612" y="838200"/>
                  </a:lnTo>
                  <a:lnTo>
                    <a:pt x="3266680" y="850900"/>
                  </a:lnTo>
                  <a:close/>
                </a:path>
                <a:path w="4030345" h="1638300">
                  <a:moveTo>
                    <a:pt x="3511815" y="774700"/>
                  </a:moveTo>
                  <a:lnTo>
                    <a:pt x="3180918" y="774700"/>
                  </a:lnTo>
                  <a:lnTo>
                    <a:pt x="3227583" y="762000"/>
                  </a:lnTo>
                  <a:lnTo>
                    <a:pt x="3279886" y="762000"/>
                  </a:lnTo>
                  <a:lnTo>
                    <a:pt x="3326375" y="749300"/>
                  </a:lnTo>
                  <a:lnTo>
                    <a:pt x="3368258" y="723900"/>
                  </a:lnTo>
                  <a:lnTo>
                    <a:pt x="3406743" y="698500"/>
                  </a:lnTo>
                  <a:lnTo>
                    <a:pt x="3443037" y="685800"/>
                  </a:lnTo>
                  <a:lnTo>
                    <a:pt x="3513882" y="635000"/>
                  </a:lnTo>
                  <a:lnTo>
                    <a:pt x="3550850" y="609600"/>
                  </a:lnTo>
                  <a:lnTo>
                    <a:pt x="3590458" y="596900"/>
                  </a:lnTo>
                  <a:lnTo>
                    <a:pt x="3633914" y="584200"/>
                  </a:lnTo>
                  <a:lnTo>
                    <a:pt x="3682426" y="571500"/>
                  </a:lnTo>
                  <a:lnTo>
                    <a:pt x="3737201" y="558800"/>
                  </a:lnTo>
                  <a:lnTo>
                    <a:pt x="3835819" y="558800"/>
                  </a:lnTo>
                  <a:lnTo>
                    <a:pt x="3884997" y="571500"/>
                  </a:lnTo>
                  <a:lnTo>
                    <a:pt x="3933838" y="571500"/>
                  </a:lnTo>
                  <a:lnTo>
                    <a:pt x="4029760" y="596900"/>
                  </a:lnTo>
                  <a:lnTo>
                    <a:pt x="3989314" y="647700"/>
                  </a:lnTo>
                  <a:lnTo>
                    <a:pt x="3762480" y="647700"/>
                  </a:lnTo>
                  <a:lnTo>
                    <a:pt x="3717677" y="660400"/>
                  </a:lnTo>
                  <a:lnTo>
                    <a:pt x="3676620" y="673100"/>
                  </a:lnTo>
                  <a:lnTo>
                    <a:pt x="3638783" y="698500"/>
                  </a:lnTo>
                  <a:lnTo>
                    <a:pt x="3596331" y="723900"/>
                  </a:lnTo>
                  <a:lnTo>
                    <a:pt x="3554785" y="749300"/>
                  </a:lnTo>
                  <a:lnTo>
                    <a:pt x="3511815" y="774700"/>
                  </a:lnTo>
                  <a:close/>
                </a:path>
                <a:path w="4030345" h="1638300">
                  <a:moveTo>
                    <a:pt x="3969091" y="673100"/>
                  </a:moveTo>
                  <a:lnTo>
                    <a:pt x="3924601" y="660400"/>
                  </a:lnTo>
                  <a:lnTo>
                    <a:pt x="3865417" y="647700"/>
                  </a:lnTo>
                  <a:lnTo>
                    <a:pt x="3989314" y="647700"/>
                  </a:lnTo>
                  <a:lnTo>
                    <a:pt x="3969091" y="673100"/>
                  </a:lnTo>
                  <a:close/>
                </a:path>
                <a:path w="4030345" h="1638300">
                  <a:moveTo>
                    <a:pt x="1065354" y="774700"/>
                  </a:moveTo>
                  <a:lnTo>
                    <a:pt x="864705" y="774700"/>
                  </a:lnTo>
                  <a:lnTo>
                    <a:pt x="913066" y="762000"/>
                  </a:lnTo>
                  <a:lnTo>
                    <a:pt x="1014054" y="762000"/>
                  </a:lnTo>
                  <a:lnTo>
                    <a:pt x="1065354" y="774700"/>
                  </a:lnTo>
                  <a:close/>
                </a:path>
                <a:path w="4030345" h="1638300">
                  <a:moveTo>
                    <a:pt x="1957582" y="1638300"/>
                  </a:moveTo>
                  <a:lnTo>
                    <a:pt x="1914435" y="1625600"/>
                  </a:lnTo>
                  <a:lnTo>
                    <a:pt x="1869727" y="1600200"/>
                  </a:lnTo>
                  <a:lnTo>
                    <a:pt x="1823700" y="1574800"/>
                  </a:lnTo>
                  <a:lnTo>
                    <a:pt x="1776597" y="1562100"/>
                  </a:lnTo>
                  <a:lnTo>
                    <a:pt x="1728662" y="1536700"/>
                  </a:lnTo>
                  <a:lnTo>
                    <a:pt x="1680137" y="1524000"/>
                  </a:lnTo>
                  <a:lnTo>
                    <a:pt x="1631265" y="1498600"/>
                  </a:lnTo>
                  <a:lnTo>
                    <a:pt x="1533456" y="1473200"/>
                  </a:lnTo>
                  <a:lnTo>
                    <a:pt x="1485004" y="1447800"/>
                  </a:lnTo>
                  <a:lnTo>
                    <a:pt x="1437178" y="1435100"/>
                  </a:lnTo>
                  <a:lnTo>
                    <a:pt x="1389958" y="1409700"/>
                  </a:lnTo>
                  <a:lnTo>
                    <a:pt x="1291728" y="1384300"/>
                  </a:lnTo>
                  <a:lnTo>
                    <a:pt x="1241444" y="1358900"/>
                  </a:lnTo>
                  <a:lnTo>
                    <a:pt x="1190866" y="1346200"/>
                  </a:lnTo>
                  <a:lnTo>
                    <a:pt x="1140356" y="1320800"/>
                  </a:lnTo>
                  <a:lnTo>
                    <a:pt x="1090277" y="1308100"/>
                  </a:lnTo>
                  <a:lnTo>
                    <a:pt x="1040994" y="1282700"/>
                  </a:lnTo>
                  <a:lnTo>
                    <a:pt x="992868" y="1257300"/>
                  </a:lnTo>
                  <a:lnTo>
                    <a:pt x="946264" y="1244600"/>
                  </a:lnTo>
                  <a:lnTo>
                    <a:pt x="901545" y="1219200"/>
                  </a:lnTo>
                  <a:lnTo>
                    <a:pt x="859073" y="1193800"/>
                  </a:lnTo>
                  <a:lnTo>
                    <a:pt x="819212" y="1168400"/>
                  </a:lnTo>
                  <a:lnTo>
                    <a:pt x="782326" y="1143000"/>
                  </a:lnTo>
                  <a:lnTo>
                    <a:pt x="748777" y="1117600"/>
                  </a:lnTo>
                  <a:lnTo>
                    <a:pt x="718930" y="1079500"/>
                  </a:lnTo>
                  <a:lnTo>
                    <a:pt x="693146" y="1054100"/>
                  </a:lnTo>
                  <a:lnTo>
                    <a:pt x="671789" y="1028700"/>
                  </a:lnTo>
                  <a:lnTo>
                    <a:pt x="655223" y="990600"/>
                  </a:lnTo>
                  <a:lnTo>
                    <a:pt x="642928" y="952500"/>
                  </a:lnTo>
                  <a:lnTo>
                    <a:pt x="643898" y="901700"/>
                  </a:lnTo>
                  <a:lnTo>
                    <a:pt x="659106" y="863600"/>
                  </a:lnTo>
                  <a:lnTo>
                    <a:pt x="689521" y="825500"/>
                  </a:lnTo>
                  <a:lnTo>
                    <a:pt x="736115" y="800100"/>
                  </a:lnTo>
                  <a:lnTo>
                    <a:pt x="775566" y="787400"/>
                  </a:lnTo>
                  <a:lnTo>
                    <a:pt x="818650" y="774700"/>
                  </a:lnTo>
                  <a:lnTo>
                    <a:pt x="1116307" y="774700"/>
                  </a:lnTo>
                  <a:lnTo>
                    <a:pt x="1165309" y="787400"/>
                  </a:lnTo>
                  <a:lnTo>
                    <a:pt x="1215102" y="787400"/>
                  </a:lnTo>
                  <a:lnTo>
                    <a:pt x="1367050" y="825500"/>
                  </a:lnTo>
                  <a:lnTo>
                    <a:pt x="1417831" y="825500"/>
                  </a:lnTo>
                  <a:lnTo>
                    <a:pt x="1518286" y="850900"/>
                  </a:lnTo>
                  <a:lnTo>
                    <a:pt x="937502" y="850900"/>
                  </a:lnTo>
                  <a:lnTo>
                    <a:pt x="887111" y="863600"/>
                  </a:lnTo>
                  <a:lnTo>
                    <a:pt x="844161" y="876300"/>
                  </a:lnTo>
                  <a:lnTo>
                    <a:pt x="811354" y="889000"/>
                  </a:lnTo>
                  <a:lnTo>
                    <a:pt x="791391" y="914400"/>
                  </a:lnTo>
                  <a:lnTo>
                    <a:pt x="786462" y="952500"/>
                  </a:lnTo>
                  <a:lnTo>
                    <a:pt x="795542" y="990600"/>
                  </a:lnTo>
                  <a:lnTo>
                    <a:pt x="816296" y="1028700"/>
                  </a:lnTo>
                  <a:lnTo>
                    <a:pt x="846388" y="1054100"/>
                  </a:lnTo>
                  <a:lnTo>
                    <a:pt x="883485" y="1092200"/>
                  </a:lnTo>
                  <a:lnTo>
                    <a:pt x="925252" y="1117600"/>
                  </a:lnTo>
                  <a:lnTo>
                    <a:pt x="969353" y="1143000"/>
                  </a:lnTo>
                  <a:lnTo>
                    <a:pt x="1012419" y="1168400"/>
                  </a:lnTo>
                  <a:lnTo>
                    <a:pt x="1057288" y="1193800"/>
                  </a:lnTo>
                  <a:lnTo>
                    <a:pt x="1103662" y="1219200"/>
                  </a:lnTo>
                  <a:lnTo>
                    <a:pt x="1151241" y="1231900"/>
                  </a:lnTo>
                  <a:lnTo>
                    <a:pt x="1199726" y="1257300"/>
                  </a:lnTo>
                  <a:lnTo>
                    <a:pt x="1248818" y="1270000"/>
                  </a:lnTo>
                  <a:lnTo>
                    <a:pt x="1298218" y="1295400"/>
                  </a:lnTo>
                  <a:lnTo>
                    <a:pt x="1396741" y="1320800"/>
                  </a:lnTo>
                  <a:lnTo>
                    <a:pt x="1445267" y="1346200"/>
                  </a:lnTo>
                  <a:lnTo>
                    <a:pt x="1494754" y="1358900"/>
                  </a:lnTo>
                  <a:lnTo>
                    <a:pt x="1544451" y="1384300"/>
                  </a:lnTo>
                  <a:lnTo>
                    <a:pt x="1594245" y="1397000"/>
                  </a:lnTo>
                  <a:lnTo>
                    <a:pt x="1644023" y="1422400"/>
                  </a:lnTo>
                  <a:lnTo>
                    <a:pt x="1693672" y="1435100"/>
                  </a:lnTo>
                  <a:lnTo>
                    <a:pt x="1743078" y="1460500"/>
                  </a:lnTo>
                  <a:lnTo>
                    <a:pt x="1792128" y="1473200"/>
                  </a:lnTo>
                  <a:lnTo>
                    <a:pt x="1840709" y="1498600"/>
                  </a:lnTo>
                  <a:lnTo>
                    <a:pt x="1888708" y="1511300"/>
                  </a:lnTo>
                  <a:lnTo>
                    <a:pt x="1936011" y="1536700"/>
                  </a:lnTo>
                  <a:lnTo>
                    <a:pt x="1952168" y="1536700"/>
                  </a:lnTo>
                  <a:lnTo>
                    <a:pt x="1968199" y="1549400"/>
                  </a:lnTo>
                  <a:lnTo>
                    <a:pt x="1983977" y="1562100"/>
                  </a:lnTo>
                  <a:lnTo>
                    <a:pt x="1999376" y="1562100"/>
                  </a:lnTo>
                  <a:lnTo>
                    <a:pt x="1957582" y="1638300"/>
                  </a:lnTo>
                  <a:close/>
                </a:path>
                <a:path w="4030345" h="1638300">
                  <a:moveTo>
                    <a:pt x="1662943" y="863600"/>
                  </a:moveTo>
                  <a:lnTo>
                    <a:pt x="1106309" y="863600"/>
                  </a:lnTo>
                  <a:lnTo>
                    <a:pt x="1049803" y="850900"/>
                  </a:lnTo>
                  <a:lnTo>
                    <a:pt x="1615817" y="850900"/>
                  </a:lnTo>
                  <a:lnTo>
                    <a:pt x="1662943" y="863600"/>
                  </a:lnTo>
                  <a:close/>
                </a:path>
                <a:path w="4030345" h="1638300">
                  <a:moveTo>
                    <a:pt x="3159873" y="863600"/>
                  </a:moveTo>
                  <a:lnTo>
                    <a:pt x="3104897" y="863600"/>
                  </a:lnTo>
                  <a:lnTo>
                    <a:pt x="3057034" y="850900"/>
                  </a:lnTo>
                  <a:lnTo>
                    <a:pt x="3213951" y="850900"/>
                  </a:lnTo>
                  <a:lnTo>
                    <a:pt x="3159873" y="863600"/>
                  </a:lnTo>
                  <a:close/>
                </a:path>
              </a:pathLst>
            </a:custGeom>
            <a:solidFill>
              <a:srgbClr val="F6B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10524" y="0"/>
              <a:ext cx="6009640" cy="2170430"/>
            </a:xfrm>
            <a:custGeom>
              <a:avLst/>
              <a:gdLst/>
              <a:ahLst/>
              <a:cxnLst/>
              <a:rect l="l" t="t" r="r" b="b"/>
              <a:pathLst>
                <a:path w="6009639" h="2170430">
                  <a:moveTo>
                    <a:pt x="2595279" y="2170127"/>
                  </a:moveTo>
                  <a:lnTo>
                    <a:pt x="0" y="678495"/>
                  </a:lnTo>
                  <a:lnTo>
                    <a:pt x="359374" y="0"/>
                  </a:lnTo>
                  <a:lnTo>
                    <a:pt x="679735" y="0"/>
                  </a:lnTo>
                  <a:lnTo>
                    <a:pt x="331656" y="656916"/>
                  </a:lnTo>
                  <a:lnTo>
                    <a:pt x="2434843" y="1865327"/>
                  </a:lnTo>
                  <a:lnTo>
                    <a:pt x="2756720" y="1865327"/>
                  </a:lnTo>
                  <a:lnTo>
                    <a:pt x="2595279" y="2170127"/>
                  </a:lnTo>
                  <a:close/>
                </a:path>
                <a:path w="6009639" h="2170430">
                  <a:moveTo>
                    <a:pt x="2756720" y="1865327"/>
                  </a:moveTo>
                  <a:lnTo>
                    <a:pt x="2434843" y="1865327"/>
                  </a:lnTo>
                  <a:lnTo>
                    <a:pt x="2792115" y="1189642"/>
                  </a:lnTo>
                  <a:lnTo>
                    <a:pt x="2827169" y="1124906"/>
                  </a:lnTo>
                  <a:lnTo>
                    <a:pt x="4412648" y="840336"/>
                  </a:lnTo>
                  <a:lnTo>
                    <a:pt x="5059783" y="105309"/>
                  </a:lnTo>
                  <a:lnTo>
                    <a:pt x="5092139" y="68895"/>
                  </a:lnTo>
                  <a:lnTo>
                    <a:pt x="5324189" y="0"/>
                  </a:lnTo>
                  <a:lnTo>
                    <a:pt x="6009392" y="0"/>
                  </a:lnTo>
                  <a:lnTo>
                    <a:pt x="5325378" y="202414"/>
                  </a:lnTo>
                  <a:lnTo>
                    <a:pt x="4636449" y="985992"/>
                  </a:lnTo>
                  <a:lnTo>
                    <a:pt x="3073889" y="1266516"/>
                  </a:lnTo>
                  <a:lnTo>
                    <a:pt x="2756720" y="1865327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8953" y="0"/>
              <a:ext cx="6261178" cy="760110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07505" y="2247762"/>
              <a:ext cx="4190365" cy="4726305"/>
            </a:xfrm>
            <a:custGeom>
              <a:avLst/>
              <a:gdLst/>
              <a:ahLst/>
              <a:cxnLst/>
              <a:rect l="l" t="t" r="r" b="b"/>
              <a:pathLst>
                <a:path w="4190365" h="4726305">
                  <a:moveTo>
                    <a:pt x="1121" y="3861320"/>
                  </a:moveTo>
                  <a:lnTo>
                    <a:pt x="2986126" y="2135954"/>
                  </a:lnTo>
                  <a:lnTo>
                    <a:pt x="2986126" y="0"/>
                  </a:lnTo>
                  <a:lnTo>
                    <a:pt x="0" y="1725366"/>
                  </a:lnTo>
                  <a:lnTo>
                    <a:pt x="1121" y="1725366"/>
                  </a:lnTo>
                  <a:lnTo>
                    <a:pt x="1121" y="3861320"/>
                  </a:lnTo>
                  <a:close/>
                </a:path>
                <a:path w="4190365" h="4726305">
                  <a:moveTo>
                    <a:pt x="1286814" y="4726247"/>
                  </a:moveTo>
                  <a:lnTo>
                    <a:pt x="4189993" y="3047997"/>
                  </a:lnTo>
                  <a:lnTo>
                    <a:pt x="3160989" y="2453430"/>
                  </a:lnTo>
                  <a:lnTo>
                    <a:pt x="257811" y="4131680"/>
                  </a:lnTo>
                  <a:lnTo>
                    <a:pt x="1286814" y="4726247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1932" y="2021153"/>
              <a:ext cx="6487226" cy="55880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0" y="2629529"/>
              <a:ext cx="2179320" cy="1061720"/>
            </a:xfrm>
            <a:custGeom>
              <a:avLst/>
              <a:gdLst/>
              <a:ahLst/>
              <a:cxnLst/>
              <a:rect l="l" t="t" r="r" b="b"/>
              <a:pathLst>
                <a:path w="2179320" h="1061720">
                  <a:moveTo>
                    <a:pt x="1308491" y="633082"/>
                  </a:moveTo>
                  <a:lnTo>
                    <a:pt x="961932" y="633082"/>
                  </a:lnTo>
                  <a:lnTo>
                    <a:pt x="2059835" y="0"/>
                  </a:lnTo>
                  <a:lnTo>
                    <a:pt x="2169500" y="63245"/>
                  </a:lnTo>
                  <a:lnTo>
                    <a:pt x="2178900" y="63245"/>
                  </a:lnTo>
                  <a:lnTo>
                    <a:pt x="2178900" y="130874"/>
                  </a:lnTo>
                  <a:lnTo>
                    <a:pt x="1308491" y="633082"/>
                  </a:lnTo>
                  <a:close/>
                </a:path>
                <a:path w="2179320" h="1061720">
                  <a:moveTo>
                    <a:pt x="2178900" y="63245"/>
                  </a:moveTo>
                  <a:lnTo>
                    <a:pt x="2169500" y="63245"/>
                  </a:lnTo>
                  <a:lnTo>
                    <a:pt x="2178900" y="57609"/>
                  </a:lnTo>
                  <a:lnTo>
                    <a:pt x="2178900" y="63245"/>
                  </a:lnTo>
                  <a:close/>
                </a:path>
                <a:path w="2179320" h="1061720">
                  <a:moveTo>
                    <a:pt x="1088176" y="760199"/>
                  </a:moveTo>
                  <a:lnTo>
                    <a:pt x="980732" y="760199"/>
                  </a:lnTo>
                  <a:lnTo>
                    <a:pt x="980732" y="759573"/>
                  </a:lnTo>
                  <a:lnTo>
                    <a:pt x="0" y="193875"/>
                  </a:lnTo>
                  <a:lnTo>
                    <a:pt x="0" y="79033"/>
                  </a:lnTo>
                  <a:lnTo>
                    <a:pt x="960678" y="633082"/>
                  </a:lnTo>
                  <a:lnTo>
                    <a:pt x="1308491" y="633082"/>
                  </a:lnTo>
                  <a:lnTo>
                    <a:pt x="1088176" y="760199"/>
                  </a:lnTo>
                  <a:close/>
                </a:path>
                <a:path w="2179320" h="1061720">
                  <a:moveTo>
                    <a:pt x="980732" y="1061399"/>
                  </a:moveTo>
                  <a:lnTo>
                    <a:pt x="0" y="495379"/>
                  </a:lnTo>
                  <a:lnTo>
                    <a:pt x="0" y="194180"/>
                  </a:lnTo>
                  <a:lnTo>
                    <a:pt x="980732" y="760199"/>
                  </a:lnTo>
                  <a:lnTo>
                    <a:pt x="1088176" y="760199"/>
                  </a:lnTo>
                  <a:lnTo>
                    <a:pt x="980732" y="822192"/>
                  </a:lnTo>
                  <a:lnTo>
                    <a:pt x="980732" y="988134"/>
                  </a:lnTo>
                  <a:lnTo>
                    <a:pt x="1107712" y="988134"/>
                  </a:lnTo>
                  <a:lnTo>
                    <a:pt x="980732" y="1061399"/>
                  </a:lnTo>
                  <a:close/>
                </a:path>
                <a:path w="2179320" h="1061720">
                  <a:moveTo>
                    <a:pt x="1107712" y="988134"/>
                  </a:moveTo>
                  <a:lnTo>
                    <a:pt x="980732" y="988134"/>
                  </a:lnTo>
                  <a:lnTo>
                    <a:pt x="2178900" y="296815"/>
                  </a:lnTo>
                  <a:lnTo>
                    <a:pt x="2178900" y="370080"/>
                  </a:lnTo>
                  <a:lnTo>
                    <a:pt x="1107712" y="988134"/>
                  </a:lnTo>
                  <a:close/>
                </a:path>
                <a:path w="2179320" h="1061720">
                  <a:moveTo>
                    <a:pt x="961932" y="633082"/>
                  </a:moveTo>
                  <a:lnTo>
                    <a:pt x="960678" y="633082"/>
                  </a:lnTo>
                  <a:lnTo>
                    <a:pt x="961932" y="631829"/>
                  </a:lnTo>
                  <a:lnTo>
                    <a:pt x="961932" y="633082"/>
                  </a:lnTo>
                  <a:close/>
                </a:path>
              </a:pathLst>
            </a:custGeom>
            <a:solidFill>
              <a:srgbClr val="F6B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1276323"/>
              <a:ext cx="2080260" cy="1986914"/>
            </a:xfrm>
            <a:custGeom>
              <a:avLst/>
              <a:gdLst/>
              <a:ahLst/>
              <a:cxnLst/>
              <a:rect l="l" t="t" r="r" b="b"/>
              <a:pathLst>
                <a:path w="2080260" h="1986914">
                  <a:moveTo>
                    <a:pt x="960678" y="1986287"/>
                  </a:moveTo>
                  <a:lnTo>
                    <a:pt x="0" y="1432239"/>
                  </a:lnTo>
                  <a:lnTo>
                    <a:pt x="0" y="170685"/>
                  </a:lnTo>
                  <a:lnTo>
                    <a:pt x="295795" y="0"/>
                  </a:lnTo>
                  <a:lnTo>
                    <a:pt x="2078635" y="1028210"/>
                  </a:lnTo>
                  <a:lnTo>
                    <a:pt x="960678" y="1673190"/>
                  </a:lnTo>
                  <a:lnTo>
                    <a:pt x="960678" y="1986287"/>
                  </a:lnTo>
                  <a:close/>
                </a:path>
                <a:path w="2080260" h="1986914">
                  <a:moveTo>
                    <a:pt x="961932" y="1724538"/>
                  </a:moveTo>
                  <a:lnTo>
                    <a:pt x="961932" y="1673817"/>
                  </a:lnTo>
                  <a:lnTo>
                    <a:pt x="2079888" y="1028836"/>
                  </a:lnTo>
                  <a:lnTo>
                    <a:pt x="2079888" y="1079558"/>
                  </a:lnTo>
                  <a:lnTo>
                    <a:pt x="961932" y="1724538"/>
                  </a:lnTo>
                  <a:close/>
                </a:path>
                <a:path w="2080260" h="1986914">
                  <a:moveTo>
                    <a:pt x="961932" y="1986287"/>
                  </a:moveTo>
                  <a:lnTo>
                    <a:pt x="961932" y="1935566"/>
                  </a:lnTo>
                  <a:lnTo>
                    <a:pt x="2079888" y="1290586"/>
                  </a:lnTo>
                  <a:lnTo>
                    <a:pt x="2079888" y="1341307"/>
                  </a:lnTo>
                  <a:lnTo>
                    <a:pt x="961932" y="1986287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1264426"/>
              <a:ext cx="2190115" cy="2438400"/>
            </a:xfrm>
            <a:custGeom>
              <a:avLst/>
              <a:gdLst/>
              <a:ahLst/>
              <a:cxnLst/>
              <a:rect l="l" t="t" r="r" b="b"/>
              <a:pathLst>
                <a:path w="2190115" h="2438400">
                  <a:moveTo>
                    <a:pt x="0" y="195011"/>
                  </a:moveTo>
                  <a:lnTo>
                    <a:pt x="0" y="170682"/>
                  </a:lnTo>
                  <a:lnTo>
                    <a:pt x="295796" y="0"/>
                  </a:lnTo>
                  <a:lnTo>
                    <a:pt x="338099" y="24421"/>
                  </a:lnTo>
                  <a:lnTo>
                    <a:pt x="295795" y="24421"/>
                  </a:lnTo>
                  <a:lnTo>
                    <a:pt x="0" y="195011"/>
                  </a:lnTo>
                  <a:close/>
                </a:path>
                <a:path w="2190115" h="2438400">
                  <a:moveTo>
                    <a:pt x="1004073" y="1673190"/>
                  </a:moveTo>
                  <a:lnTo>
                    <a:pt x="960679" y="1673190"/>
                  </a:lnTo>
                  <a:lnTo>
                    <a:pt x="2057329" y="1040734"/>
                  </a:lnTo>
                  <a:lnTo>
                    <a:pt x="295795" y="24421"/>
                  </a:lnTo>
                  <a:lnTo>
                    <a:pt x="338099" y="24421"/>
                  </a:lnTo>
                  <a:lnTo>
                    <a:pt x="2089915" y="1035724"/>
                  </a:lnTo>
                  <a:lnTo>
                    <a:pt x="2089915" y="1058893"/>
                  </a:lnTo>
                  <a:lnTo>
                    <a:pt x="2069235" y="1058893"/>
                  </a:lnTo>
                  <a:lnTo>
                    <a:pt x="1004073" y="1673190"/>
                  </a:lnTo>
                  <a:close/>
                </a:path>
                <a:path w="2190115" h="2438400">
                  <a:moveTo>
                    <a:pt x="1015859" y="1717650"/>
                  </a:moveTo>
                  <a:lnTo>
                    <a:pt x="972585" y="1717650"/>
                  </a:lnTo>
                  <a:lnTo>
                    <a:pt x="2069235" y="1085193"/>
                  </a:lnTo>
                  <a:lnTo>
                    <a:pt x="2069235" y="1058893"/>
                  </a:lnTo>
                  <a:lnTo>
                    <a:pt x="2089915" y="1058893"/>
                  </a:lnTo>
                  <a:lnTo>
                    <a:pt x="2089915" y="1097718"/>
                  </a:lnTo>
                  <a:lnTo>
                    <a:pt x="2049809" y="1120887"/>
                  </a:lnTo>
                  <a:lnTo>
                    <a:pt x="2049809" y="1133411"/>
                  </a:lnTo>
                  <a:lnTo>
                    <a:pt x="2029129" y="1133411"/>
                  </a:lnTo>
                  <a:lnTo>
                    <a:pt x="1015859" y="1717650"/>
                  </a:lnTo>
                  <a:close/>
                </a:path>
                <a:path w="2190115" h="2438400">
                  <a:moveTo>
                    <a:pt x="971332" y="1986287"/>
                  </a:moveTo>
                  <a:lnTo>
                    <a:pt x="950025" y="1986287"/>
                  </a:lnTo>
                  <a:lnTo>
                    <a:pt x="950025" y="1691349"/>
                  </a:lnTo>
                  <a:lnTo>
                    <a:pt x="0" y="1143234"/>
                  </a:lnTo>
                  <a:lnTo>
                    <a:pt x="0" y="1118928"/>
                  </a:lnTo>
                  <a:lnTo>
                    <a:pt x="960679" y="1673190"/>
                  </a:lnTo>
                  <a:lnTo>
                    <a:pt x="1004073" y="1673190"/>
                  </a:lnTo>
                  <a:lnTo>
                    <a:pt x="972585" y="1691349"/>
                  </a:lnTo>
                  <a:lnTo>
                    <a:pt x="972585" y="1717650"/>
                  </a:lnTo>
                  <a:lnTo>
                    <a:pt x="1015859" y="1717650"/>
                  </a:lnTo>
                  <a:lnTo>
                    <a:pt x="971332" y="1743324"/>
                  </a:lnTo>
                  <a:lnTo>
                    <a:pt x="971332" y="1939949"/>
                  </a:lnTo>
                  <a:lnTo>
                    <a:pt x="1012592" y="1939949"/>
                  </a:lnTo>
                  <a:lnTo>
                    <a:pt x="971332" y="1963744"/>
                  </a:lnTo>
                  <a:lnTo>
                    <a:pt x="971332" y="1986287"/>
                  </a:lnTo>
                  <a:close/>
                </a:path>
                <a:path w="2190115" h="2438400">
                  <a:moveTo>
                    <a:pt x="1012592" y="1939949"/>
                  </a:moveTo>
                  <a:lnTo>
                    <a:pt x="971332" y="1939949"/>
                  </a:lnTo>
                  <a:lnTo>
                    <a:pt x="2029129" y="1330035"/>
                  </a:lnTo>
                  <a:lnTo>
                    <a:pt x="2029129" y="1133411"/>
                  </a:lnTo>
                  <a:lnTo>
                    <a:pt x="2049809" y="1133411"/>
                  </a:lnTo>
                  <a:lnTo>
                    <a:pt x="2049809" y="1317512"/>
                  </a:lnTo>
                  <a:lnTo>
                    <a:pt x="2088662" y="1317512"/>
                  </a:lnTo>
                  <a:lnTo>
                    <a:pt x="2088662" y="1331288"/>
                  </a:lnTo>
                  <a:lnTo>
                    <a:pt x="2067982" y="1331288"/>
                  </a:lnTo>
                  <a:lnTo>
                    <a:pt x="1012592" y="1939949"/>
                  </a:lnTo>
                  <a:close/>
                </a:path>
                <a:path w="2190115" h="2438400">
                  <a:moveTo>
                    <a:pt x="2088662" y="1317512"/>
                  </a:moveTo>
                  <a:lnTo>
                    <a:pt x="2049809" y="1317512"/>
                  </a:lnTo>
                  <a:lnTo>
                    <a:pt x="2088662" y="1294969"/>
                  </a:lnTo>
                  <a:lnTo>
                    <a:pt x="2088662" y="1317512"/>
                  </a:lnTo>
                  <a:close/>
                </a:path>
                <a:path w="2190115" h="2438400">
                  <a:moveTo>
                    <a:pt x="1014353" y="1990044"/>
                  </a:moveTo>
                  <a:lnTo>
                    <a:pt x="971332" y="1990044"/>
                  </a:lnTo>
                  <a:lnTo>
                    <a:pt x="2067982" y="1357588"/>
                  </a:lnTo>
                  <a:lnTo>
                    <a:pt x="2067982" y="1331288"/>
                  </a:lnTo>
                  <a:lnTo>
                    <a:pt x="2088662" y="1331288"/>
                  </a:lnTo>
                  <a:lnTo>
                    <a:pt x="2088662" y="1369486"/>
                  </a:lnTo>
                  <a:lnTo>
                    <a:pt x="2094086" y="1372617"/>
                  </a:lnTo>
                  <a:lnTo>
                    <a:pt x="2084275" y="1372617"/>
                  </a:lnTo>
                  <a:lnTo>
                    <a:pt x="1014353" y="1990044"/>
                  </a:lnTo>
                  <a:close/>
                </a:path>
                <a:path w="2190115" h="2438400">
                  <a:moveTo>
                    <a:pt x="1022840" y="2112778"/>
                  </a:moveTo>
                  <a:lnTo>
                    <a:pt x="980732" y="2112778"/>
                  </a:lnTo>
                  <a:lnTo>
                    <a:pt x="2158221" y="1432731"/>
                  </a:lnTo>
                  <a:lnTo>
                    <a:pt x="2069235" y="1381383"/>
                  </a:lnTo>
                  <a:lnTo>
                    <a:pt x="2084275" y="1372617"/>
                  </a:lnTo>
                  <a:lnTo>
                    <a:pt x="2094086" y="1372617"/>
                  </a:lnTo>
                  <a:lnTo>
                    <a:pt x="2189553" y="1427722"/>
                  </a:lnTo>
                  <a:lnTo>
                    <a:pt x="2189553" y="1451517"/>
                  </a:lnTo>
                  <a:lnTo>
                    <a:pt x="2168247" y="1451517"/>
                  </a:lnTo>
                  <a:lnTo>
                    <a:pt x="1022840" y="2112778"/>
                  </a:lnTo>
                  <a:close/>
                </a:path>
                <a:path w="2190115" h="2438400">
                  <a:moveTo>
                    <a:pt x="964438" y="2018849"/>
                  </a:moveTo>
                  <a:lnTo>
                    <a:pt x="0" y="1462866"/>
                  </a:lnTo>
                  <a:lnTo>
                    <a:pt x="0" y="1438509"/>
                  </a:lnTo>
                  <a:lnTo>
                    <a:pt x="950025" y="1986287"/>
                  </a:lnTo>
                  <a:lnTo>
                    <a:pt x="971332" y="1986287"/>
                  </a:lnTo>
                  <a:lnTo>
                    <a:pt x="971332" y="1990044"/>
                  </a:lnTo>
                  <a:lnTo>
                    <a:pt x="1014353" y="1990044"/>
                  </a:lnTo>
                  <a:lnTo>
                    <a:pt x="964438" y="2018849"/>
                  </a:lnTo>
                  <a:close/>
                </a:path>
                <a:path w="2190115" h="2438400">
                  <a:moveTo>
                    <a:pt x="1033710" y="2179155"/>
                  </a:moveTo>
                  <a:lnTo>
                    <a:pt x="991385" y="2179155"/>
                  </a:lnTo>
                  <a:lnTo>
                    <a:pt x="2168247" y="1499734"/>
                  </a:lnTo>
                  <a:lnTo>
                    <a:pt x="2168247" y="1451517"/>
                  </a:lnTo>
                  <a:lnTo>
                    <a:pt x="2189553" y="1451517"/>
                  </a:lnTo>
                  <a:lnTo>
                    <a:pt x="2189553" y="1512258"/>
                  </a:lnTo>
                  <a:lnTo>
                    <a:pt x="2161981" y="1527913"/>
                  </a:lnTo>
                  <a:lnTo>
                    <a:pt x="2161981" y="1540437"/>
                  </a:lnTo>
                  <a:lnTo>
                    <a:pt x="2140674" y="1540437"/>
                  </a:lnTo>
                  <a:lnTo>
                    <a:pt x="1033710" y="2179155"/>
                  </a:lnTo>
                  <a:close/>
                </a:path>
                <a:path w="2190115" h="2438400">
                  <a:moveTo>
                    <a:pt x="1033687" y="2335077"/>
                  </a:moveTo>
                  <a:lnTo>
                    <a:pt x="991385" y="2335077"/>
                  </a:lnTo>
                  <a:lnTo>
                    <a:pt x="2140674" y="1671938"/>
                  </a:lnTo>
                  <a:lnTo>
                    <a:pt x="2140674" y="1540437"/>
                  </a:lnTo>
                  <a:lnTo>
                    <a:pt x="2161981" y="1540437"/>
                  </a:lnTo>
                  <a:lnTo>
                    <a:pt x="2161981" y="1659414"/>
                  </a:lnTo>
                  <a:lnTo>
                    <a:pt x="2189553" y="1659414"/>
                  </a:lnTo>
                  <a:lnTo>
                    <a:pt x="2189553" y="1680078"/>
                  </a:lnTo>
                  <a:lnTo>
                    <a:pt x="2168247" y="1680078"/>
                  </a:lnTo>
                  <a:lnTo>
                    <a:pt x="1033687" y="2335077"/>
                  </a:lnTo>
                  <a:close/>
                </a:path>
                <a:path w="2190115" h="2438400">
                  <a:moveTo>
                    <a:pt x="991385" y="2408342"/>
                  </a:moveTo>
                  <a:lnTo>
                    <a:pt x="970078" y="2408342"/>
                  </a:lnTo>
                  <a:lnTo>
                    <a:pt x="970078" y="2216100"/>
                  </a:lnTo>
                  <a:lnTo>
                    <a:pt x="970705" y="2216100"/>
                  </a:lnTo>
                  <a:lnTo>
                    <a:pt x="970705" y="2130938"/>
                  </a:lnTo>
                  <a:lnTo>
                    <a:pt x="0" y="1571008"/>
                  </a:lnTo>
                  <a:lnTo>
                    <a:pt x="0" y="1546877"/>
                  </a:lnTo>
                  <a:lnTo>
                    <a:pt x="980732" y="2112778"/>
                  </a:lnTo>
                  <a:lnTo>
                    <a:pt x="1022840" y="2112778"/>
                  </a:lnTo>
                  <a:lnTo>
                    <a:pt x="991385" y="2130938"/>
                  </a:lnTo>
                  <a:lnTo>
                    <a:pt x="991385" y="2179155"/>
                  </a:lnTo>
                  <a:lnTo>
                    <a:pt x="1033710" y="2179155"/>
                  </a:lnTo>
                  <a:lnTo>
                    <a:pt x="991385" y="2203576"/>
                  </a:lnTo>
                  <a:lnTo>
                    <a:pt x="991385" y="2335077"/>
                  </a:lnTo>
                  <a:lnTo>
                    <a:pt x="1033687" y="2335077"/>
                  </a:lnTo>
                  <a:lnTo>
                    <a:pt x="991385" y="2359499"/>
                  </a:lnTo>
                  <a:lnTo>
                    <a:pt x="991385" y="2408342"/>
                  </a:lnTo>
                  <a:close/>
                </a:path>
                <a:path w="2190115" h="2438400">
                  <a:moveTo>
                    <a:pt x="2189553" y="1659414"/>
                  </a:moveTo>
                  <a:lnTo>
                    <a:pt x="2161981" y="1659414"/>
                  </a:lnTo>
                  <a:lnTo>
                    <a:pt x="2189553" y="1643133"/>
                  </a:lnTo>
                  <a:lnTo>
                    <a:pt x="2189553" y="1659414"/>
                  </a:lnTo>
                  <a:close/>
                </a:path>
                <a:path w="2190115" h="2438400">
                  <a:moveTo>
                    <a:pt x="1032817" y="2408342"/>
                  </a:moveTo>
                  <a:lnTo>
                    <a:pt x="991385" y="2408342"/>
                  </a:lnTo>
                  <a:lnTo>
                    <a:pt x="2168247" y="1728921"/>
                  </a:lnTo>
                  <a:lnTo>
                    <a:pt x="2168247" y="1680078"/>
                  </a:lnTo>
                  <a:lnTo>
                    <a:pt x="2189553" y="1680078"/>
                  </a:lnTo>
                  <a:lnTo>
                    <a:pt x="2189553" y="1740819"/>
                  </a:lnTo>
                  <a:lnTo>
                    <a:pt x="1032817" y="2408342"/>
                  </a:lnTo>
                  <a:close/>
                </a:path>
                <a:path w="2190115" h="2438400">
                  <a:moveTo>
                    <a:pt x="980732" y="2438399"/>
                  </a:moveTo>
                  <a:lnTo>
                    <a:pt x="0" y="1872642"/>
                  </a:lnTo>
                  <a:lnTo>
                    <a:pt x="0" y="1848266"/>
                  </a:lnTo>
                  <a:lnTo>
                    <a:pt x="970078" y="2408342"/>
                  </a:lnTo>
                  <a:lnTo>
                    <a:pt x="1032817" y="2408342"/>
                  </a:lnTo>
                  <a:lnTo>
                    <a:pt x="980732" y="2438399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8821" y="5007968"/>
              <a:ext cx="1783276" cy="424264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022965" y="7631114"/>
              <a:ext cx="3023235" cy="2656205"/>
            </a:xfrm>
            <a:custGeom>
              <a:avLst/>
              <a:gdLst/>
              <a:ahLst/>
              <a:cxnLst/>
              <a:rect l="l" t="t" r="r" b="b"/>
              <a:pathLst>
                <a:path w="3023235" h="2656204">
                  <a:moveTo>
                    <a:pt x="2094093" y="2655884"/>
                  </a:moveTo>
                  <a:lnTo>
                    <a:pt x="0" y="2655884"/>
                  </a:lnTo>
                  <a:lnTo>
                    <a:pt x="0" y="1825904"/>
                  </a:lnTo>
                  <a:lnTo>
                    <a:pt x="7197" y="1773828"/>
                  </a:lnTo>
                  <a:lnTo>
                    <a:pt x="26843" y="1723443"/>
                  </a:lnTo>
                  <a:lnTo>
                    <a:pt x="56017" y="1680436"/>
                  </a:lnTo>
                  <a:lnTo>
                    <a:pt x="91800" y="1650492"/>
                  </a:lnTo>
                  <a:lnTo>
                    <a:pt x="2931055" y="11129"/>
                  </a:lnTo>
                  <a:lnTo>
                    <a:pt x="2966491" y="0"/>
                  </a:lnTo>
                  <a:lnTo>
                    <a:pt x="2995704" y="9387"/>
                  </a:lnTo>
                  <a:lnTo>
                    <a:pt x="3015542" y="37064"/>
                  </a:lnTo>
                  <a:lnTo>
                    <a:pt x="3022855" y="80802"/>
                  </a:lnTo>
                  <a:lnTo>
                    <a:pt x="3022855" y="1997217"/>
                  </a:lnTo>
                  <a:lnTo>
                    <a:pt x="3015657" y="2049292"/>
                  </a:lnTo>
                  <a:lnTo>
                    <a:pt x="2996012" y="2099677"/>
                  </a:lnTo>
                  <a:lnTo>
                    <a:pt x="2966837" y="2142685"/>
                  </a:lnTo>
                  <a:lnTo>
                    <a:pt x="2931055" y="2172629"/>
                  </a:lnTo>
                  <a:lnTo>
                    <a:pt x="2094093" y="2655884"/>
                  </a:lnTo>
                  <a:close/>
                </a:path>
              </a:pathLst>
            </a:custGeom>
            <a:solidFill>
              <a:srgbClr val="F0AB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13130" y="7621752"/>
              <a:ext cx="3041015" cy="2665730"/>
            </a:xfrm>
            <a:custGeom>
              <a:avLst/>
              <a:gdLst/>
              <a:ahLst/>
              <a:cxnLst/>
              <a:rect l="l" t="t" r="r" b="b"/>
              <a:pathLst>
                <a:path w="3041014" h="2665729">
                  <a:moveTo>
                    <a:pt x="18852" y="2665246"/>
                  </a:moveTo>
                  <a:lnTo>
                    <a:pt x="0" y="2665246"/>
                  </a:lnTo>
                  <a:lnTo>
                    <a:pt x="0" y="1835266"/>
                  </a:lnTo>
                  <a:lnTo>
                    <a:pt x="7607" y="1781103"/>
                  </a:lnTo>
                  <a:lnTo>
                    <a:pt x="28277" y="1728400"/>
                  </a:lnTo>
                  <a:lnTo>
                    <a:pt x="58784" y="1683228"/>
                  </a:lnTo>
                  <a:lnTo>
                    <a:pt x="95898" y="1651657"/>
                  </a:lnTo>
                  <a:lnTo>
                    <a:pt x="2935153" y="12295"/>
                  </a:lnTo>
                  <a:lnTo>
                    <a:pt x="2972139" y="0"/>
                  </a:lnTo>
                  <a:lnTo>
                    <a:pt x="2989211" y="1229"/>
                  </a:lnTo>
                  <a:lnTo>
                    <a:pt x="3032076" y="38934"/>
                  </a:lnTo>
                  <a:lnTo>
                    <a:pt x="3040887" y="90164"/>
                  </a:lnTo>
                  <a:lnTo>
                    <a:pt x="3040887" y="170493"/>
                  </a:lnTo>
                  <a:lnTo>
                    <a:pt x="3022855" y="170493"/>
                  </a:lnTo>
                  <a:lnTo>
                    <a:pt x="18852" y="1904939"/>
                  </a:lnTo>
                  <a:lnTo>
                    <a:pt x="18852" y="2665246"/>
                  </a:lnTo>
                  <a:close/>
                </a:path>
                <a:path w="3041014" h="2665729">
                  <a:moveTo>
                    <a:pt x="2121403" y="2665246"/>
                  </a:moveTo>
                  <a:lnTo>
                    <a:pt x="2084814" y="2665246"/>
                  </a:lnTo>
                  <a:lnTo>
                    <a:pt x="2935973" y="2173794"/>
                  </a:lnTo>
                  <a:lnTo>
                    <a:pt x="2969604" y="2144901"/>
                  </a:lnTo>
                  <a:lnTo>
                    <a:pt x="2997241" y="2103712"/>
                  </a:lnTo>
                  <a:lnTo>
                    <a:pt x="3015965" y="2055760"/>
                  </a:lnTo>
                  <a:lnTo>
                    <a:pt x="3022855" y="2006580"/>
                  </a:lnTo>
                  <a:lnTo>
                    <a:pt x="3022855" y="170493"/>
                  </a:lnTo>
                  <a:lnTo>
                    <a:pt x="3040887" y="170493"/>
                  </a:lnTo>
                  <a:lnTo>
                    <a:pt x="3040887" y="2006580"/>
                  </a:lnTo>
                  <a:lnTo>
                    <a:pt x="3033267" y="2060627"/>
                  </a:lnTo>
                  <a:lnTo>
                    <a:pt x="3012507" y="2113138"/>
                  </a:lnTo>
                  <a:lnTo>
                    <a:pt x="2981757" y="2158272"/>
                  </a:lnTo>
                  <a:lnTo>
                    <a:pt x="2944169" y="2190188"/>
                  </a:lnTo>
                  <a:lnTo>
                    <a:pt x="2121403" y="2665246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33614" y="9234065"/>
              <a:ext cx="79505" cy="10666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00012" y="9311935"/>
              <a:ext cx="79505" cy="10666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70496" y="9155376"/>
              <a:ext cx="79505" cy="10666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243450" y="7755706"/>
              <a:ext cx="3023235" cy="2531745"/>
            </a:xfrm>
            <a:custGeom>
              <a:avLst/>
              <a:gdLst/>
              <a:ahLst/>
              <a:cxnLst/>
              <a:rect l="l" t="t" r="r" b="b"/>
              <a:pathLst>
                <a:path w="3023235" h="2531745">
                  <a:moveTo>
                    <a:pt x="2309876" y="2531292"/>
                  </a:moveTo>
                  <a:lnTo>
                    <a:pt x="0" y="2531292"/>
                  </a:lnTo>
                  <a:lnTo>
                    <a:pt x="0" y="1825904"/>
                  </a:lnTo>
                  <a:lnTo>
                    <a:pt x="7197" y="1773828"/>
                  </a:lnTo>
                  <a:lnTo>
                    <a:pt x="26843" y="1723443"/>
                  </a:lnTo>
                  <a:lnTo>
                    <a:pt x="56017" y="1680436"/>
                  </a:lnTo>
                  <a:lnTo>
                    <a:pt x="91800" y="1650492"/>
                  </a:lnTo>
                  <a:lnTo>
                    <a:pt x="2931055" y="11129"/>
                  </a:lnTo>
                  <a:lnTo>
                    <a:pt x="2966837" y="0"/>
                  </a:lnTo>
                  <a:lnTo>
                    <a:pt x="2996012" y="9387"/>
                  </a:lnTo>
                  <a:lnTo>
                    <a:pt x="3015657" y="37064"/>
                  </a:lnTo>
                  <a:lnTo>
                    <a:pt x="3022855" y="80802"/>
                  </a:lnTo>
                  <a:lnTo>
                    <a:pt x="3022855" y="1997217"/>
                  </a:lnTo>
                  <a:lnTo>
                    <a:pt x="3015657" y="2049292"/>
                  </a:lnTo>
                  <a:lnTo>
                    <a:pt x="2996012" y="2099677"/>
                  </a:lnTo>
                  <a:lnTo>
                    <a:pt x="2966837" y="2142685"/>
                  </a:lnTo>
                  <a:lnTo>
                    <a:pt x="2931055" y="2172629"/>
                  </a:lnTo>
                  <a:lnTo>
                    <a:pt x="2309876" y="2531292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33615" y="7746344"/>
              <a:ext cx="3041015" cy="2540000"/>
            </a:xfrm>
            <a:custGeom>
              <a:avLst/>
              <a:gdLst/>
              <a:ahLst/>
              <a:cxnLst/>
              <a:rect l="l" t="t" r="r" b="b"/>
              <a:pathLst>
                <a:path w="3041014" h="2540000">
                  <a:moveTo>
                    <a:pt x="19671" y="2540000"/>
                  </a:moveTo>
                  <a:lnTo>
                    <a:pt x="0" y="2540000"/>
                  </a:lnTo>
                  <a:lnTo>
                    <a:pt x="0" y="1828800"/>
                  </a:lnTo>
                  <a:lnTo>
                    <a:pt x="7620" y="1778000"/>
                  </a:lnTo>
                  <a:lnTo>
                    <a:pt x="28380" y="1727200"/>
                  </a:lnTo>
                  <a:lnTo>
                    <a:pt x="59129" y="1676400"/>
                  </a:lnTo>
                  <a:lnTo>
                    <a:pt x="96718" y="1651000"/>
                  </a:lnTo>
                  <a:lnTo>
                    <a:pt x="2935972" y="0"/>
                  </a:lnTo>
                  <a:lnTo>
                    <a:pt x="3005642" y="0"/>
                  </a:lnTo>
                  <a:lnTo>
                    <a:pt x="3021062" y="12700"/>
                  </a:lnTo>
                  <a:lnTo>
                    <a:pt x="3032486" y="38100"/>
                  </a:lnTo>
                  <a:lnTo>
                    <a:pt x="3039299" y="50800"/>
                  </a:lnTo>
                  <a:lnTo>
                    <a:pt x="3040887" y="88900"/>
                  </a:lnTo>
                  <a:lnTo>
                    <a:pt x="3040887" y="165100"/>
                  </a:lnTo>
                  <a:lnTo>
                    <a:pt x="3023674" y="165100"/>
                  </a:lnTo>
                  <a:lnTo>
                    <a:pt x="2951546" y="203200"/>
                  </a:lnTo>
                  <a:lnTo>
                    <a:pt x="2945808" y="203200"/>
                  </a:lnTo>
                  <a:lnTo>
                    <a:pt x="2822861" y="279400"/>
                  </a:lnTo>
                  <a:lnTo>
                    <a:pt x="2810195" y="292100"/>
                  </a:lnTo>
                  <a:lnTo>
                    <a:pt x="2808927" y="292100"/>
                  </a:lnTo>
                  <a:lnTo>
                    <a:pt x="2685980" y="355600"/>
                  </a:lnTo>
                  <a:lnTo>
                    <a:pt x="2669493" y="372158"/>
                  </a:lnTo>
                  <a:lnTo>
                    <a:pt x="2554017" y="431800"/>
                  </a:lnTo>
                  <a:lnTo>
                    <a:pt x="2537536" y="448355"/>
                  </a:lnTo>
                  <a:lnTo>
                    <a:pt x="2422054" y="508000"/>
                  </a:lnTo>
                  <a:lnTo>
                    <a:pt x="2406427" y="523691"/>
                  </a:lnTo>
                  <a:lnTo>
                    <a:pt x="2289271" y="584200"/>
                  </a:lnTo>
                  <a:lnTo>
                    <a:pt x="2272615" y="600845"/>
                  </a:lnTo>
                  <a:lnTo>
                    <a:pt x="2157308" y="660400"/>
                  </a:lnTo>
                  <a:lnTo>
                    <a:pt x="2141665" y="676099"/>
                  </a:lnTo>
                  <a:lnTo>
                    <a:pt x="2024526" y="736600"/>
                  </a:lnTo>
                  <a:lnTo>
                    <a:pt x="2008746" y="752369"/>
                  </a:lnTo>
                  <a:lnTo>
                    <a:pt x="1891743" y="812800"/>
                  </a:lnTo>
                  <a:lnTo>
                    <a:pt x="1873354" y="831187"/>
                  </a:lnTo>
                  <a:lnTo>
                    <a:pt x="1761419" y="889000"/>
                  </a:lnTo>
                  <a:lnTo>
                    <a:pt x="1747375" y="903027"/>
                  </a:lnTo>
                  <a:lnTo>
                    <a:pt x="1626997" y="965200"/>
                  </a:lnTo>
                  <a:lnTo>
                    <a:pt x="1610361" y="981835"/>
                  </a:lnTo>
                  <a:lnTo>
                    <a:pt x="1495034" y="1041400"/>
                  </a:lnTo>
                  <a:lnTo>
                    <a:pt x="1477664" y="1058769"/>
                  </a:lnTo>
                  <a:lnTo>
                    <a:pt x="1362252" y="1130300"/>
                  </a:lnTo>
                  <a:lnTo>
                    <a:pt x="1354875" y="1130300"/>
                  </a:lnTo>
                  <a:lnTo>
                    <a:pt x="1231908" y="1193819"/>
                  </a:lnTo>
                  <a:lnTo>
                    <a:pt x="1217203" y="1208514"/>
                  </a:lnTo>
                  <a:lnTo>
                    <a:pt x="1097506" y="1282700"/>
                  </a:lnTo>
                  <a:lnTo>
                    <a:pt x="1088490" y="1282700"/>
                  </a:lnTo>
                  <a:lnTo>
                    <a:pt x="965543" y="1358900"/>
                  </a:lnTo>
                  <a:lnTo>
                    <a:pt x="956527" y="1358900"/>
                  </a:lnTo>
                  <a:lnTo>
                    <a:pt x="833580" y="1422400"/>
                  </a:lnTo>
                  <a:lnTo>
                    <a:pt x="817308" y="1439088"/>
                  </a:lnTo>
                  <a:lnTo>
                    <a:pt x="700797" y="1511300"/>
                  </a:lnTo>
                  <a:lnTo>
                    <a:pt x="690961" y="1511300"/>
                  </a:lnTo>
                  <a:lnTo>
                    <a:pt x="568014" y="1587500"/>
                  </a:lnTo>
                  <a:lnTo>
                    <a:pt x="558998" y="1587500"/>
                  </a:lnTo>
                  <a:lnTo>
                    <a:pt x="436051" y="1663700"/>
                  </a:lnTo>
                  <a:lnTo>
                    <a:pt x="427035" y="1663700"/>
                  </a:lnTo>
                  <a:lnTo>
                    <a:pt x="304088" y="1739900"/>
                  </a:lnTo>
                  <a:lnTo>
                    <a:pt x="294252" y="1739900"/>
                  </a:lnTo>
                  <a:lnTo>
                    <a:pt x="171305" y="1816100"/>
                  </a:lnTo>
                  <a:lnTo>
                    <a:pt x="161470" y="1816100"/>
                  </a:lnTo>
                  <a:lnTo>
                    <a:pt x="38523" y="1892300"/>
                  </a:lnTo>
                  <a:lnTo>
                    <a:pt x="29507" y="1892300"/>
                  </a:lnTo>
                  <a:lnTo>
                    <a:pt x="18851" y="1905000"/>
                  </a:lnTo>
                  <a:lnTo>
                    <a:pt x="18851" y="1955800"/>
                  </a:lnTo>
                  <a:lnTo>
                    <a:pt x="31556" y="1955800"/>
                  </a:lnTo>
                  <a:lnTo>
                    <a:pt x="18851" y="1968500"/>
                  </a:lnTo>
                  <a:lnTo>
                    <a:pt x="18851" y="2019300"/>
                  </a:lnTo>
                  <a:lnTo>
                    <a:pt x="19671" y="2019300"/>
                  </a:lnTo>
                  <a:lnTo>
                    <a:pt x="19671" y="2069301"/>
                  </a:lnTo>
                  <a:lnTo>
                    <a:pt x="18851" y="2070100"/>
                  </a:lnTo>
                  <a:lnTo>
                    <a:pt x="18851" y="2120900"/>
                  </a:lnTo>
                  <a:lnTo>
                    <a:pt x="31500" y="2120900"/>
                  </a:lnTo>
                  <a:lnTo>
                    <a:pt x="18851" y="2133600"/>
                  </a:lnTo>
                  <a:lnTo>
                    <a:pt x="18851" y="2235200"/>
                  </a:lnTo>
                  <a:lnTo>
                    <a:pt x="32298" y="2235200"/>
                  </a:lnTo>
                  <a:lnTo>
                    <a:pt x="19671" y="2247900"/>
                  </a:lnTo>
                  <a:lnTo>
                    <a:pt x="19671" y="2297684"/>
                  </a:lnTo>
                  <a:lnTo>
                    <a:pt x="18851" y="2298700"/>
                  </a:lnTo>
                  <a:lnTo>
                    <a:pt x="18851" y="2349500"/>
                  </a:lnTo>
                  <a:lnTo>
                    <a:pt x="29038" y="2349500"/>
                  </a:lnTo>
                  <a:lnTo>
                    <a:pt x="18032" y="2362200"/>
                  </a:lnTo>
                  <a:lnTo>
                    <a:pt x="18032" y="2413000"/>
                  </a:lnTo>
                  <a:lnTo>
                    <a:pt x="20491" y="2413000"/>
                  </a:lnTo>
                  <a:lnTo>
                    <a:pt x="20491" y="2462143"/>
                  </a:lnTo>
                  <a:lnTo>
                    <a:pt x="18851" y="2463800"/>
                  </a:lnTo>
                  <a:lnTo>
                    <a:pt x="18851" y="2514600"/>
                  </a:lnTo>
                  <a:lnTo>
                    <a:pt x="31842" y="2514600"/>
                  </a:lnTo>
                  <a:lnTo>
                    <a:pt x="19671" y="2527300"/>
                  </a:lnTo>
                  <a:lnTo>
                    <a:pt x="19671" y="2540000"/>
                  </a:lnTo>
                  <a:close/>
                </a:path>
                <a:path w="3041014" h="2540000">
                  <a:moveTo>
                    <a:pt x="735579" y="2540000"/>
                  </a:moveTo>
                  <a:lnTo>
                    <a:pt x="731481" y="2540000"/>
                  </a:lnTo>
                  <a:lnTo>
                    <a:pt x="2891712" y="368300"/>
                  </a:lnTo>
                  <a:lnTo>
                    <a:pt x="3022855" y="241300"/>
                  </a:lnTo>
                  <a:lnTo>
                    <a:pt x="3022855" y="191319"/>
                  </a:lnTo>
                  <a:lnTo>
                    <a:pt x="3023674" y="190500"/>
                  </a:lnTo>
                  <a:lnTo>
                    <a:pt x="3023674" y="165100"/>
                  </a:lnTo>
                  <a:lnTo>
                    <a:pt x="3040887" y="165100"/>
                  </a:lnTo>
                  <a:lnTo>
                    <a:pt x="3040887" y="254000"/>
                  </a:lnTo>
                  <a:lnTo>
                    <a:pt x="3021216" y="254000"/>
                  </a:lnTo>
                  <a:lnTo>
                    <a:pt x="735579" y="2540000"/>
                  </a:lnTo>
                  <a:close/>
                </a:path>
                <a:path w="3041014" h="2540000">
                  <a:moveTo>
                    <a:pt x="2632199" y="582100"/>
                  </a:moveTo>
                  <a:lnTo>
                    <a:pt x="3022855" y="190500"/>
                  </a:lnTo>
                  <a:lnTo>
                    <a:pt x="3022855" y="191319"/>
                  </a:lnTo>
                  <a:lnTo>
                    <a:pt x="2632199" y="582100"/>
                  </a:lnTo>
                  <a:close/>
                </a:path>
                <a:path w="3041014" h="2540000">
                  <a:moveTo>
                    <a:pt x="1303318" y="1852238"/>
                  </a:moveTo>
                  <a:lnTo>
                    <a:pt x="2779420" y="368300"/>
                  </a:lnTo>
                  <a:lnTo>
                    <a:pt x="2945808" y="203200"/>
                  </a:lnTo>
                  <a:lnTo>
                    <a:pt x="2951546" y="203200"/>
                  </a:lnTo>
                  <a:lnTo>
                    <a:pt x="2893351" y="266700"/>
                  </a:lnTo>
                  <a:lnTo>
                    <a:pt x="2201287" y="959808"/>
                  </a:lnTo>
                  <a:lnTo>
                    <a:pt x="1549950" y="1612900"/>
                  </a:lnTo>
                  <a:lnTo>
                    <a:pt x="1303318" y="1852238"/>
                  </a:lnTo>
                  <a:close/>
                </a:path>
                <a:path w="3041014" h="2540000">
                  <a:moveTo>
                    <a:pt x="791315" y="2540000"/>
                  </a:moveTo>
                  <a:lnTo>
                    <a:pt x="787217" y="2540000"/>
                  </a:lnTo>
                  <a:lnTo>
                    <a:pt x="2947447" y="368300"/>
                  </a:lnTo>
                  <a:lnTo>
                    <a:pt x="3021216" y="304800"/>
                  </a:lnTo>
                  <a:lnTo>
                    <a:pt x="3021216" y="254000"/>
                  </a:lnTo>
                  <a:lnTo>
                    <a:pt x="3040887" y="254000"/>
                  </a:lnTo>
                  <a:lnTo>
                    <a:pt x="3040887" y="304800"/>
                  </a:lnTo>
                  <a:lnTo>
                    <a:pt x="3025314" y="304800"/>
                  </a:lnTo>
                  <a:lnTo>
                    <a:pt x="791315" y="2540000"/>
                  </a:lnTo>
                  <a:close/>
                </a:path>
                <a:path w="3041014" h="2540000">
                  <a:moveTo>
                    <a:pt x="568371" y="2540000"/>
                  </a:moveTo>
                  <a:lnTo>
                    <a:pt x="562634" y="2540000"/>
                  </a:lnTo>
                  <a:lnTo>
                    <a:pt x="2808927" y="292100"/>
                  </a:lnTo>
                  <a:lnTo>
                    <a:pt x="2810195" y="292100"/>
                  </a:lnTo>
                  <a:lnTo>
                    <a:pt x="568371" y="2540000"/>
                  </a:lnTo>
                  <a:close/>
                </a:path>
                <a:path w="3041014" h="2540000">
                  <a:moveTo>
                    <a:pt x="903607" y="2540000"/>
                  </a:moveTo>
                  <a:lnTo>
                    <a:pt x="898689" y="2540000"/>
                  </a:lnTo>
                  <a:lnTo>
                    <a:pt x="2611392" y="825500"/>
                  </a:lnTo>
                  <a:lnTo>
                    <a:pt x="3022855" y="406400"/>
                  </a:lnTo>
                  <a:lnTo>
                    <a:pt x="3022855" y="357011"/>
                  </a:lnTo>
                  <a:lnTo>
                    <a:pt x="3025314" y="355600"/>
                  </a:lnTo>
                  <a:lnTo>
                    <a:pt x="3025314" y="304800"/>
                  </a:lnTo>
                  <a:lnTo>
                    <a:pt x="3040887" y="304800"/>
                  </a:lnTo>
                  <a:lnTo>
                    <a:pt x="3040887" y="419100"/>
                  </a:lnTo>
                  <a:lnTo>
                    <a:pt x="3024494" y="419100"/>
                  </a:lnTo>
                  <a:lnTo>
                    <a:pt x="903607" y="2540000"/>
                  </a:lnTo>
                  <a:close/>
                </a:path>
                <a:path w="3041014" h="2540000">
                  <a:moveTo>
                    <a:pt x="3019573" y="358894"/>
                  </a:moveTo>
                  <a:lnTo>
                    <a:pt x="3022855" y="355600"/>
                  </a:lnTo>
                  <a:lnTo>
                    <a:pt x="3022855" y="357011"/>
                  </a:lnTo>
                  <a:lnTo>
                    <a:pt x="3019573" y="358894"/>
                  </a:lnTo>
                  <a:close/>
                </a:path>
                <a:path w="3041014" h="2540000">
                  <a:moveTo>
                    <a:pt x="847051" y="2540000"/>
                  </a:moveTo>
                  <a:lnTo>
                    <a:pt x="842953" y="2540000"/>
                  </a:lnTo>
                  <a:lnTo>
                    <a:pt x="3003183" y="368300"/>
                  </a:lnTo>
                  <a:lnTo>
                    <a:pt x="3019573" y="358894"/>
                  </a:lnTo>
                  <a:lnTo>
                    <a:pt x="847051" y="2540000"/>
                  </a:lnTo>
                  <a:close/>
                </a:path>
                <a:path w="3041014" h="2540000">
                  <a:moveTo>
                    <a:pt x="1657849" y="1388182"/>
                  </a:moveTo>
                  <a:lnTo>
                    <a:pt x="2669493" y="372158"/>
                  </a:lnTo>
                  <a:lnTo>
                    <a:pt x="2676964" y="368300"/>
                  </a:lnTo>
                  <a:lnTo>
                    <a:pt x="1657849" y="1388182"/>
                  </a:lnTo>
                  <a:close/>
                </a:path>
                <a:path w="3041014" h="2540000">
                  <a:moveTo>
                    <a:pt x="1015078" y="2540000"/>
                  </a:moveTo>
                  <a:lnTo>
                    <a:pt x="1010980" y="2540000"/>
                  </a:lnTo>
                  <a:lnTo>
                    <a:pt x="2499920" y="1041400"/>
                  </a:lnTo>
                  <a:lnTo>
                    <a:pt x="3023674" y="520700"/>
                  </a:lnTo>
                  <a:lnTo>
                    <a:pt x="3023674" y="470706"/>
                  </a:lnTo>
                  <a:lnTo>
                    <a:pt x="3024494" y="469900"/>
                  </a:lnTo>
                  <a:lnTo>
                    <a:pt x="3024494" y="419100"/>
                  </a:lnTo>
                  <a:lnTo>
                    <a:pt x="3040887" y="419100"/>
                  </a:lnTo>
                  <a:lnTo>
                    <a:pt x="3040887" y="533400"/>
                  </a:lnTo>
                  <a:lnTo>
                    <a:pt x="3022035" y="533400"/>
                  </a:lnTo>
                  <a:lnTo>
                    <a:pt x="1015078" y="2540000"/>
                  </a:lnTo>
                  <a:close/>
                </a:path>
                <a:path w="3041014" h="2540000">
                  <a:moveTo>
                    <a:pt x="1655905" y="1333953"/>
                  </a:moveTo>
                  <a:lnTo>
                    <a:pt x="2537536" y="448355"/>
                  </a:lnTo>
                  <a:lnTo>
                    <a:pt x="2545001" y="444500"/>
                  </a:lnTo>
                  <a:lnTo>
                    <a:pt x="1655905" y="1333953"/>
                  </a:lnTo>
                  <a:close/>
                </a:path>
                <a:path w="3041014" h="2540000">
                  <a:moveTo>
                    <a:pt x="2981261" y="512431"/>
                  </a:moveTo>
                  <a:lnTo>
                    <a:pt x="3023674" y="469900"/>
                  </a:lnTo>
                  <a:lnTo>
                    <a:pt x="3023674" y="470706"/>
                  </a:lnTo>
                  <a:lnTo>
                    <a:pt x="2981261" y="512431"/>
                  </a:lnTo>
                  <a:close/>
                </a:path>
                <a:path w="3041014" h="2540000">
                  <a:moveTo>
                    <a:pt x="959342" y="2540000"/>
                  </a:moveTo>
                  <a:lnTo>
                    <a:pt x="955244" y="2540000"/>
                  </a:lnTo>
                  <a:lnTo>
                    <a:pt x="1738080" y="1752600"/>
                  </a:lnTo>
                  <a:lnTo>
                    <a:pt x="2099816" y="1388182"/>
                  </a:lnTo>
                  <a:lnTo>
                    <a:pt x="2443365" y="1041400"/>
                  </a:lnTo>
                  <a:lnTo>
                    <a:pt x="2526404" y="959808"/>
                  </a:lnTo>
                  <a:lnTo>
                    <a:pt x="2981261" y="512431"/>
                  </a:lnTo>
                  <a:lnTo>
                    <a:pt x="959342" y="2540000"/>
                  </a:lnTo>
                  <a:close/>
                </a:path>
                <a:path w="3041014" h="2540000">
                  <a:moveTo>
                    <a:pt x="1972086" y="959808"/>
                  </a:moveTo>
                  <a:lnTo>
                    <a:pt x="2406427" y="523691"/>
                  </a:lnTo>
                  <a:lnTo>
                    <a:pt x="2412218" y="520700"/>
                  </a:lnTo>
                  <a:lnTo>
                    <a:pt x="1972086" y="959808"/>
                  </a:lnTo>
                  <a:close/>
                </a:path>
                <a:path w="3041014" h="2540000">
                  <a:moveTo>
                    <a:pt x="1070814" y="2540000"/>
                  </a:moveTo>
                  <a:lnTo>
                    <a:pt x="1066716" y="2540000"/>
                  </a:lnTo>
                  <a:lnTo>
                    <a:pt x="2555657" y="1041400"/>
                  </a:lnTo>
                  <a:lnTo>
                    <a:pt x="3022035" y="584200"/>
                  </a:lnTo>
                  <a:lnTo>
                    <a:pt x="3022035" y="533400"/>
                  </a:lnTo>
                  <a:lnTo>
                    <a:pt x="3040887" y="533400"/>
                  </a:lnTo>
                  <a:lnTo>
                    <a:pt x="3040887" y="584200"/>
                  </a:lnTo>
                  <a:lnTo>
                    <a:pt x="3023675" y="584200"/>
                  </a:lnTo>
                  <a:lnTo>
                    <a:pt x="1070814" y="2540000"/>
                  </a:lnTo>
                  <a:close/>
                </a:path>
                <a:path w="3041014" h="2540000">
                  <a:moveTo>
                    <a:pt x="679023" y="2540000"/>
                  </a:moveTo>
                  <a:lnTo>
                    <a:pt x="674925" y="2540000"/>
                  </a:lnTo>
                  <a:lnTo>
                    <a:pt x="2632199" y="582100"/>
                  </a:lnTo>
                  <a:lnTo>
                    <a:pt x="679023" y="2540000"/>
                  </a:lnTo>
                  <a:close/>
                </a:path>
                <a:path w="3041014" h="2540000">
                  <a:moveTo>
                    <a:pt x="1127370" y="2540000"/>
                  </a:moveTo>
                  <a:lnTo>
                    <a:pt x="1122452" y="2540000"/>
                  </a:lnTo>
                  <a:lnTo>
                    <a:pt x="2611392" y="1041400"/>
                  </a:lnTo>
                  <a:lnTo>
                    <a:pt x="3023675" y="635000"/>
                  </a:lnTo>
                  <a:lnTo>
                    <a:pt x="3023675" y="584200"/>
                  </a:lnTo>
                  <a:lnTo>
                    <a:pt x="3040887" y="584200"/>
                  </a:lnTo>
                  <a:lnTo>
                    <a:pt x="3040887" y="635000"/>
                  </a:lnTo>
                  <a:lnTo>
                    <a:pt x="3024494" y="635000"/>
                  </a:lnTo>
                  <a:lnTo>
                    <a:pt x="1127370" y="2540000"/>
                  </a:lnTo>
                  <a:close/>
                </a:path>
                <a:path w="3041014" h="2540000">
                  <a:moveTo>
                    <a:pt x="452025" y="2426744"/>
                  </a:moveTo>
                  <a:lnTo>
                    <a:pt x="599161" y="2273300"/>
                  </a:lnTo>
                  <a:lnTo>
                    <a:pt x="2272615" y="600845"/>
                  </a:lnTo>
                  <a:lnTo>
                    <a:pt x="2280255" y="596900"/>
                  </a:lnTo>
                  <a:lnTo>
                    <a:pt x="452025" y="2426744"/>
                  </a:lnTo>
                  <a:close/>
                </a:path>
                <a:path w="3041014" h="2540000">
                  <a:moveTo>
                    <a:pt x="1182286" y="2540000"/>
                  </a:moveTo>
                  <a:lnTo>
                    <a:pt x="1179007" y="2540000"/>
                  </a:lnTo>
                  <a:lnTo>
                    <a:pt x="2516530" y="1193800"/>
                  </a:lnTo>
                  <a:lnTo>
                    <a:pt x="2749757" y="959808"/>
                  </a:lnTo>
                  <a:lnTo>
                    <a:pt x="3024494" y="685800"/>
                  </a:lnTo>
                  <a:lnTo>
                    <a:pt x="3024494" y="635000"/>
                  </a:lnTo>
                  <a:lnTo>
                    <a:pt x="3040887" y="635000"/>
                  </a:lnTo>
                  <a:lnTo>
                    <a:pt x="3040887" y="698500"/>
                  </a:lnTo>
                  <a:lnTo>
                    <a:pt x="3022035" y="698500"/>
                  </a:lnTo>
                  <a:lnTo>
                    <a:pt x="1182286" y="2540000"/>
                  </a:lnTo>
                  <a:close/>
                </a:path>
                <a:path w="3041014" h="2540000">
                  <a:moveTo>
                    <a:pt x="2021605" y="796587"/>
                  </a:moveTo>
                  <a:lnTo>
                    <a:pt x="2141665" y="676099"/>
                  </a:lnTo>
                  <a:lnTo>
                    <a:pt x="2147473" y="673100"/>
                  </a:lnTo>
                  <a:lnTo>
                    <a:pt x="2021605" y="796587"/>
                  </a:lnTo>
                  <a:close/>
                </a:path>
                <a:path w="3041014" h="2540000">
                  <a:moveTo>
                    <a:pt x="1238842" y="2540000"/>
                  </a:moveTo>
                  <a:lnTo>
                    <a:pt x="1234744" y="2540000"/>
                  </a:lnTo>
                  <a:lnTo>
                    <a:pt x="2723684" y="1041400"/>
                  </a:lnTo>
                  <a:lnTo>
                    <a:pt x="3022035" y="749300"/>
                  </a:lnTo>
                  <a:lnTo>
                    <a:pt x="3022035" y="698500"/>
                  </a:lnTo>
                  <a:lnTo>
                    <a:pt x="3040887" y="698500"/>
                  </a:lnTo>
                  <a:lnTo>
                    <a:pt x="3040887" y="749300"/>
                  </a:lnTo>
                  <a:lnTo>
                    <a:pt x="3026953" y="749300"/>
                  </a:lnTo>
                  <a:lnTo>
                    <a:pt x="1238842" y="2540000"/>
                  </a:lnTo>
                  <a:close/>
                </a:path>
                <a:path w="3041014" h="2540000">
                  <a:moveTo>
                    <a:pt x="328231" y="2438975"/>
                  </a:moveTo>
                  <a:lnTo>
                    <a:pt x="486869" y="2273300"/>
                  </a:lnTo>
                  <a:lnTo>
                    <a:pt x="2008746" y="752369"/>
                  </a:lnTo>
                  <a:lnTo>
                    <a:pt x="2014690" y="749300"/>
                  </a:lnTo>
                  <a:lnTo>
                    <a:pt x="328231" y="2438975"/>
                  </a:lnTo>
                  <a:close/>
                </a:path>
                <a:path w="3041014" h="2540000">
                  <a:moveTo>
                    <a:pt x="1350314" y="2540000"/>
                  </a:moveTo>
                  <a:lnTo>
                    <a:pt x="1347035" y="2540000"/>
                  </a:lnTo>
                  <a:lnTo>
                    <a:pt x="1492575" y="2387600"/>
                  </a:lnTo>
                  <a:lnTo>
                    <a:pt x="1940922" y="1943100"/>
                  </a:lnTo>
                  <a:lnTo>
                    <a:pt x="3023674" y="850900"/>
                  </a:lnTo>
                  <a:lnTo>
                    <a:pt x="3023674" y="803295"/>
                  </a:lnTo>
                  <a:lnTo>
                    <a:pt x="3026953" y="800100"/>
                  </a:lnTo>
                  <a:lnTo>
                    <a:pt x="3026953" y="749300"/>
                  </a:lnTo>
                  <a:lnTo>
                    <a:pt x="3040887" y="749300"/>
                  </a:lnTo>
                  <a:lnTo>
                    <a:pt x="3040887" y="863600"/>
                  </a:lnTo>
                  <a:lnTo>
                    <a:pt x="3022855" y="863600"/>
                  </a:lnTo>
                  <a:lnTo>
                    <a:pt x="1350314" y="2540000"/>
                  </a:lnTo>
                  <a:close/>
                </a:path>
                <a:path w="3041014" h="2540000">
                  <a:moveTo>
                    <a:pt x="287232" y="2540000"/>
                  </a:moveTo>
                  <a:lnTo>
                    <a:pt x="283954" y="2540000"/>
                  </a:lnTo>
                  <a:lnTo>
                    <a:pt x="1066790" y="1752600"/>
                  </a:lnTo>
                  <a:lnTo>
                    <a:pt x="1428526" y="1388182"/>
                  </a:lnTo>
                  <a:lnTo>
                    <a:pt x="1772075" y="1041400"/>
                  </a:lnTo>
                  <a:lnTo>
                    <a:pt x="2021605" y="796587"/>
                  </a:lnTo>
                  <a:lnTo>
                    <a:pt x="486869" y="2336800"/>
                  </a:lnTo>
                  <a:lnTo>
                    <a:pt x="287232" y="2540000"/>
                  </a:lnTo>
                  <a:close/>
                </a:path>
                <a:path w="3041014" h="2540000">
                  <a:moveTo>
                    <a:pt x="2921985" y="902424"/>
                  </a:moveTo>
                  <a:lnTo>
                    <a:pt x="3023674" y="800100"/>
                  </a:lnTo>
                  <a:lnTo>
                    <a:pt x="3023674" y="803295"/>
                  </a:lnTo>
                  <a:lnTo>
                    <a:pt x="2921985" y="902424"/>
                  </a:lnTo>
                  <a:close/>
                </a:path>
                <a:path w="3041014" h="2540000">
                  <a:moveTo>
                    <a:pt x="270499" y="2441059"/>
                  </a:moveTo>
                  <a:lnTo>
                    <a:pt x="431133" y="2273300"/>
                  </a:lnTo>
                  <a:lnTo>
                    <a:pt x="1873354" y="831187"/>
                  </a:lnTo>
                  <a:lnTo>
                    <a:pt x="1884366" y="825500"/>
                  </a:lnTo>
                  <a:lnTo>
                    <a:pt x="270499" y="2441059"/>
                  </a:lnTo>
                  <a:close/>
                </a:path>
                <a:path w="3041014" h="2540000">
                  <a:moveTo>
                    <a:pt x="1462605" y="2540000"/>
                  </a:moveTo>
                  <a:lnTo>
                    <a:pt x="1458507" y="2540000"/>
                  </a:lnTo>
                  <a:lnTo>
                    <a:pt x="2947447" y="1041400"/>
                  </a:lnTo>
                  <a:lnTo>
                    <a:pt x="3021216" y="965200"/>
                  </a:lnTo>
                  <a:lnTo>
                    <a:pt x="3021216" y="916043"/>
                  </a:lnTo>
                  <a:lnTo>
                    <a:pt x="3022855" y="914400"/>
                  </a:lnTo>
                  <a:lnTo>
                    <a:pt x="3022855" y="863600"/>
                  </a:lnTo>
                  <a:lnTo>
                    <a:pt x="3040887" y="863600"/>
                  </a:lnTo>
                  <a:lnTo>
                    <a:pt x="3040887" y="965200"/>
                  </a:lnTo>
                  <a:lnTo>
                    <a:pt x="3025314" y="965200"/>
                  </a:lnTo>
                  <a:lnTo>
                    <a:pt x="1462605" y="2540000"/>
                  </a:lnTo>
                  <a:close/>
                </a:path>
                <a:path w="3041014" h="2540000">
                  <a:moveTo>
                    <a:pt x="236697" y="2418152"/>
                  </a:moveTo>
                  <a:lnTo>
                    <a:pt x="375397" y="2273300"/>
                  </a:lnTo>
                  <a:lnTo>
                    <a:pt x="1747375" y="903027"/>
                  </a:lnTo>
                  <a:lnTo>
                    <a:pt x="1749944" y="901700"/>
                  </a:lnTo>
                  <a:lnTo>
                    <a:pt x="236697" y="2418152"/>
                  </a:lnTo>
                  <a:close/>
                </a:path>
                <a:path w="3041014" h="2540000">
                  <a:moveTo>
                    <a:pt x="1294578" y="2540000"/>
                  </a:moveTo>
                  <a:lnTo>
                    <a:pt x="1290479" y="2540000"/>
                  </a:lnTo>
                  <a:lnTo>
                    <a:pt x="2779420" y="1041400"/>
                  </a:lnTo>
                  <a:lnTo>
                    <a:pt x="2921985" y="902424"/>
                  </a:lnTo>
                  <a:lnTo>
                    <a:pt x="1294578" y="2540000"/>
                  </a:lnTo>
                  <a:close/>
                </a:path>
                <a:path w="3041014" h="2540000">
                  <a:moveTo>
                    <a:pt x="2559819" y="1378777"/>
                  </a:moveTo>
                  <a:lnTo>
                    <a:pt x="3021216" y="914400"/>
                  </a:lnTo>
                  <a:lnTo>
                    <a:pt x="3021216" y="916043"/>
                  </a:lnTo>
                  <a:lnTo>
                    <a:pt x="2559819" y="1378777"/>
                  </a:lnTo>
                  <a:close/>
                </a:path>
                <a:path w="3041014" h="2540000">
                  <a:moveTo>
                    <a:pt x="398704" y="2540000"/>
                  </a:moveTo>
                  <a:lnTo>
                    <a:pt x="395197" y="2540000"/>
                  </a:lnTo>
                  <a:lnTo>
                    <a:pt x="540966" y="2387600"/>
                  </a:lnTo>
                  <a:lnTo>
                    <a:pt x="1972086" y="959808"/>
                  </a:lnTo>
                  <a:lnTo>
                    <a:pt x="641574" y="2295762"/>
                  </a:lnTo>
                  <a:lnTo>
                    <a:pt x="398704" y="2540000"/>
                  </a:lnTo>
                  <a:close/>
                </a:path>
                <a:path w="3041014" h="2540000">
                  <a:moveTo>
                    <a:pt x="2937546" y="1167052"/>
                  </a:moveTo>
                  <a:lnTo>
                    <a:pt x="3023674" y="1079500"/>
                  </a:lnTo>
                  <a:lnTo>
                    <a:pt x="3023674" y="1029640"/>
                  </a:lnTo>
                  <a:lnTo>
                    <a:pt x="3025314" y="1028700"/>
                  </a:lnTo>
                  <a:lnTo>
                    <a:pt x="3025314" y="965200"/>
                  </a:lnTo>
                  <a:lnTo>
                    <a:pt x="3040887" y="965200"/>
                  </a:lnTo>
                  <a:lnTo>
                    <a:pt x="3040887" y="1079500"/>
                  </a:lnTo>
                  <a:lnTo>
                    <a:pt x="3024494" y="1079500"/>
                  </a:lnTo>
                  <a:lnTo>
                    <a:pt x="2937546" y="1167052"/>
                  </a:lnTo>
                  <a:close/>
                </a:path>
                <a:path w="3041014" h="2540000">
                  <a:moveTo>
                    <a:pt x="161002" y="2438141"/>
                  </a:moveTo>
                  <a:lnTo>
                    <a:pt x="318842" y="2273300"/>
                  </a:lnTo>
                  <a:lnTo>
                    <a:pt x="1610361" y="981835"/>
                  </a:lnTo>
                  <a:lnTo>
                    <a:pt x="1617981" y="977900"/>
                  </a:lnTo>
                  <a:lnTo>
                    <a:pt x="161002" y="2438141"/>
                  </a:lnTo>
                  <a:close/>
                </a:path>
                <a:path w="3041014" h="2540000">
                  <a:moveTo>
                    <a:pt x="3021490" y="1030894"/>
                  </a:moveTo>
                  <a:lnTo>
                    <a:pt x="3023674" y="1028700"/>
                  </a:lnTo>
                  <a:lnTo>
                    <a:pt x="3023674" y="1029640"/>
                  </a:lnTo>
                  <a:lnTo>
                    <a:pt x="3021490" y="1030894"/>
                  </a:lnTo>
                  <a:close/>
                </a:path>
                <a:path w="3041014" h="2540000">
                  <a:moveTo>
                    <a:pt x="1519161" y="2540000"/>
                  </a:moveTo>
                  <a:lnTo>
                    <a:pt x="1514243" y="2540000"/>
                  </a:lnTo>
                  <a:lnTo>
                    <a:pt x="3003183" y="1041400"/>
                  </a:lnTo>
                  <a:lnTo>
                    <a:pt x="3021490" y="1030894"/>
                  </a:lnTo>
                  <a:lnTo>
                    <a:pt x="1519161" y="2540000"/>
                  </a:lnTo>
                  <a:close/>
                </a:path>
                <a:path w="3041014" h="2540000">
                  <a:moveTo>
                    <a:pt x="1036067" y="1500356"/>
                  </a:moveTo>
                  <a:lnTo>
                    <a:pt x="1477664" y="1058769"/>
                  </a:lnTo>
                  <a:lnTo>
                    <a:pt x="1485199" y="1054100"/>
                  </a:lnTo>
                  <a:lnTo>
                    <a:pt x="1344633" y="1193819"/>
                  </a:lnTo>
                  <a:lnTo>
                    <a:pt x="1149005" y="1388182"/>
                  </a:lnTo>
                  <a:lnTo>
                    <a:pt x="1036067" y="1500356"/>
                  </a:lnTo>
                  <a:close/>
                </a:path>
                <a:path w="3041014" h="2540000">
                  <a:moveTo>
                    <a:pt x="1630633" y="2540000"/>
                  </a:moveTo>
                  <a:lnTo>
                    <a:pt x="1625715" y="2540000"/>
                  </a:lnTo>
                  <a:lnTo>
                    <a:pt x="2443365" y="1714500"/>
                  </a:lnTo>
                  <a:lnTo>
                    <a:pt x="2611392" y="1549400"/>
                  </a:lnTo>
                  <a:lnTo>
                    <a:pt x="3024494" y="1130300"/>
                  </a:lnTo>
                  <a:lnTo>
                    <a:pt x="3024494" y="1079500"/>
                  </a:lnTo>
                  <a:lnTo>
                    <a:pt x="3040887" y="1079500"/>
                  </a:lnTo>
                  <a:lnTo>
                    <a:pt x="3040887" y="1143000"/>
                  </a:lnTo>
                  <a:lnTo>
                    <a:pt x="3023675" y="1143000"/>
                  </a:lnTo>
                  <a:lnTo>
                    <a:pt x="1630633" y="2540000"/>
                  </a:lnTo>
                  <a:close/>
                </a:path>
                <a:path w="3041014" h="2540000">
                  <a:moveTo>
                    <a:pt x="596376" y="1888295"/>
                  </a:moveTo>
                  <a:lnTo>
                    <a:pt x="1354875" y="1130300"/>
                  </a:lnTo>
                  <a:lnTo>
                    <a:pt x="1362252" y="1130300"/>
                  </a:lnTo>
                  <a:lnTo>
                    <a:pt x="596376" y="1888295"/>
                  </a:lnTo>
                  <a:close/>
                </a:path>
                <a:path w="3041014" h="2540000">
                  <a:moveTo>
                    <a:pt x="1742105" y="2540000"/>
                  </a:moveTo>
                  <a:lnTo>
                    <a:pt x="1738006" y="2540000"/>
                  </a:lnTo>
                  <a:lnTo>
                    <a:pt x="2517919" y="1752600"/>
                  </a:lnTo>
                  <a:lnTo>
                    <a:pt x="2880667" y="1388182"/>
                  </a:lnTo>
                  <a:lnTo>
                    <a:pt x="3023675" y="1244600"/>
                  </a:lnTo>
                  <a:lnTo>
                    <a:pt x="3023675" y="1143000"/>
                  </a:lnTo>
                  <a:lnTo>
                    <a:pt x="3040887" y="1143000"/>
                  </a:lnTo>
                  <a:lnTo>
                    <a:pt x="3040887" y="1257300"/>
                  </a:lnTo>
                  <a:lnTo>
                    <a:pt x="3023675" y="1257300"/>
                  </a:lnTo>
                  <a:lnTo>
                    <a:pt x="1742105" y="2540000"/>
                  </a:lnTo>
                  <a:close/>
                </a:path>
                <a:path w="3041014" h="2540000">
                  <a:moveTo>
                    <a:pt x="2383443" y="1725007"/>
                  </a:moveTo>
                  <a:lnTo>
                    <a:pt x="2937546" y="1167052"/>
                  </a:lnTo>
                  <a:lnTo>
                    <a:pt x="2611392" y="1498600"/>
                  </a:lnTo>
                  <a:lnTo>
                    <a:pt x="2383443" y="1725007"/>
                  </a:lnTo>
                  <a:close/>
                </a:path>
                <a:path w="3041014" h="2540000">
                  <a:moveTo>
                    <a:pt x="1686369" y="2540000"/>
                  </a:moveTo>
                  <a:lnTo>
                    <a:pt x="1682270" y="2540000"/>
                  </a:lnTo>
                  <a:lnTo>
                    <a:pt x="2499920" y="1714500"/>
                  </a:lnTo>
                  <a:lnTo>
                    <a:pt x="3023655" y="1193819"/>
                  </a:lnTo>
                  <a:lnTo>
                    <a:pt x="1686369" y="2540000"/>
                  </a:lnTo>
                  <a:close/>
                </a:path>
                <a:path w="3041014" h="2540000">
                  <a:moveTo>
                    <a:pt x="60379" y="2370509"/>
                  </a:moveTo>
                  <a:lnTo>
                    <a:pt x="151634" y="2273300"/>
                  </a:lnTo>
                  <a:lnTo>
                    <a:pt x="1217203" y="1208514"/>
                  </a:lnTo>
                  <a:lnTo>
                    <a:pt x="1220453" y="1206500"/>
                  </a:lnTo>
                  <a:lnTo>
                    <a:pt x="60379" y="2370509"/>
                  </a:lnTo>
                  <a:close/>
                </a:path>
                <a:path w="3041014" h="2540000">
                  <a:moveTo>
                    <a:pt x="1798660" y="2540000"/>
                  </a:moveTo>
                  <a:lnTo>
                    <a:pt x="1793742" y="2540000"/>
                  </a:lnTo>
                  <a:lnTo>
                    <a:pt x="2611392" y="1714500"/>
                  </a:lnTo>
                  <a:lnTo>
                    <a:pt x="3023675" y="1308100"/>
                  </a:lnTo>
                  <a:lnTo>
                    <a:pt x="3023675" y="1257300"/>
                  </a:lnTo>
                  <a:lnTo>
                    <a:pt x="3040887" y="1257300"/>
                  </a:lnTo>
                  <a:lnTo>
                    <a:pt x="3040887" y="1308100"/>
                  </a:lnTo>
                  <a:lnTo>
                    <a:pt x="3024494" y="1308100"/>
                  </a:lnTo>
                  <a:lnTo>
                    <a:pt x="1798660" y="2540000"/>
                  </a:lnTo>
                  <a:close/>
                </a:path>
                <a:path w="3041014" h="2540000">
                  <a:moveTo>
                    <a:pt x="114244" y="2254360"/>
                  </a:moveTo>
                  <a:lnTo>
                    <a:pt x="1088490" y="1282700"/>
                  </a:lnTo>
                  <a:lnTo>
                    <a:pt x="1097506" y="1282700"/>
                  </a:lnTo>
                  <a:lnTo>
                    <a:pt x="114244" y="2254360"/>
                  </a:lnTo>
                  <a:close/>
                </a:path>
                <a:path w="3041014" h="2540000">
                  <a:moveTo>
                    <a:pt x="1854396" y="2540000"/>
                  </a:moveTo>
                  <a:lnTo>
                    <a:pt x="1850298" y="2540000"/>
                  </a:lnTo>
                  <a:lnTo>
                    <a:pt x="2667948" y="1714500"/>
                  </a:lnTo>
                  <a:lnTo>
                    <a:pt x="3024494" y="1358900"/>
                  </a:lnTo>
                  <a:lnTo>
                    <a:pt x="3024494" y="1308100"/>
                  </a:lnTo>
                  <a:lnTo>
                    <a:pt x="3040887" y="1308100"/>
                  </a:lnTo>
                  <a:lnTo>
                    <a:pt x="3040887" y="1371600"/>
                  </a:lnTo>
                  <a:lnTo>
                    <a:pt x="3022855" y="1371600"/>
                  </a:lnTo>
                  <a:lnTo>
                    <a:pt x="1854396" y="2540000"/>
                  </a:lnTo>
                  <a:close/>
                </a:path>
                <a:path w="3041014" h="2540000">
                  <a:moveTo>
                    <a:pt x="455260" y="2540000"/>
                  </a:moveTo>
                  <a:lnTo>
                    <a:pt x="450342" y="2540000"/>
                  </a:lnTo>
                  <a:lnTo>
                    <a:pt x="1655905" y="1333953"/>
                  </a:lnTo>
                  <a:lnTo>
                    <a:pt x="455260" y="2540000"/>
                  </a:lnTo>
                  <a:close/>
                </a:path>
                <a:path w="3041014" h="2540000">
                  <a:moveTo>
                    <a:pt x="396111" y="1921076"/>
                  </a:moveTo>
                  <a:lnTo>
                    <a:pt x="956527" y="1358900"/>
                  </a:lnTo>
                  <a:lnTo>
                    <a:pt x="965543" y="1358900"/>
                  </a:lnTo>
                  <a:lnTo>
                    <a:pt x="396111" y="1921076"/>
                  </a:lnTo>
                  <a:close/>
                </a:path>
                <a:path w="3041014" h="2540000">
                  <a:moveTo>
                    <a:pt x="1910132" y="2540000"/>
                  </a:moveTo>
                  <a:lnTo>
                    <a:pt x="1906034" y="2540000"/>
                  </a:lnTo>
                  <a:lnTo>
                    <a:pt x="2723684" y="1714500"/>
                  </a:lnTo>
                  <a:lnTo>
                    <a:pt x="3022855" y="1422400"/>
                  </a:lnTo>
                  <a:lnTo>
                    <a:pt x="3022855" y="1371600"/>
                  </a:lnTo>
                  <a:lnTo>
                    <a:pt x="3040887" y="1371600"/>
                  </a:lnTo>
                  <a:lnTo>
                    <a:pt x="3040887" y="1422400"/>
                  </a:lnTo>
                  <a:lnTo>
                    <a:pt x="3025314" y="1422400"/>
                  </a:lnTo>
                  <a:lnTo>
                    <a:pt x="1910132" y="2540000"/>
                  </a:lnTo>
                  <a:close/>
                </a:path>
                <a:path w="3041014" h="2540000">
                  <a:moveTo>
                    <a:pt x="1406050" y="2540000"/>
                  </a:moveTo>
                  <a:lnTo>
                    <a:pt x="1401951" y="2540000"/>
                  </a:lnTo>
                  <a:lnTo>
                    <a:pt x="2559819" y="1378777"/>
                  </a:lnTo>
                  <a:lnTo>
                    <a:pt x="1406050" y="2540000"/>
                  </a:lnTo>
                  <a:close/>
                </a:path>
                <a:path w="3041014" h="2540000">
                  <a:moveTo>
                    <a:pt x="510996" y="2540000"/>
                  </a:moveTo>
                  <a:lnTo>
                    <a:pt x="506897" y="2540000"/>
                  </a:lnTo>
                  <a:lnTo>
                    <a:pt x="1657849" y="1388182"/>
                  </a:lnTo>
                  <a:lnTo>
                    <a:pt x="510996" y="2540000"/>
                  </a:lnTo>
                  <a:close/>
                </a:path>
                <a:path w="3041014" h="2540000">
                  <a:moveTo>
                    <a:pt x="2022424" y="2540000"/>
                  </a:moveTo>
                  <a:lnTo>
                    <a:pt x="2017506" y="2540000"/>
                  </a:lnTo>
                  <a:lnTo>
                    <a:pt x="2797418" y="1752600"/>
                  </a:lnTo>
                  <a:lnTo>
                    <a:pt x="3023674" y="1524000"/>
                  </a:lnTo>
                  <a:lnTo>
                    <a:pt x="3023674" y="1474808"/>
                  </a:lnTo>
                  <a:lnTo>
                    <a:pt x="3025314" y="1473200"/>
                  </a:lnTo>
                  <a:lnTo>
                    <a:pt x="3025314" y="1422400"/>
                  </a:lnTo>
                  <a:lnTo>
                    <a:pt x="3040887" y="1422400"/>
                  </a:lnTo>
                  <a:lnTo>
                    <a:pt x="3040887" y="1536700"/>
                  </a:lnTo>
                  <a:lnTo>
                    <a:pt x="3024494" y="1536700"/>
                  </a:lnTo>
                  <a:lnTo>
                    <a:pt x="2022424" y="2540000"/>
                  </a:lnTo>
                  <a:close/>
                </a:path>
                <a:path w="3041014" h="2540000">
                  <a:moveTo>
                    <a:pt x="741070" y="1517281"/>
                  </a:moveTo>
                  <a:lnTo>
                    <a:pt x="817308" y="1439088"/>
                  </a:lnTo>
                  <a:lnTo>
                    <a:pt x="823744" y="1435100"/>
                  </a:lnTo>
                  <a:lnTo>
                    <a:pt x="741070" y="1517281"/>
                  </a:lnTo>
                  <a:close/>
                </a:path>
                <a:path w="3041014" h="2540000">
                  <a:moveTo>
                    <a:pt x="2966150" y="1531258"/>
                  </a:moveTo>
                  <a:lnTo>
                    <a:pt x="3023674" y="1473200"/>
                  </a:lnTo>
                  <a:lnTo>
                    <a:pt x="3023674" y="1474808"/>
                  </a:lnTo>
                  <a:lnTo>
                    <a:pt x="2966150" y="1531258"/>
                  </a:lnTo>
                  <a:close/>
                </a:path>
                <a:path w="3041014" h="2540000">
                  <a:moveTo>
                    <a:pt x="31842" y="2514600"/>
                  </a:moveTo>
                  <a:lnTo>
                    <a:pt x="18851" y="2514600"/>
                  </a:lnTo>
                  <a:lnTo>
                    <a:pt x="782293" y="1752600"/>
                  </a:lnTo>
                  <a:lnTo>
                    <a:pt x="1036067" y="1500356"/>
                  </a:lnTo>
                  <a:lnTo>
                    <a:pt x="263106" y="2273300"/>
                  </a:lnTo>
                  <a:lnTo>
                    <a:pt x="31842" y="2514600"/>
                  </a:lnTo>
                  <a:close/>
                </a:path>
                <a:path w="3041014" h="2540000">
                  <a:moveTo>
                    <a:pt x="18851" y="2184400"/>
                  </a:moveTo>
                  <a:lnTo>
                    <a:pt x="690961" y="1511300"/>
                  </a:lnTo>
                  <a:lnTo>
                    <a:pt x="700797" y="1511300"/>
                  </a:lnTo>
                  <a:lnTo>
                    <a:pt x="599161" y="1612900"/>
                  </a:lnTo>
                  <a:lnTo>
                    <a:pt x="18851" y="2184400"/>
                  </a:lnTo>
                  <a:close/>
                </a:path>
                <a:path w="3041014" h="2540000">
                  <a:moveTo>
                    <a:pt x="32298" y="2235200"/>
                  </a:moveTo>
                  <a:lnTo>
                    <a:pt x="18851" y="2235200"/>
                  </a:lnTo>
                  <a:lnTo>
                    <a:pt x="741070" y="1517281"/>
                  </a:lnTo>
                  <a:lnTo>
                    <a:pt x="486869" y="1778000"/>
                  </a:lnTo>
                  <a:lnTo>
                    <a:pt x="32298" y="2235200"/>
                  </a:lnTo>
                  <a:close/>
                </a:path>
                <a:path w="3041014" h="2540000">
                  <a:moveTo>
                    <a:pt x="1966688" y="2540000"/>
                  </a:moveTo>
                  <a:lnTo>
                    <a:pt x="1961770" y="2540000"/>
                  </a:lnTo>
                  <a:lnTo>
                    <a:pt x="2779420" y="1714500"/>
                  </a:lnTo>
                  <a:lnTo>
                    <a:pt x="2966150" y="1531258"/>
                  </a:lnTo>
                  <a:lnTo>
                    <a:pt x="1966688" y="2540000"/>
                  </a:lnTo>
                  <a:close/>
                </a:path>
                <a:path w="3041014" h="2540000">
                  <a:moveTo>
                    <a:pt x="2133895" y="2540000"/>
                  </a:moveTo>
                  <a:lnTo>
                    <a:pt x="2129797" y="2540000"/>
                  </a:lnTo>
                  <a:lnTo>
                    <a:pt x="2909710" y="1752600"/>
                  </a:lnTo>
                  <a:lnTo>
                    <a:pt x="3022855" y="1638300"/>
                  </a:lnTo>
                  <a:lnTo>
                    <a:pt x="3022855" y="1589067"/>
                  </a:lnTo>
                  <a:lnTo>
                    <a:pt x="3024494" y="1587500"/>
                  </a:lnTo>
                  <a:lnTo>
                    <a:pt x="3024494" y="1536700"/>
                  </a:lnTo>
                  <a:lnTo>
                    <a:pt x="3040887" y="1536700"/>
                  </a:lnTo>
                  <a:lnTo>
                    <a:pt x="3040887" y="1638300"/>
                  </a:lnTo>
                  <a:lnTo>
                    <a:pt x="3023675" y="1638300"/>
                  </a:lnTo>
                  <a:lnTo>
                    <a:pt x="2133895" y="2540000"/>
                  </a:lnTo>
                  <a:close/>
                </a:path>
                <a:path w="3041014" h="2540000">
                  <a:moveTo>
                    <a:pt x="31500" y="2120900"/>
                  </a:moveTo>
                  <a:lnTo>
                    <a:pt x="18851" y="2120900"/>
                  </a:lnTo>
                  <a:lnTo>
                    <a:pt x="558998" y="1587500"/>
                  </a:lnTo>
                  <a:lnTo>
                    <a:pt x="568014" y="1587500"/>
                  </a:lnTo>
                  <a:lnTo>
                    <a:pt x="486869" y="1663700"/>
                  </a:lnTo>
                  <a:lnTo>
                    <a:pt x="31500" y="2120900"/>
                  </a:lnTo>
                  <a:close/>
                </a:path>
                <a:path w="3041014" h="2540000">
                  <a:moveTo>
                    <a:pt x="2992596" y="1618009"/>
                  </a:moveTo>
                  <a:lnTo>
                    <a:pt x="3022855" y="1587500"/>
                  </a:lnTo>
                  <a:lnTo>
                    <a:pt x="3022855" y="1589067"/>
                  </a:lnTo>
                  <a:lnTo>
                    <a:pt x="2992596" y="1618009"/>
                  </a:lnTo>
                  <a:close/>
                </a:path>
                <a:path w="3041014" h="2540000">
                  <a:moveTo>
                    <a:pt x="2078160" y="2540000"/>
                  </a:moveTo>
                  <a:lnTo>
                    <a:pt x="2074061" y="2540000"/>
                  </a:lnTo>
                  <a:lnTo>
                    <a:pt x="2891712" y="1714500"/>
                  </a:lnTo>
                  <a:lnTo>
                    <a:pt x="2992596" y="1618009"/>
                  </a:lnTo>
                  <a:lnTo>
                    <a:pt x="2078160" y="2540000"/>
                  </a:lnTo>
                  <a:close/>
                </a:path>
                <a:path w="3041014" h="2540000">
                  <a:moveTo>
                    <a:pt x="2568503" y="2265927"/>
                  </a:moveTo>
                  <a:lnTo>
                    <a:pt x="3023674" y="1803400"/>
                  </a:lnTo>
                  <a:lnTo>
                    <a:pt x="3023675" y="1638300"/>
                  </a:lnTo>
                  <a:lnTo>
                    <a:pt x="3040887" y="1638300"/>
                  </a:lnTo>
                  <a:lnTo>
                    <a:pt x="3040887" y="1816100"/>
                  </a:lnTo>
                  <a:lnTo>
                    <a:pt x="3023674" y="1816100"/>
                  </a:lnTo>
                  <a:lnTo>
                    <a:pt x="2568503" y="2265927"/>
                  </a:lnTo>
                  <a:close/>
                </a:path>
                <a:path w="3041014" h="2540000">
                  <a:moveTo>
                    <a:pt x="53619" y="2036232"/>
                  </a:moveTo>
                  <a:lnTo>
                    <a:pt x="427035" y="1663700"/>
                  </a:lnTo>
                  <a:lnTo>
                    <a:pt x="436051" y="1663700"/>
                  </a:lnTo>
                  <a:lnTo>
                    <a:pt x="53619" y="2036232"/>
                  </a:lnTo>
                  <a:close/>
                </a:path>
                <a:path w="3041014" h="2540000">
                  <a:moveTo>
                    <a:pt x="2190451" y="2540000"/>
                  </a:moveTo>
                  <a:lnTo>
                    <a:pt x="2185533" y="2540000"/>
                  </a:lnTo>
                  <a:lnTo>
                    <a:pt x="3003183" y="1714500"/>
                  </a:lnTo>
                  <a:lnTo>
                    <a:pt x="3023675" y="1701800"/>
                  </a:lnTo>
                  <a:lnTo>
                    <a:pt x="2190451" y="2540000"/>
                  </a:lnTo>
                  <a:close/>
                </a:path>
                <a:path w="3041014" h="2540000">
                  <a:moveTo>
                    <a:pt x="1574077" y="2540000"/>
                  </a:moveTo>
                  <a:lnTo>
                    <a:pt x="1570246" y="2540000"/>
                  </a:lnTo>
                  <a:lnTo>
                    <a:pt x="1716339" y="2387600"/>
                  </a:lnTo>
                  <a:lnTo>
                    <a:pt x="2383443" y="1725007"/>
                  </a:lnTo>
                  <a:lnTo>
                    <a:pt x="1574077" y="2540000"/>
                  </a:lnTo>
                  <a:close/>
                </a:path>
                <a:path w="3041014" h="2540000">
                  <a:moveTo>
                    <a:pt x="19671" y="2019300"/>
                  </a:moveTo>
                  <a:lnTo>
                    <a:pt x="18851" y="2019300"/>
                  </a:lnTo>
                  <a:lnTo>
                    <a:pt x="294252" y="1739900"/>
                  </a:lnTo>
                  <a:lnTo>
                    <a:pt x="304088" y="1739900"/>
                  </a:lnTo>
                  <a:lnTo>
                    <a:pt x="19671" y="2019300"/>
                  </a:lnTo>
                  <a:close/>
                </a:path>
                <a:path w="3041014" h="2540000">
                  <a:moveTo>
                    <a:pt x="2246187" y="2540000"/>
                  </a:moveTo>
                  <a:lnTo>
                    <a:pt x="2242089" y="2540000"/>
                  </a:lnTo>
                  <a:lnTo>
                    <a:pt x="2611392" y="2159000"/>
                  </a:lnTo>
                  <a:lnTo>
                    <a:pt x="3023665" y="1752609"/>
                  </a:lnTo>
                  <a:lnTo>
                    <a:pt x="2246187" y="2540000"/>
                  </a:lnTo>
                  <a:close/>
                </a:path>
                <a:path w="3041014" h="2540000">
                  <a:moveTo>
                    <a:pt x="31556" y="1955800"/>
                  </a:moveTo>
                  <a:lnTo>
                    <a:pt x="18851" y="1955800"/>
                  </a:lnTo>
                  <a:lnTo>
                    <a:pt x="161470" y="1816100"/>
                  </a:lnTo>
                  <a:lnTo>
                    <a:pt x="171305" y="1816100"/>
                  </a:lnTo>
                  <a:lnTo>
                    <a:pt x="31556" y="1955800"/>
                  </a:lnTo>
                  <a:close/>
                </a:path>
                <a:path w="3041014" h="2540000">
                  <a:moveTo>
                    <a:pt x="2649868" y="2295657"/>
                  </a:moveTo>
                  <a:lnTo>
                    <a:pt x="3023675" y="1917700"/>
                  </a:lnTo>
                  <a:lnTo>
                    <a:pt x="3023674" y="1816100"/>
                  </a:lnTo>
                  <a:lnTo>
                    <a:pt x="3040887" y="1816100"/>
                  </a:lnTo>
                  <a:lnTo>
                    <a:pt x="3040887" y="1930400"/>
                  </a:lnTo>
                  <a:lnTo>
                    <a:pt x="3023674" y="1930400"/>
                  </a:lnTo>
                  <a:lnTo>
                    <a:pt x="2649868" y="2295657"/>
                  </a:lnTo>
                  <a:close/>
                </a:path>
                <a:path w="3041014" h="2540000">
                  <a:moveTo>
                    <a:pt x="862137" y="2295762"/>
                  </a:moveTo>
                  <a:lnTo>
                    <a:pt x="1157340" y="1993900"/>
                  </a:lnTo>
                  <a:lnTo>
                    <a:pt x="1303318" y="1852238"/>
                  </a:lnTo>
                  <a:lnTo>
                    <a:pt x="862137" y="2295762"/>
                  </a:lnTo>
                  <a:close/>
                </a:path>
                <a:path w="3041014" h="2540000">
                  <a:moveTo>
                    <a:pt x="3021268" y="1869291"/>
                  </a:moveTo>
                  <a:lnTo>
                    <a:pt x="3023674" y="1866900"/>
                  </a:lnTo>
                  <a:lnTo>
                    <a:pt x="3021268" y="1869291"/>
                  </a:lnTo>
                  <a:close/>
                </a:path>
                <a:path w="3041014" h="2540000">
                  <a:moveTo>
                    <a:pt x="2435988" y="2451100"/>
                  </a:moveTo>
                  <a:lnTo>
                    <a:pt x="3021268" y="1869291"/>
                  </a:lnTo>
                  <a:lnTo>
                    <a:pt x="2499920" y="2387600"/>
                  </a:lnTo>
                  <a:lnTo>
                    <a:pt x="2442203" y="2447890"/>
                  </a:lnTo>
                  <a:lnTo>
                    <a:pt x="2435988" y="2451100"/>
                  </a:lnTo>
                  <a:close/>
                </a:path>
                <a:path w="3041014" h="2540000">
                  <a:moveTo>
                    <a:pt x="20491" y="2463800"/>
                  </a:moveTo>
                  <a:lnTo>
                    <a:pt x="20491" y="2462143"/>
                  </a:lnTo>
                  <a:lnTo>
                    <a:pt x="207370" y="2273300"/>
                  </a:lnTo>
                  <a:lnTo>
                    <a:pt x="596376" y="1888295"/>
                  </a:lnTo>
                  <a:lnTo>
                    <a:pt x="20491" y="2463800"/>
                  </a:lnTo>
                  <a:close/>
                </a:path>
                <a:path w="3041014" h="2540000">
                  <a:moveTo>
                    <a:pt x="18851" y="1905000"/>
                  </a:moveTo>
                  <a:lnTo>
                    <a:pt x="29507" y="1892300"/>
                  </a:lnTo>
                  <a:lnTo>
                    <a:pt x="38523" y="1892300"/>
                  </a:lnTo>
                  <a:lnTo>
                    <a:pt x="18851" y="1905000"/>
                  </a:lnTo>
                  <a:close/>
                </a:path>
                <a:path w="3041014" h="2540000">
                  <a:moveTo>
                    <a:pt x="19671" y="2298700"/>
                  </a:moveTo>
                  <a:lnTo>
                    <a:pt x="19671" y="2297684"/>
                  </a:lnTo>
                  <a:lnTo>
                    <a:pt x="39342" y="2273300"/>
                  </a:lnTo>
                  <a:lnTo>
                    <a:pt x="396111" y="1921076"/>
                  </a:lnTo>
                  <a:lnTo>
                    <a:pt x="19671" y="2298700"/>
                  </a:lnTo>
                  <a:close/>
                </a:path>
                <a:path w="3041014" h="2540000">
                  <a:moveTo>
                    <a:pt x="2875918" y="2181014"/>
                  </a:moveTo>
                  <a:lnTo>
                    <a:pt x="3019576" y="2032000"/>
                  </a:lnTo>
                  <a:lnTo>
                    <a:pt x="3021254" y="2032000"/>
                  </a:lnTo>
                  <a:lnTo>
                    <a:pt x="3022547" y="2019300"/>
                  </a:lnTo>
                  <a:lnTo>
                    <a:pt x="3023380" y="2006600"/>
                  </a:lnTo>
                  <a:lnTo>
                    <a:pt x="3023674" y="1993900"/>
                  </a:lnTo>
                  <a:lnTo>
                    <a:pt x="3023674" y="1930400"/>
                  </a:lnTo>
                  <a:lnTo>
                    <a:pt x="3040887" y="1930400"/>
                  </a:lnTo>
                  <a:lnTo>
                    <a:pt x="3040887" y="1993900"/>
                  </a:lnTo>
                  <a:lnTo>
                    <a:pt x="3034791" y="2044700"/>
                  </a:lnTo>
                  <a:lnTo>
                    <a:pt x="3017937" y="2044700"/>
                  </a:lnTo>
                  <a:lnTo>
                    <a:pt x="2875918" y="2181014"/>
                  </a:lnTo>
                  <a:close/>
                </a:path>
                <a:path w="3041014" h="2540000">
                  <a:moveTo>
                    <a:pt x="2700734" y="2298700"/>
                  </a:moveTo>
                  <a:lnTo>
                    <a:pt x="3023674" y="1981200"/>
                  </a:lnTo>
                  <a:lnTo>
                    <a:pt x="2708537" y="2294669"/>
                  </a:lnTo>
                  <a:lnTo>
                    <a:pt x="2700734" y="2298700"/>
                  </a:lnTo>
                  <a:close/>
                </a:path>
                <a:path w="3041014" h="2540000">
                  <a:moveTo>
                    <a:pt x="19671" y="2070100"/>
                  </a:moveTo>
                  <a:lnTo>
                    <a:pt x="19671" y="2069301"/>
                  </a:lnTo>
                  <a:lnTo>
                    <a:pt x="53619" y="2036232"/>
                  </a:lnTo>
                  <a:lnTo>
                    <a:pt x="19671" y="2070100"/>
                  </a:lnTo>
                  <a:close/>
                </a:path>
                <a:path w="3041014" h="2540000">
                  <a:moveTo>
                    <a:pt x="2337186" y="2540000"/>
                  </a:moveTo>
                  <a:lnTo>
                    <a:pt x="2297825" y="2540000"/>
                  </a:lnTo>
                  <a:lnTo>
                    <a:pt x="2316971" y="2520613"/>
                  </a:lnTo>
                  <a:lnTo>
                    <a:pt x="2426972" y="2463800"/>
                  </a:lnTo>
                  <a:lnTo>
                    <a:pt x="2442203" y="2447890"/>
                  </a:lnTo>
                  <a:lnTo>
                    <a:pt x="2558935" y="2387600"/>
                  </a:lnTo>
                  <a:lnTo>
                    <a:pt x="2574341" y="2372023"/>
                  </a:lnTo>
                  <a:lnTo>
                    <a:pt x="2691718" y="2311400"/>
                  </a:lnTo>
                  <a:lnTo>
                    <a:pt x="2708537" y="2294669"/>
                  </a:lnTo>
                  <a:lnTo>
                    <a:pt x="2823681" y="2235200"/>
                  </a:lnTo>
                  <a:lnTo>
                    <a:pt x="2838835" y="2219480"/>
                  </a:lnTo>
                  <a:lnTo>
                    <a:pt x="2935972" y="2171700"/>
                  </a:lnTo>
                  <a:lnTo>
                    <a:pt x="2987098" y="2120900"/>
                  </a:lnTo>
                  <a:lnTo>
                    <a:pt x="3005706" y="2082800"/>
                  </a:lnTo>
                  <a:lnTo>
                    <a:pt x="3017937" y="2044700"/>
                  </a:lnTo>
                  <a:lnTo>
                    <a:pt x="3034791" y="2044700"/>
                  </a:lnTo>
                  <a:lnTo>
                    <a:pt x="3033267" y="2057400"/>
                  </a:lnTo>
                  <a:lnTo>
                    <a:pt x="3012507" y="2108200"/>
                  </a:lnTo>
                  <a:lnTo>
                    <a:pt x="2981757" y="2146300"/>
                  </a:lnTo>
                  <a:lnTo>
                    <a:pt x="2944169" y="2184400"/>
                  </a:lnTo>
                  <a:lnTo>
                    <a:pt x="2337186" y="2540000"/>
                  </a:lnTo>
                  <a:close/>
                </a:path>
                <a:path w="3041014" h="2540000">
                  <a:moveTo>
                    <a:pt x="2832697" y="2222500"/>
                  </a:moveTo>
                  <a:lnTo>
                    <a:pt x="2875918" y="2181014"/>
                  </a:lnTo>
                  <a:lnTo>
                    <a:pt x="2838835" y="2219480"/>
                  </a:lnTo>
                  <a:lnTo>
                    <a:pt x="2832697" y="2222500"/>
                  </a:lnTo>
                  <a:close/>
                </a:path>
                <a:path w="3041014" h="2540000">
                  <a:moveTo>
                    <a:pt x="93958" y="2274592"/>
                  </a:moveTo>
                  <a:lnTo>
                    <a:pt x="95078" y="2273300"/>
                  </a:lnTo>
                  <a:lnTo>
                    <a:pt x="114244" y="2254360"/>
                  </a:lnTo>
                  <a:lnTo>
                    <a:pt x="93958" y="2274592"/>
                  </a:lnTo>
                  <a:close/>
                </a:path>
                <a:path w="3041014" h="2540000">
                  <a:moveTo>
                    <a:pt x="2304025" y="2527300"/>
                  </a:moveTo>
                  <a:lnTo>
                    <a:pt x="2568503" y="2265927"/>
                  </a:lnTo>
                  <a:lnTo>
                    <a:pt x="2316971" y="2520613"/>
                  </a:lnTo>
                  <a:lnTo>
                    <a:pt x="2304025" y="2527300"/>
                  </a:lnTo>
                  <a:close/>
                </a:path>
                <a:path w="3041014" h="2540000">
                  <a:moveTo>
                    <a:pt x="29038" y="2349500"/>
                  </a:moveTo>
                  <a:lnTo>
                    <a:pt x="18851" y="2349500"/>
                  </a:lnTo>
                  <a:lnTo>
                    <a:pt x="93958" y="2274592"/>
                  </a:lnTo>
                  <a:lnTo>
                    <a:pt x="29038" y="2349500"/>
                  </a:lnTo>
                  <a:close/>
                </a:path>
                <a:path w="3041014" h="2540000">
                  <a:moveTo>
                    <a:pt x="2568771" y="2374900"/>
                  </a:moveTo>
                  <a:lnTo>
                    <a:pt x="2649868" y="2295657"/>
                  </a:lnTo>
                  <a:lnTo>
                    <a:pt x="2574341" y="2372023"/>
                  </a:lnTo>
                  <a:lnTo>
                    <a:pt x="2568771" y="2374900"/>
                  </a:lnTo>
                  <a:close/>
                </a:path>
                <a:path w="3041014" h="2540000">
                  <a:moveTo>
                    <a:pt x="623287" y="2540000"/>
                  </a:moveTo>
                  <a:lnTo>
                    <a:pt x="619189" y="2540000"/>
                  </a:lnTo>
                  <a:lnTo>
                    <a:pt x="862137" y="2295762"/>
                  </a:lnTo>
                  <a:lnTo>
                    <a:pt x="623287" y="2540000"/>
                  </a:lnTo>
                  <a:close/>
                </a:path>
                <a:path w="3041014" h="2540000">
                  <a:moveTo>
                    <a:pt x="20491" y="2413000"/>
                  </a:moveTo>
                  <a:lnTo>
                    <a:pt x="18032" y="2413000"/>
                  </a:lnTo>
                  <a:lnTo>
                    <a:pt x="60379" y="2370509"/>
                  </a:lnTo>
                  <a:lnTo>
                    <a:pt x="20491" y="2413000"/>
                  </a:lnTo>
                  <a:close/>
                </a:path>
                <a:path w="3041014" h="2540000">
                  <a:moveTo>
                    <a:pt x="120024" y="2540000"/>
                  </a:moveTo>
                  <a:lnTo>
                    <a:pt x="115107" y="2540000"/>
                  </a:lnTo>
                  <a:lnTo>
                    <a:pt x="236697" y="2418152"/>
                  </a:lnTo>
                  <a:lnTo>
                    <a:pt x="120024" y="2540000"/>
                  </a:lnTo>
                  <a:close/>
                </a:path>
                <a:path w="3041014" h="2540000">
                  <a:moveTo>
                    <a:pt x="343427" y="2540000"/>
                  </a:moveTo>
                  <a:lnTo>
                    <a:pt x="338870" y="2540000"/>
                  </a:lnTo>
                  <a:lnTo>
                    <a:pt x="452025" y="2426744"/>
                  </a:lnTo>
                  <a:lnTo>
                    <a:pt x="343427" y="2540000"/>
                  </a:lnTo>
                  <a:close/>
                </a:path>
                <a:path w="3041014" h="2540000">
                  <a:moveTo>
                    <a:pt x="63469" y="2540000"/>
                  </a:moveTo>
                  <a:lnTo>
                    <a:pt x="59371" y="2540000"/>
                  </a:lnTo>
                  <a:lnTo>
                    <a:pt x="161002" y="2438141"/>
                  </a:lnTo>
                  <a:lnTo>
                    <a:pt x="63469" y="2540000"/>
                  </a:lnTo>
                  <a:close/>
                </a:path>
                <a:path w="3041014" h="2540000">
                  <a:moveTo>
                    <a:pt x="231496" y="2540000"/>
                  </a:moveTo>
                  <a:lnTo>
                    <a:pt x="227398" y="2540000"/>
                  </a:lnTo>
                  <a:lnTo>
                    <a:pt x="328231" y="2438975"/>
                  </a:lnTo>
                  <a:lnTo>
                    <a:pt x="231496" y="2540000"/>
                  </a:lnTo>
                  <a:close/>
                </a:path>
                <a:path w="3041014" h="2540000">
                  <a:moveTo>
                    <a:pt x="175761" y="2540000"/>
                  </a:moveTo>
                  <a:lnTo>
                    <a:pt x="171662" y="2540000"/>
                  </a:lnTo>
                  <a:lnTo>
                    <a:pt x="270499" y="2441059"/>
                  </a:lnTo>
                  <a:lnTo>
                    <a:pt x="175761" y="254000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21317" y="9436527"/>
              <a:ext cx="79505" cy="10666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54919" y="9359476"/>
              <a:ext cx="79505" cy="1066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91800" y="9279967"/>
              <a:ext cx="79505" cy="10666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464755" y="7886035"/>
              <a:ext cx="3023235" cy="2401570"/>
            </a:xfrm>
            <a:custGeom>
              <a:avLst/>
              <a:gdLst/>
              <a:ahLst/>
              <a:cxnLst/>
              <a:rect l="l" t="t" r="r" b="b"/>
              <a:pathLst>
                <a:path w="3023235" h="2401570">
                  <a:moveTo>
                    <a:pt x="2535596" y="2400963"/>
                  </a:moveTo>
                  <a:lnTo>
                    <a:pt x="0" y="2400963"/>
                  </a:lnTo>
                  <a:lnTo>
                    <a:pt x="0" y="1825904"/>
                  </a:lnTo>
                  <a:lnTo>
                    <a:pt x="7197" y="1774289"/>
                  </a:lnTo>
                  <a:lnTo>
                    <a:pt x="26843" y="1724058"/>
                  </a:lnTo>
                  <a:lnTo>
                    <a:pt x="56017" y="1680897"/>
                  </a:lnTo>
                  <a:lnTo>
                    <a:pt x="91800" y="1650492"/>
                  </a:lnTo>
                  <a:lnTo>
                    <a:pt x="2931055" y="11129"/>
                  </a:lnTo>
                  <a:lnTo>
                    <a:pt x="2966837" y="0"/>
                  </a:lnTo>
                  <a:lnTo>
                    <a:pt x="2996011" y="9387"/>
                  </a:lnTo>
                  <a:lnTo>
                    <a:pt x="3015657" y="37064"/>
                  </a:lnTo>
                  <a:lnTo>
                    <a:pt x="3022855" y="80802"/>
                  </a:lnTo>
                  <a:lnTo>
                    <a:pt x="3022855" y="1997217"/>
                  </a:lnTo>
                  <a:lnTo>
                    <a:pt x="3015657" y="2048831"/>
                  </a:lnTo>
                  <a:lnTo>
                    <a:pt x="2996012" y="2099062"/>
                  </a:lnTo>
                  <a:lnTo>
                    <a:pt x="2966837" y="2142224"/>
                  </a:lnTo>
                  <a:lnTo>
                    <a:pt x="2931055" y="2172629"/>
                  </a:lnTo>
                  <a:lnTo>
                    <a:pt x="2535596" y="2400963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54919" y="7876673"/>
              <a:ext cx="3041015" cy="2410460"/>
            </a:xfrm>
            <a:custGeom>
              <a:avLst/>
              <a:gdLst/>
              <a:ahLst/>
              <a:cxnLst/>
              <a:rect l="l" t="t" r="r" b="b"/>
              <a:pathLst>
                <a:path w="3041014" h="2410459">
                  <a:moveTo>
                    <a:pt x="18851" y="2410325"/>
                  </a:moveTo>
                  <a:lnTo>
                    <a:pt x="0" y="2410325"/>
                  </a:lnTo>
                  <a:lnTo>
                    <a:pt x="0" y="1835266"/>
                  </a:lnTo>
                  <a:lnTo>
                    <a:pt x="7620" y="1781218"/>
                  </a:lnTo>
                  <a:lnTo>
                    <a:pt x="28380" y="1728707"/>
                  </a:lnTo>
                  <a:lnTo>
                    <a:pt x="59129" y="1683574"/>
                  </a:lnTo>
                  <a:lnTo>
                    <a:pt x="96718" y="1651657"/>
                  </a:lnTo>
                  <a:lnTo>
                    <a:pt x="2935972" y="12295"/>
                  </a:lnTo>
                  <a:lnTo>
                    <a:pt x="2972959" y="0"/>
                  </a:lnTo>
                  <a:lnTo>
                    <a:pt x="2990031" y="1229"/>
                  </a:lnTo>
                  <a:lnTo>
                    <a:pt x="3032178" y="39242"/>
                  </a:lnTo>
                  <a:lnTo>
                    <a:pt x="3040887" y="90164"/>
                  </a:lnTo>
                  <a:lnTo>
                    <a:pt x="3040887" y="170493"/>
                  </a:lnTo>
                  <a:lnTo>
                    <a:pt x="3022855" y="170493"/>
                  </a:lnTo>
                  <a:lnTo>
                    <a:pt x="18851" y="1904939"/>
                  </a:lnTo>
                  <a:lnTo>
                    <a:pt x="18851" y="2410325"/>
                  </a:lnTo>
                  <a:close/>
                </a:path>
                <a:path w="3041014" h="2410459">
                  <a:moveTo>
                    <a:pt x="2562907" y="2410325"/>
                  </a:moveTo>
                  <a:lnTo>
                    <a:pt x="2526318" y="2410325"/>
                  </a:lnTo>
                  <a:lnTo>
                    <a:pt x="2935972" y="2173794"/>
                  </a:lnTo>
                  <a:lnTo>
                    <a:pt x="2969949" y="2144901"/>
                  </a:lnTo>
                  <a:lnTo>
                    <a:pt x="2997548" y="2103712"/>
                  </a:lnTo>
                  <a:lnTo>
                    <a:pt x="3016080" y="2055760"/>
                  </a:lnTo>
                  <a:lnTo>
                    <a:pt x="3022855" y="2006579"/>
                  </a:lnTo>
                  <a:lnTo>
                    <a:pt x="3022855" y="170493"/>
                  </a:lnTo>
                  <a:lnTo>
                    <a:pt x="3040887" y="170493"/>
                  </a:lnTo>
                  <a:lnTo>
                    <a:pt x="3040887" y="2006579"/>
                  </a:lnTo>
                  <a:lnTo>
                    <a:pt x="3033267" y="2060627"/>
                  </a:lnTo>
                  <a:lnTo>
                    <a:pt x="3012507" y="2113138"/>
                  </a:lnTo>
                  <a:lnTo>
                    <a:pt x="2981757" y="2158272"/>
                  </a:lnTo>
                  <a:lnTo>
                    <a:pt x="2944169" y="2190188"/>
                  </a:lnTo>
                  <a:lnTo>
                    <a:pt x="2562907" y="2410325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41801" y="9566856"/>
              <a:ext cx="79505" cy="10666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75404" y="9489806"/>
              <a:ext cx="79505" cy="10666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13104" y="9410297"/>
              <a:ext cx="79505" cy="10666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949166" y="9075047"/>
              <a:ext cx="1198880" cy="1212215"/>
            </a:xfrm>
            <a:custGeom>
              <a:avLst/>
              <a:gdLst/>
              <a:ahLst/>
              <a:cxnLst/>
              <a:rect l="l" t="t" r="r" b="b"/>
              <a:pathLst>
                <a:path w="1198879" h="1212215">
                  <a:moveTo>
                    <a:pt x="612557" y="1211951"/>
                  </a:moveTo>
                  <a:lnTo>
                    <a:pt x="0" y="1211951"/>
                  </a:lnTo>
                  <a:lnTo>
                    <a:pt x="0" y="691810"/>
                  </a:lnTo>
                  <a:lnTo>
                    <a:pt x="1198322" y="0"/>
                  </a:lnTo>
                  <a:lnTo>
                    <a:pt x="1198322" y="873780"/>
                  </a:lnTo>
                  <a:lnTo>
                    <a:pt x="612557" y="1211951"/>
                  </a:lnTo>
                  <a:close/>
                </a:path>
              </a:pathLst>
            </a:custGeom>
            <a:solidFill>
              <a:srgbClr val="F0AB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269616" y="8580780"/>
              <a:ext cx="734060" cy="1298575"/>
            </a:xfrm>
            <a:custGeom>
              <a:avLst/>
              <a:gdLst/>
              <a:ahLst/>
              <a:cxnLst/>
              <a:rect l="l" t="t" r="r" b="b"/>
              <a:pathLst>
                <a:path w="734059" h="1298575">
                  <a:moveTo>
                    <a:pt x="0" y="787713"/>
                  </a:moveTo>
                  <a:lnTo>
                    <a:pt x="0" y="423775"/>
                  </a:lnTo>
                  <a:lnTo>
                    <a:pt x="733583" y="0"/>
                  </a:lnTo>
                  <a:lnTo>
                    <a:pt x="733583" y="363938"/>
                  </a:lnTo>
                  <a:lnTo>
                    <a:pt x="0" y="787713"/>
                  </a:lnTo>
                  <a:close/>
                </a:path>
                <a:path w="734059" h="1298575">
                  <a:moveTo>
                    <a:pt x="0" y="1298375"/>
                  </a:moveTo>
                  <a:lnTo>
                    <a:pt x="0" y="901649"/>
                  </a:lnTo>
                  <a:lnTo>
                    <a:pt x="733583" y="477874"/>
                  </a:lnTo>
                  <a:lnTo>
                    <a:pt x="733583" y="874600"/>
                  </a:lnTo>
                  <a:lnTo>
                    <a:pt x="0" y="1298375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40147" y="8565209"/>
              <a:ext cx="2072639" cy="1722120"/>
            </a:xfrm>
            <a:custGeom>
              <a:avLst/>
              <a:gdLst/>
              <a:ahLst/>
              <a:cxnLst/>
              <a:rect l="l" t="t" r="r" b="b"/>
              <a:pathLst>
                <a:path w="2072639" h="1722120">
                  <a:moveTo>
                    <a:pt x="1217168" y="493445"/>
                  </a:moveTo>
                  <a:lnTo>
                    <a:pt x="4914" y="1193457"/>
                  </a:lnTo>
                  <a:lnTo>
                    <a:pt x="0" y="1195920"/>
                  </a:lnTo>
                  <a:lnTo>
                    <a:pt x="0" y="1721789"/>
                  </a:lnTo>
                  <a:lnTo>
                    <a:pt x="18846" y="1721789"/>
                  </a:lnTo>
                  <a:lnTo>
                    <a:pt x="18846" y="1207389"/>
                  </a:lnTo>
                  <a:lnTo>
                    <a:pt x="1198321" y="526237"/>
                  </a:lnTo>
                  <a:lnTo>
                    <a:pt x="1198321" y="1377886"/>
                  </a:lnTo>
                  <a:lnTo>
                    <a:pt x="602818" y="1721789"/>
                  </a:lnTo>
                  <a:lnTo>
                    <a:pt x="640143" y="1721789"/>
                  </a:lnTo>
                  <a:lnTo>
                    <a:pt x="1212253" y="1391818"/>
                  </a:lnTo>
                  <a:lnTo>
                    <a:pt x="1217168" y="1388541"/>
                  </a:lnTo>
                  <a:lnTo>
                    <a:pt x="1217168" y="526237"/>
                  </a:lnTo>
                  <a:lnTo>
                    <a:pt x="1217168" y="493445"/>
                  </a:lnTo>
                  <a:close/>
                </a:path>
                <a:path w="2072639" h="1722120">
                  <a:moveTo>
                    <a:pt x="1435201" y="1703298"/>
                  </a:moveTo>
                  <a:lnTo>
                    <a:pt x="1403172" y="1721789"/>
                  </a:lnTo>
                  <a:lnTo>
                    <a:pt x="1435201" y="1721789"/>
                  </a:lnTo>
                  <a:lnTo>
                    <a:pt x="1435201" y="1703298"/>
                  </a:lnTo>
                  <a:close/>
                </a:path>
                <a:path w="2072639" h="1722120">
                  <a:moveTo>
                    <a:pt x="1435201" y="1573796"/>
                  </a:moveTo>
                  <a:lnTo>
                    <a:pt x="1178953" y="1721789"/>
                  </a:lnTo>
                  <a:lnTo>
                    <a:pt x="1265529" y="1721789"/>
                  </a:lnTo>
                  <a:lnTo>
                    <a:pt x="1435201" y="1623796"/>
                  </a:lnTo>
                  <a:lnTo>
                    <a:pt x="1435201" y="1573796"/>
                  </a:lnTo>
                  <a:close/>
                </a:path>
                <a:path w="2072639" h="1722120">
                  <a:moveTo>
                    <a:pt x="1435201" y="1444282"/>
                  </a:moveTo>
                  <a:lnTo>
                    <a:pt x="954265" y="1721789"/>
                  </a:lnTo>
                  <a:lnTo>
                    <a:pt x="1041311" y="1721789"/>
                  </a:lnTo>
                  <a:lnTo>
                    <a:pt x="1435201" y="1494282"/>
                  </a:lnTo>
                  <a:lnTo>
                    <a:pt x="1435201" y="1444282"/>
                  </a:lnTo>
                  <a:close/>
                </a:path>
                <a:path w="2072639" h="1722120">
                  <a:moveTo>
                    <a:pt x="2072055" y="477875"/>
                  </a:moveTo>
                  <a:lnTo>
                    <a:pt x="2053209" y="488746"/>
                  </a:lnTo>
                  <a:lnTo>
                    <a:pt x="2053209" y="509841"/>
                  </a:lnTo>
                  <a:lnTo>
                    <a:pt x="2053209" y="884440"/>
                  </a:lnTo>
                  <a:lnTo>
                    <a:pt x="1338478" y="1296733"/>
                  </a:lnTo>
                  <a:lnTo>
                    <a:pt x="1338478" y="922147"/>
                  </a:lnTo>
                  <a:lnTo>
                    <a:pt x="2053209" y="509841"/>
                  </a:lnTo>
                  <a:lnTo>
                    <a:pt x="2053209" y="488746"/>
                  </a:lnTo>
                  <a:lnTo>
                    <a:pt x="1324546" y="909027"/>
                  </a:lnTo>
                  <a:lnTo>
                    <a:pt x="1319631" y="911491"/>
                  </a:lnTo>
                  <a:lnTo>
                    <a:pt x="1319631" y="1329524"/>
                  </a:lnTo>
                  <a:lnTo>
                    <a:pt x="1376476" y="1296733"/>
                  </a:lnTo>
                  <a:lnTo>
                    <a:pt x="2067140" y="898372"/>
                  </a:lnTo>
                  <a:lnTo>
                    <a:pt x="2072055" y="895908"/>
                  </a:lnTo>
                  <a:lnTo>
                    <a:pt x="2072055" y="509841"/>
                  </a:lnTo>
                  <a:lnTo>
                    <a:pt x="2072055" y="477875"/>
                  </a:lnTo>
                  <a:close/>
                </a:path>
                <a:path w="2072639" h="1722120">
                  <a:moveTo>
                    <a:pt x="2072055" y="0"/>
                  </a:moveTo>
                  <a:lnTo>
                    <a:pt x="2053209" y="10871"/>
                  </a:lnTo>
                  <a:lnTo>
                    <a:pt x="2053209" y="32791"/>
                  </a:lnTo>
                  <a:lnTo>
                    <a:pt x="2053209" y="374599"/>
                  </a:lnTo>
                  <a:lnTo>
                    <a:pt x="1338478" y="786892"/>
                  </a:lnTo>
                  <a:lnTo>
                    <a:pt x="1338478" y="445084"/>
                  </a:lnTo>
                  <a:lnTo>
                    <a:pt x="2053209" y="32791"/>
                  </a:lnTo>
                  <a:lnTo>
                    <a:pt x="2053209" y="10871"/>
                  </a:lnTo>
                  <a:lnTo>
                    <a:pt x="1324546" y="431152"/>
                  </a:lnTo>
                  <a:lnTo>
                    <a:pt x="1319631" y="433616"/>
                  </a:lnTo>
                  <a:lnTo>
                    <a:pt x="1319631" y="818857"/>
                  </a:lnTo>
                  <a:lnTo>
                    <a:pt x="1375054" y="786892"/>
                  </a:lnTo>
                  <a:lnTo>
                    <a:pt x="2067140" y="387705"/>
                  </a:lnTo>
                  <a:lnTo>
                    <a:pt x="2072055" y="385254"/>
                  </a:lnTo>
                  <a:lnTo>
                    <a:pt x="2072055" y="32791"/>
                  </a:lnTo>
                  <a:lnTo>
                    <a:pt x="2072055" y="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D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56126" y="2936276"/>
            <a:ext cx="12145526" cy="290271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5"/>
              </a:spcBef>
            </a:pPr>
            <a:r>
              <a:rPr sz="3750" spc="-15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Трек </a:t>
            </a:r>
            <a:r>
              <a:rPr sz="3750" spc="-20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 </a:t>
            </a:r>
            <a:r>
              <a:rPr sz="3750" spc="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образовательном </a:t>
            </a:r>
            <a:r>
              <a:rPr sz="3750" spc="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пространстве </a:t>
            </a:r>
            <a:r>
              <a:rPr sz="3750" spc="3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— </a:t>
            </a:r>
            <a:r>
              <a:rPr sz="3750" spc="5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это </a:t>
            </a:r>
            <a:r>
              <a:rPr sz="3750" spc="17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набор </a:t>
            </a:r>
            <a:r>
              <a:rPr sz="3750" spc="-130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750" spc="-14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учебных </a:t>
            </a:r>
            <a:r>
              <a:rPr sz="3750" spc="-10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 </a:t>
            </a:r>
            <a:r>
              <a:rPr sz="3750" spc="-1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внеучебных </a:t>
            </a:r>
            <a:r>
              <a:rPr sz="3750" spc="-7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активностей, </a:t>
            </a:r>
            <a:r>
              <a:rPr sz="3750" spc="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предлагаемых </a:t>
            </a:r>
            <a:r>
              <a:rPr sz="3750" spc="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750" spc="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студентам</a:t>
            </a:r>
            <a:r>
              <a:rPr sz="3750" spc="-2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750" spc="-11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для</a:t>
            </a:r>
            <a:r>
              <a:rPr sz="3750" spc="-2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750" spc="3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освоения</a:t>
            </a:r>
            <a:r>
              <a:rPr sz="3750" spc="-2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750" spc="-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компетенций.</a:t>
            </a:r>
            <a:r>
              <a:rPr sz="3750" spc="-2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3750" spc="-26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sz="3750" spc="240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750" spc="220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3750" spc="-380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3750" spc="-38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3750" spc="-27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750" spc="-135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</a:t>
            </a:r>
            <a:r>
              <a:rPr sz="3750" spc="195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3750" spc="-155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з</a:t>
            </a:r>
            <a:r>
              <a:rPr sz="3750" spc="-210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</a:t>
            </a:r>
            <a:r>
              <a:rPr sz="3750" spc="195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3750" spc="-200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л</a:t>
            </a:r>
            <a:r>
              <a:rPr sz="3750" spc="-345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я</a:t>
            </a:r>
            <a:r>
              <a:rPr lang="ru-RU" sz="3750" spc="-34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ю</a:t>
            </a:r>
            <a:r>
              <a:rPr sz="3750" spc="-409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sz="3750" spc="-27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750" spc="-19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ф</a:t>
            </a:r>
            <a:r>
              <a:rPr sz="3750" spc="19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3750" spc="24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750" spc="17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м</a:t>
            </a:r>
            <a:r>
              <a:rPr sz="3750" spc="-1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3750" spc="24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750" spc="19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375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</a:t>
            </a:r>
            <a:r>
              <a:rPr sz="3750" spc="3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3750" spc="-4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sz="3750" spc="-2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ь</a:t>
            </a:r>
            <a:r>
              <a:rPr sz="3750" spc="-2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750" spc="-1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3750" spc="-1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sz="3750" spc="20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д</a:t>
            </a:r>
            <a:r>
              <a:rPr sz="3750" spc="-1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375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</a:t>
            </a:r>
            <a:r>
              <a:rPr sz="3750" spc="-1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3750" spc="20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д</a:t>
            </a:r>
            <a:r>
              <a:rPr sz="3750" spc="-19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у</a:t>
            </a:r>
            <a:r>
              <a:rPr sz="3750" spc="3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3750" spc="-20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л</a:t>
            </a:r>
            <a:r>
              <a:rPr sz="3750" spc="-2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ь</a:t>
            </a:r>
            <a:r>
              <a:rPr sz="3750" spc="-1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sz="3750" spc="-4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ы</a:t>
            </a:r>
            <a:r>
              <a:rPr sz="3750" spc="1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  </a:t>
            </a:r>
            <a:r>
              <a:rPr sz="3750" spc="-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траектории</a:t>
            </a:r>
            <a:r>
              <a:rPr sz="3750" spc="-27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750" spc="-8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обучения.</a:t>
            </a:r>
            <a:endParaRPr sz="3750" dirty="0">
              <a:latin typeface="Century Gothic" pitchFamily="34" charset="0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84441" y="851546"/>
            <a:ext cx="6758096" cy="91963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6000" y="895285"/>
            <a:ext cx="10000208" cy="12208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850" spc="-925" dirty="0" err="1">
                <a:solidFill>
                  <a:srgbClr val="31346E"/>
                </a:solidFill>
                <a:latin typeface="Century Gothic" pitchFamily="34" charset="0"/>
                <a:cs typeface="Verdana"/>
              </a:rPr>
              <a:t>Ч</a:t>
            </a:r>
            <a:r>
              <a:rPr sz="7850" spc="-890" dirty="0" err="1">
                <a:solidFill>
                  <a:srgbClr val="31346E"/>
                </a:solidFill>
                <a:latin typeface="Century Gothic" pitchFamily="34" charset="0"/>
                <a:cs typeface="Verdana"/>
              </a:rPr>
              <a:t>т</a:t>
            </a:r>
            <a:r>
              <a:rPr sz="7850" spc="375" dirty="0" err="1">
                <a:solidFill>
                  <a:srgbClr val="31346E"/>
                </a:solidFill>
                <a:latin typeface="Century Gothic" pitchFamily="34" charset="0"/>
                <a:cs typeface="Verdana"/>
              </a:rPr>
              <a:t>о</a:t>
            </a:r>
            <a:r>
              <a:rPr sz="7850" spc="-59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 </a:t>
            </a:r>
            <a:r>
              <a:rPr sz="7850" spc="-890" dirty="0" err="1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т</a:t>
            </a:r>
            <a:r>
              <a:rPr sz="7850" spc="640" dirty="0" err="1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а</a:t>
            </a:r>
            <a:r>
              <a:rPr sz="7850" spc="-825" dirty="0" err="1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7850" spc="370" dirty="0" err="1">
                <a:solidFill>
                  <a:srgbClr val="31346E"/>
                </a:solidFill>
                <a:latin typeface="Century Gothic" pitchFamily="34" charset="0"/>
                <a:cs typeface="Verdana"/>
              </a:rPr>
              <a:t>о</a:t>
            </a:r>
            <a:r>
              <a:rPr sz="7850" spc="425" dirty="0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е</a:t>
            </a:r>
            <a:r>
              <a:rPr sz="7850" spc="-590" dirty="0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 </a:t>
            </a:r>
            <a:r>
              <a:rPr sz="7850" spc="-890" dirty="0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т</a:t>
            </a:r>
            <a:r>
              <a:rPr sz="7850" spc="455" dirty="0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р</a:t>
            </a:r>
            <a:r>
              <a:rPr sz="7850" spc="420" dirty="0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е</a:t>
            </a:r>
            <a:r>
              <a:rPr sz="7850" spc="-825" dirty="0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к</a:t>
            </a:r>
            <a:r>
              <a:rPr lang="en-US" sz="7850" spc="-825" dirty="0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 </a:t>
            </a:r>
            <a:r>
              <a:rPr sz="7850" spc="355" dirty="0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?</a:t>
            </a:r>
            <a:endParaRPr sz="7850" dirty="0">
              <a:latin typeface="Century Gothic" pitchFamily="34" charset="0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4316" y="6786574"/>
            <a:ext cx="8678545" cy="160718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065" marR="5080">
              <a:lnSpc>
                <a:spcPts val="3110"/>
              </a:lnSpc>
              <a:spcBef>
                <a:spcPts val="210"/>
              </a:spcBef>
            </a:pPr>
            <a:r>
              <a:rPr sz="2600" spc="-29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В</a:t>
            </a:r>
            <a:r>
              <a:rPr sz="2600" spc="-1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 </a:t>
            </a:r>
            <a:r>
              <a:rPr sz="2600" spc="-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н</a:t>
            </a:r>
            <a:r>
              <a:rPr sz="2600" spc="21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а</a:t>
            </a:r>
            <a:r>
              <a:rPr sz="2600" spc="-1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ш</a:t>
            </a:r>
            <a:r>
              <a:rPr sz="2600" spc="14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е</a:t>
            </a:r>
            <a:r>
              <a:rPr sz="2600" spc="10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м</a:t>
            </a:r>
            <a:r>
              <a:rPr sz="2600" spc="-1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 </a:t>
            </a:r>
            <a:r>
              <a:rPr sz="2600" spc="-15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у</a:t>
            </a:r>
            <a:r>
              <a:rPr sz="2600" spc="-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н</a:t>
            </a:r>
            <a:r>
              <a:rPr sz="2600" spc="-9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и</a:t>
            </a:r>
            <a:r>
              <a:rPr sz="2600" spc="-16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в</a:t>
            </a:r>
            <a:r>
              <a:rPr sz="2600" spc="14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е</a:t>
            </a:r>
            <a:r>
              <a:rPr sz="2600" spc="15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р</a:t>
            </a:r>
            <a:r>
              <a:rPr sz="2600" spc="29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с</a:t>
            </a:r>
            <a:r>
              <a:rPr sz="2600" spc="-9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и</a:t>
            </a:r>
            <a:r>
              <a:rPr sz="2600" spc="-2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т</a:t>
            </a:r>
            <a:r>
              <a:rPr sz="2600" spc="14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е</a:t>
            </a:r>
            <a:r>
              <a:rPr sz="2600" spc="-2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т</a:t>
            </a:r>
            <a:r>
              <a:rPr sz="2600" spc="14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е</a:t>
            </a:r>
            <a:r>
              <a:rPr sz="2600" spc="-1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 </a:t>
            </a:r>
            <a:r>
              <a:rPr sz="2600" spc="14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б</a:t>
            </a:r>
            <a:r>
              <a:rPr sz="2600" spc="-30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ы</a:t>
            </a:r>
            <a:r>
              <a:rPr sz="2600" spc="-15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л</a:t>
            </a:r>
            <a:r>
              <a:rPr sz="2600" spc="21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а</a:t>
            </a:r>
            <a:r>
              <a:rPr sz="2600" spc="-1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 </a:t>
            </a:r>
            <a:r>
              <a:rPr sz="2600" spc="15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р</a:t>
            </a:r>
            <a:r>
              <a:rPr sz="2600" spc="21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а</a:t>
            </a:r>
            <a:r>
              <a:rPr sz="2600" spc="-114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з</a:t>
            </a:r>
            <a:r>
              <a:rPr sz="2600" spc="15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р</a:t>
            </a:r>
            <a:r>
              <a:rPr sz="2600" spc="21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а</a:t>
            </a:r>
            <a:r>
              <a:rPr sz="2600" spc="14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б</a:t>
            </a:r>
            <a:r>
              <a:rPr sz="2600" spc="12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о</a:t>
            </a:r>
            <a:r>
              <a:rPr sz="2600" spc="-2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т</a:t>
            </a:r>
            <a:r>
              <a:rPr sz="2600" spc="21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а</a:t>
            </a:r>
            <a:r>
              <a:rPr sz="2600" spc="-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н</a:t>
            </a:r>
            <a:r>
              <a:rPr sz="2600" spc="21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а</a:t>
            </a:r>
            <a:r>
              <a:rPr sz="2600" spc="-1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 </a:t>
            </a:r>
            <a:r>
              <a:rPr sz="2600" spc="29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с</a:t>
            </a:r>
            <a:r>
              <a:rPr sz="2600" spc="-9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и</a:t>
            </a:r>
            <a:r>
              <a:rPr sz="2600" spc="29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с</a:t>
            </a:r>
            <a:r>
              <a:rPr sz="2600" spc="-2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т</a:t>
            </a:r>
            <a:r>
              <a:rPr sz="2600" spc="14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е</a:t>
            </a:r>
            <a:r>
              <a:rPr sz="2600" spc="10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м</a:t>
            </a:r>
            <a:r>
              <a:rPr sz="2600" spc="15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а  </a:t>
            </a:r>
            <a:r>
              <a:rPr sz="2600" spc="-7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треков, </a:t>
            </a:r>
            <a:r>
              <a:rPr sz="2600" spc="-5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которые </a:t>
            </a:r>
            <a:r>
              <a:rPr sz="2600" spc="-105" dirty="0" err="1">
                <a:solidFill>
                  <a:srgbClr val="31346E"/>
                </a:solidFill>
                <a:latin typeface="Century Gothic" pitchFamily="34" charset="0"/>
                <a:cs typeface="Verdana"/>
              </a:rPr>
              <a:t>позволят</a:t>
            </a:r>
            <a:r>
              <a:rPr sz="2600" spc="-10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2600" spc="10" dirty="0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в</a:t>
            </a:r>
            <a:r>
              <a:rPr sz="2600" spc="10" dirty="0" err="1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ам</a:t>
            </a:r>
            <a:r>
              <a:rPr sz="2600" spc="10" dirty="0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 </a:t>
            </a:r>
            <a:r>
              <a:rPr sz="2600" spc="-5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участвовать </a:t>
            </a:r>
            <a:r>
              <a:rPr sz="2600" spc="-16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в </a:t>
            </a:r>
            <a:r>
              <a:rPr sz="2600" spc="-15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 </a:t>
            </a:r>
            <a:r>
              <a:rPr sz="2600" spc="10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м</a:t>
            </a:r>
            <a:r>
              <a:rPr sz="2600" spc="14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е</a:t>
            </a:r>
            <a:r>
              <a:rPr sz="2600" spc="15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р</a:t>
            </a:r>
            <a:r>
              <a:rPr sz="2600" spc="12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о</a:t>
            </a:r>
            <a:r>
              <a:rPr sz="2600" spc="-10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п</a:t>
            </a:r>
            <a:r>
              <a:rPr sz="2600" spc="15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р</a:t>
            </a:r>
            <a:r>
              <a:rPr sz="2600" spc="-9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и</a:t>
            </a:r>
            <a:r>
              <a:rPr sz="2600" spc="-25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я</a:t>
            </a:r>
            <a:r>
              <a:rPr sz="2600" spc="-2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т</a:t>
            </a:r>
            <a:r>
              <a:rPr sz="2600" spc="-9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и</a:t>
            </a:r>
            <a:r>
              <a:rPr sz="2600" spc="-25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я</a:t>
            </a:r>
            <a:r>
              <a:rPr sz="2600" spc="-2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х</a:t>
            </a:r>
            <a:r>
              <a:rPr sz="2600" spc="-229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,</a:t>
            </a:r>
            <a:r>
              <a:rPr sz="2600" spc="-1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 </a:t>
            </a:r>
            <a:r>
              <a:rPr sz="2600" spc="-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н</a:t>
            </a:r>
            <a:r>
              <a:rPr sz="2600" spc="21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а</a:t>
            </a:r>
            <a:r>
              <a:rPr sz="2600" spc="-10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п</a:t>
            </a:r>
            <a:r>
              <a:rPr sz="2600" spc="15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р</a:t>
            </a:r>
            <a:r>
              <a:rPr sz="2600" spc="21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а</a:t>
            </a:r>
            <a:r>
              <a:rPr sz="2600" spc="-16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в</a:t>
            </a:r>
            <a:r>
              <a:rPr sz="2600" spc="-15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л</a:t>
            </a:r>
            <a:r>
              <a:rPr sz="2600" spc="14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е</a:t>
            </a:r>
            <a:r>
              <a:rPr sz="2600" spc="-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нн</a:t>
            </a:r>
            <a:r>
              <a:rPr sz="2600" spc="-30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ы</a:t>
            </a:r>
            <a:r>
              <a:rPr sz="2600" spc="-2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х</a:t>
            </a:r>
            <a:r>
              <a:rPr sz="2600" spc="-1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 </a:t>
            </a:r>
            <a:r>
              <a:rPr sz="2600" spc="-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н</a:t>
            </a:r>
            <a:r>
              <a:rPr sz="2600" spc="21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а</a:t>
            </a:r>
            <a:r>
              <a:rPr sz="2600" spc="-195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 </a:t>
            </a:r>
            <a:r>
              <a:rPr sz="2600" spc="150" dirty="0" err="1">
                <a:solidFill>
                  <a:srgbClr val="31346E"/>
                </a:solidFill>
                <a:latin typeface="Century Gothic" pitchFamily="34" charset="0"/>
                <a:cs typeface="Verdana"/>
              </a:rPr>
              <a:t>р</a:t>
            </a:r>
            <a:r>
              <a:rPr sz="2600" spc="210" dirty="0" err="1">
                <a:solidFill>
                  <a:srgbClr val="31346E"/>
                </a:solidFill>
                <a:latin typeface="Century Gothic" pitchFamily="34" charset="0"/>
                <a:cs typeface="Verdana"/>
              </a:rPr>
              <a:t>а</a:t>
            </a:r>
            <a:r>
              <a:rPr sz="2600" spc="-114" dirty="0" err="1">
                <a:solidFill>
                  <a:srgbClr val="31346E"/>
                </a:solidFill>
                <a:latin typeface="Century Gothic" pitchFamily="34" charset="0"/>
                <a:cs typeface="Verdana"/>
              </a:rPr>
              <a:t>з</a:t>
            </a:r>
            <a:r>
              <a:rPr sz="2600" spc="-160" dirty="0" err="1">
                <a:solidFill>
                  <a:srgbClr val="31346E"/>
                </a:solidFill>
                <a:latin typeface="Century Gothic" pitchFamily="34" charset="0"/>
                <a:cs typeface="Verdana"/>
              </a:rPr>
              <a:t>в</a:t>
            </a:r>
            <a:r>
              <a:rPr sz="2600" spc="-90" dirty="0" err="1">
                <a:solidFill>
                  <a:srgbClr val="31346E"/>
                </a:solidFill>
                <a:latin typeface="Century Gothic" pitchFamily="34" charset="0"/>
                <a:cs typeface="Verdana"/>
              </a:rPr>
              <a:t>и</a:t>
            </a:r>
            <a:r>
              <a:rPr sz="2600" spc="-295" dirty="0" err="1">
                <a:solidFill>
                  <a:srgbClr val="31346E"/>
                </a:solidFill>
                <a:latin typeface="Century Gothic" pitchFamily="34" charset="0"/>
                <a:cs typeface="Verdana"/>
              </a:rPr>
              <a:t>т</a:t>
            </a:r>
            <a:r>
              <a:rPr sz="2600" spc="-90" dirty="0" err="1">
                <a:solidFill>
                  <a:srgbClr val="31346E"/>
                </a:solidFill>
                <a:latin typeface="Century Gothic" pitchFamily="34" charset="0"/>
                <a:cs typeface="Verdana"/>
              </a:rPr>
              <a:t>и</a:t>
            </a:r>
            <a:r>
              <a:rPr sz="2600" spc="100" dirty="0" err="1">
                <a:solidFill>
                  <a:srgbClr val="31346E"/>
                </a:solidFill>
                <a:latin typeface="Century Gothic" pitchFamily="34" charset="0"/>
                <a:cs typeface="Verdana"/>
              </a:rPr>
              <a:t>е</a:t>
            </a:r>
            <a:r>
              <a:rPr sz="2600" spc="100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2600" spc="125" dirty="0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ваших </a:t>
            </a:r>
            <a:r>
              <a:rPr sz="2600" spc="-270" dirty="0" err="1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к</a:t>
            </a:r>
            <a:r>
              <a:rPr sz="2600" spc="125" dirty="0" err="1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о</a:t>
            </a:r>
            <a:r>
              <a:rPr sz="2600" spc="105" dirty="0" err="1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м</a:t>
            </a:r>
            <a:r>
              <a:rPr sz="2600" spc="-105" dirty="0" err="1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п</a:t>
            </a:r>
            <a:r>
              <a:rPr sz="2600" spc="140" dirty="0" err="1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е</a:t>
            </a:r>
            <a:r>
              <a:rPr sz="2600" spc="-295" dirty="0" err="1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т</a:t>
            </a:r>
            <a:r>
              <a:rPr sz="2600" spc="140" dirty="0" err="1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е</a:t>
            </a:r>
            <a:r>
              <a:rPr sz="2600" spc="-95" dirty="0" err="1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н</a:t>
            </a:r>
            <a:r>
              <a:rPr sz="2600" spc="-60" dirty="0" err="1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ц</a:t>
            </a:r>
            <a:r>
              <a:rPr sz="2600" spc="-90" dirty="0" err="1" smtClean="0">
                <a:solidFill>
                  <a:srgbClr val="31346E"/>
                </a:solidFill>
                <a:latin typeface="Century Gothic" pitchFamily="34" charset="0"/>
                <a:cs typeface="Verdana"/>
              </a:rPr>
              <a:t>ий</a:t>
            </a:r>
            <a:r>
              <a:rPr sz="2600" spc="-229" dirty="0">
                <a:solidFill>
                  <a:srgbClr val="31346E"/>
                </a:solidFill>
                <a:latin typeface="Century Gothic" pitchFamily="34" charset="0"/>
                <a:cs typeface="Verdana"/>
              </a:rPr>
              <a:t>.</a:t>
            </a:r>
            <a:endParaRPr sz="2600" dirty="0">
              <a:latin typeface="Century Gothic" pitchFamily="34" charset="0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6B4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2888" y="725797"/>
            <a:ext cx="12145887" cy="36445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900" spc="-695" dirty="0">
                <a:solidFill>
                  <a:srgbClr val="2A4A81"/>
                </a:solidFill>
                <a:latin typeface="Verdana"/>
                <a:cs typeface="Verdana"/>
              </a:rPr>
              <a:t>И</a:t>
            </a:r>
            <a:r>
              <a:rPr sz="5900" spc="-665" dirty="0">
                <a:solidFill>
                  <a:srgbClr val="2A4A81"/>
                </a:solidFill>
                <a:latin typeface="Verdana"/>
                <a:cs typeface="Verdana"/>
              </a:rPr>
              <a:t>н</a:t>
            </a:r>
            <a:r>
              <a:rPr sz="5900" spc="-1165" dirty="0">
                <a:solidFill>
                  <a:srgbClr val="2A4A81"/>
                </a:solidFill>
                <a:latin typeface="Verdana"/>
                <a:cs typeface="Verdana"/>
              </a:rPr>
              <a:t>ф</a:t>
            </a:r>
            <a:r>
              <a:rPr sz="5900" spc="-310" dirty="0">
                <a:solidFill>
                  <a:srgbClr val="2A4A81"/>
                </a:solidFill>
                <a:latin typeface="Verdana"/>
                <a:cs typeface="Verdana"/>
              </a:rPr>
              <a:t>о</a:t>
            </a:r>
            <a:r>
              <a:rPr sz="5900" spc="-285" dirty="0">
                <a:solidFill>
                  <a:srgbClr val="2A4A81"/>
                </a:solidFill>
                <a:latin typeface="Verdana"/>
                <a:cs typeface="Verdana"/>
              </a:rPr>
              <a:t>р</a:t>
            </a:r>
            <a:r>
              <a:rPr sz="5900" spc="-560" dirty="0">
                <a:solidFill>
                  <a:srgbClr val="2A4A81"/>
                </a:solidFill>
                <a:latin typeface="Verdana"/>
                <a:cs typeface="Verdana"/>
              </a:rPr>
              <a:t>м</a:t>
            </a:r>
            <a:r>
              <a:rPr sz="5900" spc="-65" dirty="0">
                <a:solidFill>
                  <a:srgbClr val="2A4A81"/>
                </a:solidFill>
                <a:latin typeface="Verdana"/>
                <a:cs typeface="Verdana"/>
              </a:rPr>
              <a:t>а</a:t>
            </a:r>
            <a:r>
              <a:rPr sz="5900" spc="-459" dirty="0">
                <a:solidFill>
                  <a:srgbClr val="2A4A81"/>
                </a:solidFill>
                <a:latin typeface="Verdana"/>
                <a:cs typeface="Verdana"/>
              </a:rPr>
              <a:t>ц</a:t>
            </a:r>
            <a:r>
              <a:rPr sz="5900" spc="-635" dirty="0">
                <a:solidFill>
                  <a:srgbClr val="2A4A81"/>
                </a:solidFill>
                <a:latin typeface="Verdana"/>
                <a:cs typeface="Verdana"/>
              </a:rPr>
              <a:t>и</a:t>
            </a:r>
            <a:r>
              <a:rPr sz="5900" spc="-1000" dirty="0">
                <a:solidFill>
                  <a:srgbClr val="2A4A81"/>
                </a:solidFill>
                <a:latin typeface="Verdana"/>
                <a:cs typeface="Verdana"/>
              </a:rPr>
              <a:t>я</a:t>
            </a:r>
            <a:r>
              <a:rPr sz="5900" spc="-484" dirty="0">
                <a:solidFill>
                  <a:srgbClr val="2A4A81"/>
                </a:solidFill>
                <a:latin typeface="Verdana"/>
                <a:cs typeface="Verdana"/>
              </a:rPr>
              <a:t> </a:t>
            </a:r>
            <a:r>
              <a:rPr sz="5900" spc="-250" dirty="0">
                <a:solidFill>
                  <a:srgbClr val="2A4A81"/>
                </a:solidFill>
                <a:latin typeface="Verdana"/>
                <a:cs typeface="Verdana"/>
              </a:rPr>
              <a:t>о</a:t>
            </a:r>
            <a:r>
              <a:rPr sz="5900" spc="-484" dirty="0">
                <a:solidFill>
                  <a:srgbClr val="2A4A81"/>
                </a:solidFill>
                <a:latin typeface="Verdana"/>
                <a:cs typeface="Verdana"/>
              </a:rPr>
              <a:t> </a:t>
            </a:r>
            <a:r>
              <a:rPr sz="5900" spc="-155" dirty="0" err="1" smtClean="0">
                <a:solidFill>
                  <a:srgbClr val="2A4A81"/>
                </a:solidFill>
                <a:latin typeface="Verdana"/>
                <a:cs typeface="Verdana"/>
              </a:rPr>
              <a:t>д</a:t>
            </a:r>
            <a:r>
              <a:rPr sz="5900" spc="-240" dirty="0" err="1" smtClean="0">
                <a:solidFill>
                  <a:srgbClr val="2A4A81"/>
                </a:solidFill>
                <a:latin typeface="Verdana"/>
                <a:cs typeface="Verdana"/>
              </a:rPr>
              <a:t>е</a:t>
            </a:r>
            <a:r>
              <a:rPr sz="5900" spc="-635" dirty="0" err="1" smtClean="0">
                <a:solidFill>
                  <a:srgbClr val="2A4A81"/>
                </a:solidFill>
                <a:latin typeface="Verdana"/>
                <a:cs typeface="Verdana"/>
              </a:rPr>
              <a:t>й</a:t>
            </a:r>
            <a:r>
              <a:rPr sz="5900" spc="95" dirty="0" err="1" smtClean="0">
                <a:solidFill>
                  <a:srgbClr val="2A4A81"/>
                </a:solidFill>
                <a:latin typeface="Verdana"/>
                <a:cs typeface="Verdana"/>
              </a:rPr>
              <a:t>с</a:t>
            </a:r>
            <a:r>
              <a:rPr sz="5900" spc="-700" dirty="0" err="1" smtClean="0">
                <a:solidFill>
                  <a:srgbClr val="2A4A81"/>
                </a:solidFill>
                <a:latin typeface="Verdana"/>
                <a:cs typeface="Verdana"/>
              </a:rPr>
              <a:t>т</a:t>
            </a:r>
            <a:r>
              <a:rPr sz="5900" spc="-869" dirty="0" err="1" smtClean="0">
                <a:solidFill>
                  <a:srgbClr val="2A4A81"/>
                </a:solidFill>
                <a:latin typeface="Verdana"/>
                <a:cs typeface="Verdana"/>
              </a:rPr>
              <a:t>в</a:t>
            </a:r>
            <a:r>
              <a:rPr sz="5900" spc="-550" dirty="0" err="1" smtClean="0">
                <a:solidFill>
                  <a:srgbClr val="2A4A81"/>
                </a:solidFill>
                <a:latin typeface="Verdana"/>
                <a:cs typeface="Verdana"/>
              </a:rPr>
              <a:t>у</a:t>
            </a:r>
            <a:r>
              <a:rPr sz="5900" spc="-790" dirty="0" err="1" smtClean="0">
                <a:solidFill>
                  <a:srgbClr val="2A4A81"/>
                </a:solidFill>
                <a:latin typeface="Verdana"/>
                <a:cs typeface="Verdana"/>
              </a:rPr>
              <a:t>ю</a:t>
            </a:r>
            <a:r>
              <a:rPr sz="5900" spc="-735" dirty="0" err="1" smtClean="0">
                <a:solidFill>
                  <a:srgbClr val="2A4A81"/>
                </a:solidFill>
                <a:latin typeface="Verdana"/>
                <a:cs typeface="Verdana"/>
              </a:rPr>
              <a:t>щ</a:t>
            </a:r>
            <a:r>
              <a:rPr sz="5900" spc="-635" dirty="0" err="1" smtClean="0">
                <a:solidFill>
                  <a:srgbClr val="2A4A81"/>
                </a:solidFill>
                <a:latin typeface="Verdana"/>
                <a:cs typeface="Verdana"/>
              </a:rPr>
              <a:t>и</a:t>
            </a:r>
            <a:r>
              <a:rPr sz="5900" spc="-660" dirty="0" err="1" smtClean="0">
                <a:solidFill>
                  <a:srgbClr val="2A4A81"/>
                </a:solidFill>
                <a:latin typeface="Verdana"/>
                <a:cs typeface="Verdana"/>
              </a:rPr>
              <a:t>х</a:t>
            </a:r>
            <a:r>
              <a:rPr lang="en-US" sz="5900" spc="-660" dirty="0" smtClean="0">
                <a:solidFill>
                  <a:srgbClr val="2A4A81"/>
                </a:solidFill>
                <a:latin typeface="Verdana"/>
                <a:cs typeface="Verdana"/>
              </a:rPr>
              <a:t> </a:t>
            </a:r>
            <a:r>
              <a:rPr lang="ru-RU" sz="5900" spc="-700" dirty="0" smtClean="0">
                <a:solidFill>
                  <a:srgbClr val="2A4A81"/>
                </a:solidFill>
                <a:latin typeface="Verdana"/>
                <a:cs typeface="Verdana"/>
              </a:rPr>
              <a:t>т</a:t>
            </a:r>
            <a:r>
              <a:rPr lang="ru-RU" sz="5900" spc="-285" dirty="0" smtClean="0">
                <a:solidFill>
                  <a:srgbClr val="2A4A81"/>
                </a:solidFill>
                <a:latin typeface="Verdana"/>
                <a:cs typeface="Verdana"/>
              </a:rPr>
              <a:t>р</a:t>
            </a:r>
            <a:r>
              <a:rPr lang="ru-RU" sz="5900" spc="-240" dirty="0" smtClean="0">
                <a:solidFill>
                  <a:srgbClr val="2A4A81"/>
                </a:solidFill>
                <a:latin typeface="Verdana"/>
                <a:cs typeface="Verdana"/>
              </a:rPr>
              <a:t>е</a:t>
            </a:r>
            <a:r>
              <a:rPr lang="ru-RU" sz="5900" spc="-755" dirty="0" smtClean="0">
                <a:solidFill>
                  <a:srgbClr val="2A4A81"/>
                </a:solidFill>
                <a:latin typeface="Verdana"/>
                <a:cs typeface="Verdana"/>
              </a:rPr>
              <a:t>к</a:t>
            </a:r>
            <a:r>
              <a:rPr lang="ru-RU" sz="5900" spc="-65" dirty="0" smtClean="0">
                <a:solidFill>
                  <a:srgbClr val="2A4A81"/>
                </a:solidFill>
                <a:latin typeface="Verdana"/>
                <a:cs typeface="Verdana"/>
              </a:rPr>
              <a:t>а</a:t>
            </a:r>
            <a:r>
              <a:rPr lang="ru-RU" sz="5900" spc="-660" dirty="0" smtClean="0">
                <a:solidFill>
                  <a:srgbClr val="2A4A81"/>
                </a:solidFill>
                <a:latin typeface="Verdana"/>
                <a:cs typeface="Verdana"/>
              </a:rPr>
              <a:t>х</a:t>
            </a:r>
            <a:r>
              <a:rPr lang="ru-RU" sz="5900" spc="-484" dirty="0" smtClean="0">
                <a:solidFill>
                  <a:srgbClr val="2A4A81"/>
                </a:solidFill>
                <a:latin typeface="Verdana"/>
                <a:cs typeface="Verdana"/>
              </a:rPr>
              <a:t> </a:t>
            </a:r>
            <a:r>
              <a:rPr lang="ru-RU" sz="5900" spc="-810" dirty="0" smtClean="0">
                <a:solidFill>
                  <a:srgbClr val="2A4A81"/>
                </a:solidFill>
                <a:latin typeface="Verdana"/>
                <a:cs typeface="Verdana"/>
              </a:rPr>
              <a:t>в</a:t>
            </a:r>
            <a:r>
              <a:rPr lang="ru-RU" sz="5900" spc="-484" dirty="0" smtClean="0">
                <a:solidFill>
                  <a:srgbClr val="2A4A81"/>
                </a:solidFill>
                <a:latin typeface="Verdana"/>
                <a:cs typeface="Verdana"/>
              </a:rPr>
              <a:t> </a:t>
            </a:r>
            <a:r>
              <a:rPr lang="ru-RU" sz="5900" spc="-665" dirty="0" smtClean="0">
                <a:solidFill>
                  <a:srgbClr val="2A4A81"/>
                </a:solidFill>
                <a:latin typeface="Verdana"/>
                <a:cs typeface="Verdana"/>
              </a:rPr>
              <a:t>н</a:t>
            </a:r>
            <a:r>
              <a:rPr lang="ru-RU" sz="5900" spc="-65" dirty="0" smtClean="0">
                <a:solidFill>
                  <a:srgbClr val="2A4A81"/>
                </a:solidFill>
                <a:latin typeface="Verdana"/>
                <a:cs typeface="Verdana"/>
              </a:rPr>
              <a:t>а</a:t>
            </a:r>
            <a:r>
              <a:rPr lang="ru-RU" sz="5900" spc="-1065" dirty="0" smtClean="0">
                <a:solidFill>
                  <a:srgbClr val="2A4A81"/>
                </a:solidFill>
                <a:latin typeface="Verdana"/>
                <a:cs typeface="Verdana"/>
              </a:rPr>
              <a:t>ш</a:t>
            </a:r>
            <a:r>
              <a:rPr lang="ru-RU" sz="5900" spc="-240" dirty="0" smtClean="0">
                <a:solidFill>
                  <a:srgbClr val="2A4A81"/>
                </a:solidFill>
                <a:latin typeface="Verdana"/>
                <a:cs typeface="Verdana"/>
              </a:rPr>
              <a:t>е</a:t>
            </a:r>
            <a:r>
              <a:rPr lang="ru-RU" sz="5900" spc="-500" dirty="0" smtClean="0">
                <a:solidFill>
                  <a:srgbClr val="2A4A81"/>
                </a:solidFill>
                <a:latin typeface="Verdana"/>
                <a:cs typeface="Verdana"/>
              </a:rPr>
              <a:t>м</a:t>
            </a:r>
            <a:r>
              <a:rPr lang="ru-RU" sz="5900" spc="-484" dirty="0" smtClean="0">
                <a:solidFill>
                  <a:srgbClr val="2A4A81"/>
                </a:solidFill>
                <a:latin typeface="Verdana"/>
                <a:cs typeface="Verdana"/>
              </a:rPr>
              <a:t> </a:t>
            </a:r>
            <a:r>
              <a:rPr lang="ru-RU" sz="5900" spc="-550" dirty="0" smtClean="0">
                <a:solidFill>
                  <a:srgbClr val="2A4A81"/>
                </a:solidFill>
                <a:latin typeface="Verdana"/>
                <a:cs typeface="Verdana"/>
              </a:rPr>
              <a:t>у</a:t>
            </a:r>
            <a:r>
              <a:rPr lang="ru-RU" sz="5900" spc="-665" dirty="0" smtClean="0">
                <a:solidFill>
                  <a:srgbClr val="2A4A81"/>
                </a:solidFill>
                <a:latin typeface="Verdana"/>
                <a:cs typeface="Verdana"/>
              </a:rPr>
              <a:t>н</a:t>
            </a:r>
            <a:r>
              <a:rPr lang="ru-RU" sz="5900" spc="-635" dirty="0" smtClean="0">
                <a:solidFill>
                  <a:srgbClr val="2A4A81"/>
                </a:solidFill>
                <a:latin typeface="Verdana"/>
                <a:cs typeface="Verdana"/>
              </a:rPr>
              <a:t>и</a:t>
            </a:r>
            <a:r>
              <a:rPr lang="ru-RU" sz="5900" spc="-869" dirty="0" smtClean="0">
                <a:solidFill>
                  <a:srgbClr val="2A4A81"/>
                </a:solidFill>
                <a:latin typeface="Verdana"/>
                <a:cs typeface="Verdana"/>
              </a:rPr>
              <a:t>в</a:t>
            </a:r>
            <a:r>
              <a:rPr lang="ru-RU" sz="5900" spc="-240" dirty="0" smtClean="0">
                <a:solidFill>
                  <a:srgbClr val="2A4A81"/>
                </a:solidFill>
                <a:latin typeface="Verdana"/>
                <a:cs typeface="Verdana"/>
              </a:rPr>
              <a:t>е</a:t>
            </a:r>
            <a:r>
              <a:rPr lang="ru-RU" sz="5900" spc="-285" dirty="0" smtClean="0">
                <a:solidFill>
                  <a:srgbClr val="2A4A81"/>
                </a:solidFill>
                <a:latin typeface="Verdana"/>
                <a:cs typeface="Verdana"/>
              </a:rPr>
              <a:t>р</a:t>
            </a:r>
            <a:r>
              <a:rPr lang="ru-RU" sz="5900" spc="95" dirty="0" smtClean="0">
                <a:solidFill>
                  <a:srgbClr val="2A4A81"/>
                </a:solidFill>
                <a:latin typeface="Verdana"/>
                <a:cs typeface="Verdana"/>
              </a:rPr>
              <a:t>с</a:t>
            </a:r>
            <a:r>
              <a:rPr lang="ru-RU" sz="5900" spc="-635" dirty="0" smtClean="0">
                <a:solidFill>
                  <a:srgbClr val="2A4A81"/>
                </a:solidFill>
                <a:latin typeface="Verdana"/>
                <a:cs typeface="Verdana"/>
              </a:rPr>
              <a:t>и</a:t>
            </a:r>
            <a:r>
              <a:rPr lang="ru-RU" sz="5900" spc="-700" dirty="0" smtClean="0">
                <a:solidFill>
                  <a:srgbClr val="2A4A81"/>
                </a:solidFill>
                <a:latin typeface="Verdana"/>
                <a:cs typeface="Verdana"/>
              </a:rPr>
              <a:t>т</a:t>
            </a:r>
            <a:r>
              <a:rPr lang="ru-RU" sz="5900" spc="-240" dirty="0" smtClean="0">
                <a:solidFill>
                  <a:srgbClr val="2A4A81"/>
                </a:solidFill>
                <a:latin typeface="Verdana"/>
                <a:cs typeface="Verdana"/>
              </a:rPr>
              <a:t>е</a:t>
            </a:r>
            <a:r>
              <a:rPr lang="ru-RU" sz="5900" spc="-700" dirty="0" smtClean="0">
                <a:solidFill>
                  <a:srgbClr val="2A4A81"/>
                </a:solidFill>
                <a:latin typeface="Verdana"/>
                <a:cs typeface="Verdana"/>
              </a:rPr>
              <a:t>т</a:t>
            </a:r>
            <a:r>
              <a:rPr lang="ru-RU" sz="5900" spc="-180" dirty="0" smtClean="0">
                <a:solidFill>
                  <a:srgbClr val="2A4A81"/>
                </a:solidFill>
                <a:latin typeface="Verdana"/>
                <a:cs typeface="Verdana"/>
              </a:rPr>
              <a:t>е</a:t>
            </a:r>
            <a:r>
              <a:rPr lang="ru-RU" sz="5900" dirty="0" smtClean="0">
                <a:latin typeface="Verdana"/>
                <a:cs typeface="Verdana"/>
              </a:rPr>
              <a:t/>
            </a:r>
            <a:br>
              <a:rPr lang="ru-RU" sz="5900" dirty="0" smtClean="0">
                <a:latin typeface="Verdana"/>
                <a:cs typeface="Verdana"/>
              </a:rPr>
            </a:br>
            <a:r>
              <a:rPr lang="en-US" sz="5900" spc="-660" dirty="0" smtClean="0">
                <a:solidFill>
                  <a:srgbClr val="2A4A81"/>
                </a:solidFill>
                <a:latin typeface="Verdana"/>
                <a:cs typeface="Verdana"/>
              </a:rPr>
              <a:t/>
            </a:r>
            <a:br>
              <a:rPr lang="en-US" sz="5900" spc="-660" dirty="0" smtClean="0">
                <a:solidFill>
                  <a:srgbClr val="2A4A81"/>
                </a:solidFill>
                <a:latin typeface="Verdana"/>
                <a:cs typeface="Verdana"/>
              </a:rPr>
            </a:br>
            <a:endParaRPr sz="5900" dirty="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444875" y="0"/>
            <a:ext cx="5843270" cy="5511800"/>
            <a:chOff x="12444875" y="0"/>
            <a:chExt cx="5843270" cy="5511800"/>
          </a:xfrm>
        </p:grpSpPr>
        <p:sp>
          <p:nvSpPr>
            <p:cNvPr id="5" name="object 5"/>
            <p:cNvSpPr/>
            <p:nvPr/>
          </p:nvSpPr>
          <p:spPr>
            <a:xfrm>
              <a:off x="14271603" y="145612"/>
              <a:ext cx="4017010" cy="5327015"/>
            </a:xfrm>
            <a:custGeom>
              <a:avLst/>
              <a:gdLst/>
              <a:ahLst/>
              <a:cxnLst/>
              <a:rect l="l" t="t" r="r" b="b"/>
              <a:pathLst>
                <a:path w="4017009" h="5327015">
                  <a:moveTo>
                    <a:pt x="189321" y="5326926"/>
                  </a:moveTo>
                  <a:lnTo>
                    <a:pt x="120516" y="5313154"/>
                  </a:lnTo>
                  <a:lnTo>
                    <a:pt x="64543" y="5270995"/>
                  </a:lnTo>
                  <a:lnTo>
                    <a:pt x="42285" y="5239958"/>
                  </a:lnTo>
                  <a:lnTo>
                    <a:pt x="24335" y="5202649"/>
                  </a:lnTo>
                  <a:lnTo>
                    <a:pt x="11060" y="5159344"/>
                  </a:lnTo>
                  <a:lnTo>
                    <a:pt x="2826" y="5110318"/>
                  </a:lnTo>
                  <a:lnTo>
                    <a:pt x="0" y="5055845"/>
                  </a:lnTo>
                  <a:lnTo>
                    <a:pt x="0" y="2732056"/>
                  </a:lnTo>
                  <a:lnTo>
                    <a:pt x="2064" y="2682637"/>
                  </a:lnTo>
                  <a:lnTo>
                    <a:pt x="8107" y="2632565"/>
                  </a:lnTo>
                  <a:lnTo>
                    <a:pt x="17909" y="2582280"/>
                  </a:lnTo>
                  <a:lnTo>
                    <a:pt x="31246" y="2532220"/>
                  </a:lnTo>
                  <a:lnTo>
                    <a:pt x="47896" y="2482824"/>
                  </a:lnTo>
                  <a:lnTo>
                    <a:pt x="67637" y="2434531"/>
                  </a:lnTo>
                  <a:lnTo>
                    <a:pt x="90247" y="2387779"/>
                  </a:lnTo>
                  <a:lnTo>
                    <a:pt x="115503" y="2343008"/>
                  </a:lnTo>
                  <a:lnTo>
                    <a:pt x="143184" y="2300656"/>
                  </a:lnTo>
                  <a:lnTo>
                    <a:pt x="173067" y="2261163"/>
                  </a:lnTo>
                  <a:lnTo>
                    <a:pt x="204929" y="2224966"/>
                  </a:lnTo>
                  <a:lnTo>
                    <a:pt x="238549" y="2192505"/>
                  </a:lnTo>
                  <a:lnTo>
                    <a:pt x="273705" y="2164219"/>
                  </a:lnTo>
                  <a:lnTo>
                    <a:pt x="310174" y="2140546"/>
                  </a:lnTo>
                  <a:lnTo>
                    <a:pt x="4016394" y="0"/>
                  </a:lnTo>
                  <a:lnTo>
                    <a:pt x="4016394" y="3148997"/>
                  </a:lnTo>
                  <a:lnTo>
                    <a:pt x="310174" y="5289544"/>
                  </a:lnTo>
                  <a:lnTo>
                    <a:pt x="268026" y="5310110"/>
                  </a:lnTo>
                  <a:lnTo>
                    <a:pt x="227620" y="5322479"/>
                  </a:lnTo>
                  <a:lnTo>
                    <a:pt x="189321" y="5326926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517946" y="0"/>
              <a:ext cx="4770120" cy="5022850"/>
            </a:xfrm>
            <a:custGeom>
              <a:avLst/>
              <a:gdLst/>
              <a:ahLst/>
              <a:cxnLst/>
              <a:rect l="l" t="t" r="r" b="b"/>
              <a:pathLst>
                <a:path w="4770119" h="5022850">
                  <a:moveTo>
                    <a:pt x="189321" y="5022305"/>
                  </a:moveTo>
                  <a:lnTo>
                    <a:pt x="120516" y="5008533"/>
                  </a:lnTo>
                  <a:lnTo>
                    <a:pt x="64543" y="4966374"/>
                  </a:lnTo>
                  <a:lnTo>
                    <a:pt x="42285" y="4935337"/>
                  </a:lnTo>
                  <a:lnTo>
                    <a:pt x="24335" y="4898028"/>
                  </a:lnTo>
                  <a:lnTo>
                    <a:pt x="11060" y="4854723"/>
                  </a:lnTo>
                  <a:lnTo>
                    <a:pt x="2826" y="4805696"/>
                  </a:lnTo>
                  <a:lnTo>
                    <a:pt x="0" y="4751223"/>
                  </a:lnTo>
                  <a:lnTo>
                    <a:pt x="0" y="2427435"/>
                  </a:lnTo>
                  <a:lnTo>
                    <a:pt x="2064" y="2378016"/>
                  </a:lnTo>
                  <a:lnTo>
                    <a:pt x="8107" y="2327944"/>
                  </a:lnTo>
                  <a:lnTo>
                    <a:pt x="17909" y="2277659"/>
                  </a:lnTo>
                  <a:lnTo>
                    <a:pt x="31246" y="2227599"/>
                  </a:lnTo>
                  <a:lnTo>
                    <a:pt x="47896" y="2178203"/>
                  </a:lnTo>
                  <a:lnTo>
                    <a:pt x="67637" y="2129910"/>
                  </a:lnTo>
                  <a:lnTo>
                    <a:pt x="90247" y="2083158"/>
                  </a:lnTo>
                  <a:lnTo>
                    <a:pt x="115503" y="2038387"/>
                  </a:lnTo>
                  <a:lnTo>
                    <a:pt x="143184" y="1996035"/>
                  </a:lnTo>
                  <a:lnTo>
                    <a:pt x="173067" y="1956542"/>
                  </a:lnTo>
                  <a:lnTo>
                    <a:pt x="204929" y="1920345"/>
                  </a:lnTo>
                  <a:lnTo>
                    <a:pt x="238550" y="1887884"/>
                  </a:lnTo>
                  <a:lnTo>
                    <a:pt x="273705" y="1859598"/>
                  </a:lnTo>
                  <a:lnTo>
                    <a:pt x="310174" y="1835925"/>
                  </a:lnTo>
                  <a:lnTo>
                    <a:pt x="3496355" y="0"/>
                  </a:lnTo>
                  <a:lnTo>
                    <a:pt x="4473600" y="0"/>
                  </a:lnTo>
                  <a:lnTo>
                    <a:pt x="787974" y="2130360"/>
                  </a:lnTo>
                  <a:lnTo>
                    <a:pt x="751313" y="2154207"/>
                  </a:lnTo>
                  <a:lnTo>
                    <a:pt x="715898" y="2182205"/>
                  </a:lnTo>
                  <a:lnTo>
                    <a:pt x="681919" y="2213995"/>
                  </a:lnTo>
                  <a:lnTo>
                    <a:pt x="649565" y="2249222"/>
                  </a:lnTo>
                  <a:lnTo>
                    <a:pt x="619028" y="2287529"/>
                  </a:lnTo>
                  <a:lnTo>
                    <a:pt x="590498" y="2328558"/>
                  </a:lnTo>
                  <a:lnTo>
                    <a:pt x="564163" y="2371953"/>
                  </a:lnTo>
                  <a:lnTo>
                    <a:pt x="540215" y="2417358"/>
                  </a:lnTo>
                  <a:lnTo>
                    <a:pt x="518843" y="2464415"/>
                  </a:lnTo>
                  <a:lnTo>
                    <a:pt x="500238" y="2512768"/>
                  </a:lnTo>
                  <a:lnTo>
                    <a:pt x="484590" y="2562060"/>
                  </a:lnTo>
                  <a:lnTo>
                    <a:pt x="472088" y="2611933"/>
                  </a:lnTo>
                  <a:lnTo>
                    <a:pt x="462922" y="2662033"/>
                  </a:lnTo>
                  <a:lnTo>
                    <a:pt x="457284" y="2712000"/>
                  </a:lnTo>
                  <a:lnTo>
                    <a:pt x="455362" y="2761480"/>
                  </a:lnTo>
                  <a:lnTo>
                    <a:pt x="456682" y="4903062"/>
                  </a:lnTo>
                  <a:lnTo>
                    <a:pt x="310174" y="4984923"/>
                  </a:lnTo>
                  <a:lnTo>
                    <a:pt x="268026" y="5005489"/>
                  </a:lnTo>
                  <a:lnTo>
                    <a:pt x="227620" y="5017858"/>
                  </a:lnTo>
                  <a:lnTo>
                    <a:pt x="189321" y="5022305"/>
                  </a:lnTo>
                  <a:close/>
                </a:path>
                <a:path w="4770119" h="5022850">
                  <a:moveTo>
                    <a:pt x="4521945" y="3029508"/>
                  </a:moveTo>
                  <a:lnTo>
                    <a:pt x="4552872" y="2987399"/>
                  </a:lnTo>
                  <a:lnTo>
                    <a:pt x="4581031" y="2942675"/>
                  </a:lnTo>
                  <a:lnTo>
                    <a:pt x="4606003" y="2895940"/>
                  </a:lnTo>
                  <a:lnTo>
                    <a:pt x="4627371" y="2847796"/>
                  </a:lnTo>
                  <a:lnTo>
                    <a:pt x="4644718" y="2798849"/>
                  </a:lnTo>
                  <a:lnTo>
                    <a:pt x="4657626" y="2749700"/>
                  </a:lnTo>
                  <a:lnTo>
                    <a:pt x="4665676" y="2700953"/>
                  </a:lnTo>
                  <a:lnTo>
                    <a:pt x="4668453" y="2653212"/>
                  </a:lnTo>
                  <a:lnTo>
                    <a:pt x="4663558" y="2594946"/>
                  </a:lnTo>
                  <a:lnTo>
                    <a:pt x="4649534" y="2545776"/>
                  </a:lnTo>
                  <a:lnTo>
                    <a:pt x="4627371" y="2505995"/>
                  </a:lnTo>
                  <a:lnTo>
                    <a:pt x="4598059" y="2475896"/>
                  </a:lnTo>
                  <a:lnTo>
                    <a:pt x="4562587" y="2455773"/>
                  </a:lnTo>
                  <a:lnTo>
                    <a:pt x="4521945" y="2445920"/>
                  </a:lnTo>
                  <a:lnTo>
                    <a:pt x="4555973" y="2408249"/>
                  </a:lnTo>
                  <a:lnTo>
                    <a:pt x="4592229" y="2373301"/>
                  </a:lnTo>
                  <a:lnTo>
                    <a:pt x="4629970" y="2342315"/>
                  </a:lnTo>
                  <a:lnTo>
                    <a:pt x="4668453" y="2316527"/>
                  </a:lnTo>
                  <a:lnTo>
                    <a:pt x="4715395" y="2294095"/>
                  </a:lnTo>
                  <a:lnTo>
                    <a:pt x="4760000" y="2281248"/>
                  </a:lnTo>
                  <a:lnTo>
                    <a:pt x="4770052" y="2280385"/>
                  </a:lnTo>
                  <a:lnTo>
                    <a:pt x="4770052" y="2909646"/>
                  </a:lnTo>
                  <a:lnTo>
                    <a:pt x="4707768" y="2964853"/>
                  </a:lnTo>
                  <a:lnTo>
                    <a:pt x="4668453" y="2991218"/>
                  </a:lnTo>
                  <a:lnTo>
                    <a:pt x="4628299" y="3010012"/>
                  </a:lnTo>
                  <a:lnTo>
                    <a:pt x="4590744" y="3022741"/>
                  </a:lnTo>
                  <a:lnTo>
                    <a:pt x="4555416" y="3029281"/>
                  </a:lnTo>
                  <a:lnTo>
                    <a:pt x="4521945" y="3029508"/>
                  </a:lnTo>
                  <a:close/>
                </a:path>
                <a:path w="4770119" h="5022850">
                  <a:moveTo>
                    <a:pt x="4239969" y="3194044"/>
                  </a:moveTo>
                  <a:lnTo>
                    <a:pt x="4201592" y="3189352"/>
                  </a:lnTo>
                  <a:lnTo>
                    <a:pt x="4138427" y="3154010"/>
                  </a:lnTo>
                  <a:lnTo>
                    <a:pt x="4114780" y="3124008"/>
                  </a:lnTo>
                  <a:lnTo>
                    <a:pt x="4097183" y="3086218"/>
                  </a:lnTo>
                  <a:lnTo>
                    <a:pt x="4086207" y="3040967"/>
                  </a:lnTo>
                  <a:lnTo>
                    <a:pt x="4082612" y="2991218"/>
                  </a:lnTo>
                  <a:lnTo>
                    <a:pt x="4082489" y="2987399"/>
                  </a:lnTo>
                  <a:lnTo>
                    <a:pt x="4085137" y="2941335"/>
                  </a:lnTo>
                  <a:lnTo>
                    <a:pt x="4093036" y="2893079"/>
                  </a:lnTo>
                  <a:lnTo>
                    <a:pt x="4105746" y="2844393"/>
                  </a:lnTo>
                  <a:lnTo>
                    <a:pt x="4122898" y="2795857"/>
                  </a:lnTo>
                  <a:lnTo>
                    <a:pt x="4144120" y="2748056"/>
                  </a:lnTo>
                  <a:lnTo>
                    <a:pt x="4169039" y="2701570"/>
                  </a:lnTo>
                  <a:lnTo>
                    <a:pt x="4197286" y="2656982"/>
                  </a:lnTo>
                  <a:lnTo>
                    <a:pt x="4228489" y="2614874"/>
                  </a:lnTo>
                  <a:lnTo>
                    <a:pt x="4262277" y="2575828"/>
                  </a:lnTo>
                  <a:lnTo>
                    <a:pt x="4298279" y="2540428"/>
                  </a:lnTo>
                  <a:lnTo>
                    <a:pt x="4336122" y="2509254"/>
                  </a:lnTo>
                  <a:lnTo>
                    <a:pt x="4375437" y="2482889"/>
                  </a:lnTo>
                  <a:lnTo>
                    <a:pt x="4415591" y="2464095"/>
                  </a:lnTo>
                  <a:lnTo>
                    <a:pt x="4453146" y="2451366"/>
                  </a:lnTo>
                  <a:lnTo>
                    <a:pt x="4521945" y="2444600"/>
                  </a:lnTo>
                  <a:lnTo>
                    <a:pt x="4491018" y="2486708"/>
                  </a:lnTo>
                  <a:lnTo>
                    <a:pt x="4462860" y="2531432"/>
                  </a:lnTo>
                  <a:lnTo>
                    <a:pt x="4437887" y="2578167"/>
                  </a:lnTo>
                  <a:lnTo>
                    <a:pt x="4416519" y="2626311"/>
                  </a:lnTo>
                  <a:lnTo>
                    <a:pt x="4399172" y="2675258"/>
                  </a:lnTo>
                  <a:lnTo>
                    <a:pt x="4386265" y="2724407"/>
                  </a:lnTo>
                  <a:lnTo>
                    <a:pt x="4378214" y="2773154"/>
                  </a:lnTo>
                  <a:lnTo>
                    <a:pt x="4375437" y="2820895"/>
                  </a:lnTo>
                  <a:lnTo>
                    <a:pt x="4380332" y="2879228"/>
                  </a:lnTo>
                  <a:lnTo>
                    <a:pt x="4394356" y="2928429"/>
                  </a:lnTo>
                  <a:lnTo>
                    <a:pt x="4416519" y="2967947"/>
                  </a:lnTo>
                  <a:lnTo>
                    <a:pt x="4445831" y="2997233"/>
                  </a:lnTo>
                  <a:lnTo>
                    <a:pt x="4481304" y="3015736"/>
                  </a:lnTo>
                  <a:lnTo>
                    <a:pt x="4521945" y="3022906"/>
                  </a:lnTo>
                  <a:lnTo>
                    <a:pt x="4487917" y="3060577"/>
                  </a:lnTo>
                  <a:lnTo>
                    <a:pt x="4451661" y="3095524"/>
                  </a:lnTo>
                  <a:lnTo>
                    <a:pt x="4413920" y="3126511"/>
                  </a:lnTo>
                  <a:lnTo>
                    <a:pt x="4375437" y="3152299"/>
                  </a:lnTo>
                  <a:lnTo>
                    <a:pt x="4327462" y="3175841"/>
                  </a:lnTo>
                  <a:lnTo>
                    <a:pt x="4282116" y="3189648"/>
                  </a:lnTo>
                  <a:lnTo>
                    <a:pt x="4239969" y="3194044"/>
                  </a:lnTo>
                  <a:close/>
                </a:path>
              </a:pathLst>
            </a:custGeom>
            <a:solidFill>
              <a:srgbClr val="F0AB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56369" y="0"/>
              <a:ext cx="5430520" cy="4582795"/>
            </a:xfrm>
            <a:custGeom>
              <a:avLst/>
              <a:gdLst/>
              <a:ahLst/>
              <a:cxnLst/>
              <a:rect l="l" t="t" r="r" b="b"/>
              <a:pathLst>
                <a:path w="5430519" h="4582795">
                  <a:moveTo>
                    <a:pt x="189321" y="4582634"/>
                  </a:moveTo>
                  <a:lnTo>
                    <a:pt x="120516" y="4568862"/>
                  </a:lnTo>
                  <a:lnTo>
                    <a:pt x="64543" y="4526703"/>
                  </a:lnTo>
                  <a:lnTo>
                    <a:pt x="42285" y="4495666"/>
                  </a:lnTo>
                  <a:lnTo>
                    <a:pt x="24335" y="4458357"/>
                  </a:lnTo>
                  <a:lnTo>
                    <a:pt x="11060" y="4415052"/>
                  </a:lnTo>
                  <a:lnTo>
                    <a:pt x="2826" y="4366025"/>
                  </a:lnTo>
                  <a:lnTo>
                    <a:pt x="0" y="4311552"/>
                  </a:lnTo>
                  <a:lnTo>
                    <a:pt x="0" y="1987764"/>
                  </a:lnTo>
                  <a:lnTo>
                    <a:pt x="2064" y="1938345"/>
                  </a:lnTo>
                  <a:lnTo>
                    <a:pt x="8107" y="1888273"/>
                  </a:lnTo>
                  <a:lnTo>
                    <a:pt x="17909" y="1837988"/>
                  </a:lnTo>
                  <a:lnTo>
                    <a:pt x="31246" y="1787927"/>
                  </a:lnTo>
                  <a:lnTo>
                    <a:pt x="47896" y="1738531"/>
                  </a:lnTo>
                  <a:lnTo>
                    <a:pt x="67637" y="1690238"/>
                  </a:lnTo>
                  <a:lnTo>
                    <a:pt x="90247" y="1643487"/>
                  </a:lnTo>
                  <a:lnTo>
                    <a:pt x="115503" y="1598715"/>
                  </a:lnTo>
                  <a:lnTo>
                    <a:pt x="143184" y="1556364"/>
                  </a:lnTo>
                  <a:lnTo>
                    <a:pt x="173067" y="1516870"/>
                  </a:lnTo>
                  <a:lnTo>
                    <a:pt x="204929" y="1480673"/>
                  </a:lnTo>
                  <a:lnTo>
                    <a:pt x="238550" y="1448213"/>
                  </a:lnTo>
                  <a:lnTo>
                    <a:pt x="273705" y="1419927"/>
                  </a:lnTo>
                  <a:lnTo>
                    <a:pt x="310174" y="1396254"/>
                  </a:lnTo>
                  <a:lnTo>
                    <a:pt x="2728509" y="0"/>
                  </a:lnTo>
                  <a:lnTo>
                    <a:pt x="3734825" y="0"/>
                  </a:lnTo>
                  <a:lnTo>
                    <a:pt x="789294" y="1702571"/>
                  </a:lnTo>
                  <a:lnTo>
                    <a:pt x="752633" y="1726419"/>
                  </a:lnTo>
                  <a:lnTo>
                    <a:pt x="717218" y="1754416"/>
                  </a:lnTo>
                  <a:lnTo>
                    <a:pt x="683238" y="1786206"/>
                  </a:lnTo>
                  <a:lnTo>
                    <a:pt x="650885" y="1821433"/>
                  </a:lnTo>
                  <a:lnTo>
                    <a:pt x="620348" y="1859740"/>
                  </a:lnTo>
                  <a:lnTo>
                    <a:pt x="591817" y="1900769"/>
                  </a:lnTo>
                  <a:lnTo>
                    <a:pt x="565483" y="1944165"/>
                  </a:lnTo>
                  <a:lnTo>
                    <a:pt x="541535" y="1989569"/>
                  </a:lnTo>
                  <a:lnTo>
                    <a:pt x="520163" y="2036626"/>
                  </a:lnTo>
                  <a:lnTo>
                    <a:pt x="501558" y="2084979"/>
                  </a:lnTo>
                  <a:lnTo>
                    <a:pt x="485909" y="2134271"/>
                  </a:lnTo>
                  <a:lnTo>
                    <a:pt x="473407" y="2184145"/>
                  </a:lnTo>
                  <a:lnTo>
                    <a:pt x="464242" y="2234244"/>
                  </a:lnTo>
                  <a:lnTo>
                    <a:pt x="458603" y="2284212"/>
                  </a:lnTo>
                  <a:lnTo>
                    <a:pt x="456682" y="2333691"/>
                  </a:lnTo>
                  <a:lnTo>
                    <a:pt x="456682" y="4463391"/>
                  </a:lnTo>
                  <a:lnTo>
                    <a:pt x="310174" y="4545252"/>
                  </a:lnTo>
                  <a:lnTo>
                    <a:pt x="268026" y="4565818"/>
                  </a:lnTo>
                  <a:lnTo>
                    <a:pt x="227620" y="4578187"/>
                  </a:lnTo>
                  <a:lnTo>
                    <a:pt x="189321" y="4582634"/>
                  </a:lnTo>
                  <a:close/>
                </a:path>
                <a:path w="5430519" h="4582795">
                  <a:moveTo>
                    <a:pt x="5283522" y="3029508"/>
                  </a:moveTo>
                  <a:lnTo>
                    <a:pt x="5242880" y="3019654"/>
                  </a:lnTo>
                  <a:lnTo>
                    <a:pt x="5207408" y="2999531"/>
                  </a:lnTo>
                  <a:lnTo>
                    <a:pt x="5178095" y="2969432"/>
                  </a:lnTo>
                  <a:lnTo>
                    <a:pt x="5155932" y="2929651"/>
                  </a:lnTo>
                  <a:lnTo>
                    <a:pt x="5141908" y="2880481"/>
                  </a:lnTo>
                  <a:lnTo>
                    <a:pt x="5137014" y="2822215"/>
                  </a:lnTo>
                  <a:lnTo>
                    <a:pt x="5139790" y="2774474"/>
                  </a:lnTo>
                  <a:lnTo>
                    <a:pt x="5147841" y="2725727"/>
                  </a:lnTo>
                  <a:lnTo>
                    <a:pt x="5160748" y="2676578"/>
                  </a:lnTo>
                  <a:lnTo>
                    <a:pt x="5178095" y="2627631"/>
                  </a:lnTo>
                  <a:lnTo>
                    <a:pt x="5199464" y="2579487"/>
                  </a:lnTo>
                  <a:lnTo>
                    <a:pt x="5224436" y="2532752"/>
                  </a:lnTo>
                  <a:lnTo>
                    <a:pt x="5252594" y="2488029"/>
                  </a:lnTo>
                  <a:lnTo>
                    <a:pt x="5283522" y="2445920"/>
                  </a:lnTo>
                  <a:lnTo>
                    <a:pt x="5324163" y="2455773"/>
                  </a:lnTo>
                  <a:lnTo>
                    <a:pt x="5359635" y="2475896"/>
                  </a:lnTo>
                  <a:lnTo>
                    <a:pt x="5388948" y="2505995"/>
                  </a:lnTo>
                  <a:lnTo>
                    <a:pt x="5411111" y="2545776"/>
                  </a:lnTo>
                  <a:lnTo>
                    <a:pt x="5425135" y="2594946"/>
                  </a:lnTo>
                  <a:lnTo>
                    <a:pt x="5430029" y="2653212"/>
                  </a:lnTo>
                  <a:lnTo>
                    <a:pt x="5427307" y="2700953"/>
                  </a:lnTo>
                  <a:lnTo>
                    <a:pt x="5419388" y="2749700"/>
                  </a:lnTo>
                  <a:lnTo>
                    <a:pt x="5406643" y="2798849"/>
                  </a:lnTo>
                  <a:lnTo>
                    <a:pt x="5389443" y="2847796"/>
                  </a:lnTo>
                  <a:lnTo>
                    <a:pt x="5368160" y="2895940"/>
                  </a:lnTo>
                  <a:lnTo>
                    <a:pt x="5343164" y="2942675"/>
                  </a:lnTo>
                  <a:lnTo>
                    <a:pt x="5314828" y="2987399"/>
                  </a:lnTo>
                  <a:lnTo>
                    <a:pt x="5283522" y="3029508"/>
                  </a:lnTo>
                  <a:close/>
                </a:path>
              </a:pathLst>
            </a:custGeom>
            <a:solidFill>
              <a:srgbClr val="F6B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693963" y="2107920"/>
              <a:ext cx="2030095" cy="2419350"/>
            </a:xfrm>
            <a:custGeom>
              <a:avLst/>
              <a:gdLst/>
              <a:ahLst/>
              <a:cxnLst/>
              <a:rect l="l" t="t" r="r" b="b"/>
              <a:pathLst>
                <a:path w="2030094" h="2419350">
                  <a:moveTo>
                    <a:pt x="298297" y="454190"/>
                  </a:moveTo>
                  <a:lnTo>
                    <a:pt x="254736" y="480606"/>
                  </a:lnTo>
                  <a:lnTo>
                    <a:pt x="216674" y="505726"/>
                  </a:lnTo>
                  <a:lnTo>
                    <a:pt x="180492" y="535965"/>
                  </a:lnTo>
                  <a:lnTo>
                    <a:pt x="146545" y="570611"/>
                  </a:lnTo>
                  <a:lnTo>
                    <a:pt x="115214" y="608965"/>
                  </a:lnTo>
                  <a:lnTo>
                    <a:pt x="86855" y="650316"/>
                  </a:lnTo>
                  <a:lnTo>
                    <a:pt x="61849" y="693940"/>
                  </a:lnTo>
                  <a:lnTo>
                    <a:pt x="40563" y="739152"/>
                  </a:lnTo>
                  <a:lnTo>
                    <a:pt x="23368" y="785228"/>
                  </a:lnTo>
                  <a:lnTo>
                    <a:pt x="10629" y="831469"/>
                  </a:lnTo>
                  <a:lnTo>
                    <a:pt x="2717" y="877163"/>
                  </a:lnTo>
                  <a:lnTo>
                    <a:pt x="0" y="921588"/>
                  </a:lnTo>
                  <a:lnTo>
                    <a:pt x="4216" y="972439"/>
                  </a:lnTo>
                  <a:lnTo>
                    <a:pt x="16332" y="1015555"/>
                  </a:lnTo>
                  <a:lnTo>
                    <a:pt x="35534" y="1050544"/>
                  </a:lnTo>
                  <a:lnTo>
                    <a:pt x="92024" y="1094625"/>
                  </a:lnTo>
                  <a:lnTo>
                    <a:pt x="127685" y="1102918"/>
                  </a:lnTo>
                  <a:lnTo>
                    <a:pt x="167233" y="1101534"/>
                  </a:lnTo>
                  <a:lnTo>
                    <a:pt x="209854" y="1090079"/>
                  </a:lnTo>
                  <a:lnTo>
                    <a:pt x="254736" y="1068146"/>
                  </a:lnTo>
                  <a:lnTo>
                    <a:pt x="298297" y="1041742"/>
                  </a:lnTo>
                  <a:lnTo>
                    <a:pt x="298297" y="946683"/>
                  </a:lnTo>
                  <a:lnTo>
                    <a:pt x="254736" y="973086"/>
                  </a:lnTo>
                  <a:lnTo>
                    <a:pt x="207264" y="993254"/>
                  </a:lnTo>
                  <a:lnTo>
                    <a:pt x="164884" y="997585"/>
                  </a:lnTo>
                  <a:lnTo>
                    <a:pt x="101727" y="962228"/>
                  </a:lnTo>
                  <a:lnTo>
                    <a:pt x="84099" y="924306"/>
                  </a:lnTo>
                  <a:lnTo>
                    <a:pt x="77876" y="874064"/>
                  </a:lnTo>
                  <a:lnTo>
                    <a:pt x="82677" y="824953"/>
                  </a:lnTo>
                  <a:lnTo>
                    <a:pt x="96316" y="774966"/>
                  </a:lnTo>
                  <a:lnTo>
                    <a:pt x="117563" y="725817"/>
                  </a:lnTo>
                  <a:lnTo>
                    <a:pt x="145224" y="679208"/>
                  </a:lnTo>
                  <a:lnTo>
                    <a:pt x="178117" y="636841"/>
                  </a:lnTo>
                  <a:lnTo>
                    <a:pt x="215023" y="600443"/>
                  </a:lnTo>
                  <a:lnTo>
                    <a:pt x="254736" y="571703"/>
                  </a:lnTo>
                  <a:lnTo>
                    <a:pt x="298297" y="545299"/>
                  </a:lnTo>
                  <a:lnTo>
                    <a:pt x="298297" y="454190"/>
                  </a:lnTo>
                  <a:close/>
                </a:path>
                <a:path w="2030094" h="2419350">
                  <a:moveTo>
                    <a:pt x="691616" y="224459"/>
                  </a:moveTo>
                  <a:lnTo>
                    <a:pt x="648068" y="250863"/>
                  </a:lnTo>
                  <a:lnTo>
                    <a:pt x="610006" y="275983"/>
                  </a:lnTo>
                  <a:lnTo>
                    <a:pt x="573811" y="306222"/>
                  </a:lnTo>
                  <a:lnTo>
                    <a:pt x="539864" y="340880"/>
                  </a:lnTo>
                  <a:lnTo>
                    <a:pt x="508533" y="379222"/>
                  </a:lnTo>
                  <a:lnTo>
                    <a:pt x="480187" y="420573"/>
                  </a:lnTo>
                  <a:lnTo>
                    <a:pt x="455180" y="464210"/>
                  </a:lnTo>
                  <a:lnTo>
                    <a:pt x="433895" y="509409"/>
                  </a:lnTo>
                  <a:lnTo>
                    <a:pt x="416699" y="555485"/>
                  </a:lnTo>
                  <a:lnTo>
                    <a:pt x="403961" y="601726"/>
                  </a:lnTo>
                  <a:lnTo>
                    <a:pt x="396049" y="647420"/>
                  </a:lnTo>
                  <a:lnTo>
                    <a:pt x="393331" y="691857"/>
                  </a:lnTo>
                  <a:lnTo>
                    <a:pt x="397497" y="742696"/>
                  </a:lnTo>
                  <a:lnTo>
                    <a:pt x="409511" y="785812"/>
                  </a:lnTo>
                  <a:lnTo>
                    <a:pt x="428574" y="820813"/>
                  </a:lnTo>
                  <a:lnTo>
                    <a:pt x="484809" y="864882"/>
                  </a:lnTo>
                  <a:lnTo>
                    <a:pt x="520433" y="873175"/>
                  </a:lnTo>
                  <a:lnTo>
                    <a:pt x="560031" y="871791"/>
                  </a:lnTo>
                  <a:lnTo>
                    <a:pt x="602830" y="860336"/>
                  </a:lnTo>
                  <a:lnTo>
                    <a:pt x="648068" y="838415"/>
                  </a:lnTo>
                  <a:lnTo>
                    <a:pt x="691616" y="811999"/>
                  </a:lnTo>
                  <a:lnTo>
                    <a:pt x="691616" y="716940"/>
                  </a:lnTo>
                  <a:lnTo>
                    <a:pt x="648068" y="743343"/>
                  </a:lnTo>
                  <a:lnTo>
                    <a:pt x="600595" y="763524"/>
                  </a:lnTo>
                  <a:lnTo>
                    <a:pt x="558215" y="767842"/>
                  </a:lnTo>
                  <a:lnTo>
                    <a:pt x="495058" y="732497"/>
                  </a:lnTo>
                  <a:lnTo>
                    <a:pt x="477431" y="694575"/>
                  </a:lnTo>
                  <a:lnTo>
                    <a:pt x="471195" y="644321"/>
                  </a:lnTo>
                  <a:lnTo>
                    <a:pt x="476008" y="595210"/>
                  </a:lnTo>
                  <a:lnTo>
                    <a:pt x="489635" y="545236"/>
                  </a:lnTo>
                  <a:lnTo>
                    <a:pt x="510895" y="496074"/>
                  </a:lnTo>
                  <a:lnTo>
                    <a:pt x="538556" y="449465"/>
                  </a:lnTo>
                  <a:lnTo>
                    <a:pt x="571436" y="407111"/>
                  </a:lnTo>
                  <a:lnTo>
                    <a:pt x="608342" y="370700"/>
                  </a:lnTo>
                  <a:lnTo>
                    <a:pt x="648068" y="341972"/>
                  </a:lnTo>
                  <a:lnTo>
                    <a:pt x="691616" y="315556"/>
                  </a:lnTo>
                  <a:lnTo>
                    <a:pt x="691616" y="224459"/>
                  </a:lnTo>
                  <a:close/>
                </a:path>
                <a:path w="2030094" h="2419350">
                  <a:moveTo>
                    <a:pt x="1088910" y="0"/>
                  </a:moveTo>
                  <a:lnTo>
                    <a:pt x="1045349" y="26403"/>
                  </a:lnTo>
                  <a:lnTo>
                    <a:pt x="1007287" y="51523"/>
                  </a:lnTo>
                  <a:lnTo>
                    <a:pt x="971105" y="81762"/>
                  </a:lnTo>
                  <a:lnTo>
                    <a:pt x="937158" y="116420"/>
                  </a:lnTo>
                  <a:lnTo>
                    <a:pt x="905827" y="154774"/>
                  </a:lnTo>
                  <a:lnTo>
                    <a:pt x="877468" y="196113"/>
                  </a:lnTo>
                  <a:lnTo>
                    <a:pt x="852462" y="239750"/>
                  </a:lnTo>
                  <a:lnTo>
                    <a:pt x="831189" y="284962"/>
                  </a:lnTo>
                  <a:lnTo>
                    <a:pt x="813993" y="331038"/>
                  </a:lnTo>
                  <a:lnTo>
                    <a:pt x="801243" y="377278"/>
                  </a:lnTo>
                  <a:lnTo>
                    <a:pt x="793330" y="422960"/>
                  </a:lnTo>
                  <a:lnTo>
                    <a:pt x="790613" y="467398"/>
                  </a:lnTo>
                  <a:lnTo>
                    <a:pt x="794791" y="518236"/>
                  </a:lnTo>
                  <a:lnTo>
                    <a:pt x="806792" y="561352"/>
                  </a:lnTo>
                  <a:lnTo>
                    <a:pt x="825855" y="596353"/>
                  </a:lnTo>
                  <a:lnTo>
                    <a:pt x="882091" y="640422"/>
                  </a:lnTo>
                  <a:lnTo>
                    <a:pt x="917714" y="648728"/>
                  </a:lnTo>
                  <a:lnTo>
                    <a:pt x="957313" y="647344"/>
                  </a:lnTo>
                  <a:lnTo>
                    <a:pt x="1000112" y="635876"/>
                  </a:lnTo>
                  <a:lnTo>
                    <a:pt x="1045349" y="613956"/>
                  </a:lnTo>
                  <a:lnTo>
                    <a:pt x="1088910" y="587552"/>
                  </a:lnTo>
                  <a:lnTo>
                    <a:pt x="1088910" y="492480"/>
                  </a:lnTo>
                  <a:lnTo>
                    <a:pt x="1045349" y="518896"/>
                  </a:lnTo>
                  <a:lnTo>
                    <a:pt x="997877" y="539064"/>
                  </a:lnTo>
                  <a:lnTo>
                    <a:pt x="955497" y="543394"/>
                  </a:lnTo>
                  <a:lnTo>
                    <a:pt x="892340" y="508038"/>
                  </a:lnTo>
                  <a:lnTo>
                    <a:pt x="874712" y="470115"/>
                  </a:lnTo>
                  <a:lnTo>
                    <a:pt x="868489" y="419862"/>
                  </a:lnTo>
                  <a:lnTo>
                    <a:pt x="873302" y="370763"/>
                  </a:lnTo>
                  <a:lnTo>
                    <a:pt x="886929" y="320776"/>
                  </a:lnTo>
                  <a:lnTo>
                    <a:pt x="908177" y="271627"/>
                  </a:lnTo>
                  <a:lnTo>
                    <a:pt x="935850" y="225005"/>
                  </a:lnTo>
                  <a:lnTo>
                    <a:pt x="968730" y="182651"/>
                  </a:lnTo>
                  <a:lnTo>
                    <a:pt x="1005636" y="146240"/>
                  </a:lnTo>
                  <a:lnTo>
                    <a:pt x="1045349" y="117513"/>
                  </a:lnTo>
                  <a:lnTo>
                    <a:pt x="1088910" y="91097"/>
                  </a:lnTo>
                  <a:lnTo>
                    <a:pt x="1088910" y="0"/>
                  </a:lnTo>
                  <a:close/>
                </a:path>
                <a:path w="2030094" h="2419350">
                  <a:moveTo>
                    <a:pt x="2029993" y="1153972"/>
                  </a:moveTo>
                  <a:lnTo>
                    <a:pt x="5283" y="2323795"/>
                  </a:lnTo>
                  <a:lnTo>
                    <a:pt x="5283" y="2418854"/>
                  </a:lnTo>
                  <a:lnTo>
                    <a:pt x="2029993" y="1249032"/>
                  </a:lnTo>
                  <a:lnTo>
                    <a:pt x="2029993" y="1153972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44875" y="0"/>
              <a:ext cx="5843123" cy="551179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71440" y="6858012"/>
            <a:ext cx="4337164" cy="1254189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20"/>
              </a:spcBef>
            </a:pPr>
            <a:r>
              <a:rPr sz="3400" b="1" spc="-585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К</a:t>
            </a:r>
            <a:r>
              <a:rPr sz="3400" b="1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3400" b="1" spc="-14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400" b="1" spc="-515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ь</a:t>
            </a:r>
            <a:r>
              <a:rPr sz="3400" b="1" spc="-11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3400" b="1" spc="-14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400" b="1" spc="-38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sz="3400" b="1" spc="-785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ы</a:t>
            </a:r>
            <a:r>
              <a:rPr sz="3400" b="1" spc="-36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й</a:t>
            </a:r>
            <a:r>
              <a:rPr sz="3400" b="1" spc="-229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400" b="1" spc="-40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sz="3400" b="1" spc="-14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400" b="1" spc="-11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3400" b="1" spc="-434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</a:t>
            </a:r>
            <a:endParaRPr lang="en-US" sz="3400" b="1" spc="-434" dirty="0" smtClean="0">
              <a:solidFill>
                <a:srgbClr val="2A4A81"/>
              </a:solidFill>
              <a:latin typeface="Century Gothic" pitchFamily="34" charset="0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820"/>
              </a:spcBef>
            </a:pPr>
            <a:r>
              <a:rPr lang="ru-RU" sz="3400" b="1" spc="-434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« </a:t>
            </a:r>
            <a:r>
              <a:rPr lang="ru-RU" sz="3400" b="1" spc="-43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Д</a:t>
            </a:r>
            <a:r>
              <a:rPr lang="ru-RU" sz="3400" b="1" spc="-434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ействую »</a:t>
            </a:r>
            <a:endParaRPr sz="3400" dirty="0">
              <a:latin typeface="Century Gothic" pitchFamily="34" charset="0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04431" y="6782920"/>
            <a:ext cx="5616575" cy="124906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80"/>
              </a:spcBef>
            </a:pPr>
            <a:r>
              <a:rPr lang="ru-RU" sz="3400" b="1" spc="-35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Научный </a:t>
            </a:r>
            <a:r>
              <a:rPr sz="3400" b="1" spc="-36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sz="3400" b="1" spc="-114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400" b="1" spc="-9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3400" b="1" spc="-38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3400" b="1" spc="-38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</a:p>
          <a:p>
            <a:pPr algn="ctr">
              <a:lnSpc>
                <a:spcPct val="100000"/>
              </a:lnSpc>
              <a:spcBef>
                <a:spcPts val="780"/>
              </a:spcBef>
            </a:pPr>
            <a:r>
              <a:rPr lang="ru-RU" sz="3400" b="1" spc="-38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« Исследую»</a:t>
            </a:r>
            <a:endParaRPr sz="3400" dirty="0">
              <a:latin typeface="Century Gothic" pitchFamily="34" charset="0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27856" y="6782571"/>
            <a:ext cx="6165215" cy="1245854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sz="3400" b="1" spc="-565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П</a:t>
            </a:r>
            <a:r>
              <a:rPr sz="3400" b="1" spc="-114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400" b="1" spc="-9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3400" b="1" spc="-4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д</a:t>
            </a:r>
            <a:r>
              <a:rPr sz="3400" b="1" spc="-33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п</a:t>
            </a:r>
            <a:r>
              <a:rPr sz="3400" b="1" spc="-114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400" b="1" spc="-315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3400" b="1" spc="-33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sz="3400" b="1" spc="-315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3400" b="1" spc="-27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м</a:t>
            </a:r>
            <a:r>
              <a:rPr sz="3400" b="1" spc="1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3400" b="1" spc="-36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sz="3400" b="1" spc="-9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3400" b="1" spc="-455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ль</a:t>
            </a:r>
            <a:r>
              <a:rPr sz="3400" b="1" spc="10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с</a:t>
            </a:r>
            <a:r>
              <a:rPr sz="3400" b="1" spc="-385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к</a:t>
            </a:r>
            <a:r>
              <a:rPr sz="3400" b="1" spc="-315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3400" b="1" spc="-31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й</a:t>
            </a:r>
            <a:r>
              <a:rPr sz="3400" b="1" spc="-20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400" b="1" spc="-36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sz="3400" b="1" spc="-114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400" b="1" spc="-9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3400" b="1" spc="-38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</a:t>
            </a:r>
            <a:endParaRPr lang="ru-RU" sz="3400" b="1" spc="-380" dirty="0" smtClean="0">
              <a:solidFill>
                <a:srgbClr val="2A4A81"/>
              </a:solidFill>
              <a:latin typeface="Century Gothic" pitchFamily="34" charset="0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lang="ru-RU" sz="3400" b="1" spc="-38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« </a:t>
            </a:r>
            <a:r>
              <a:rPr lang="ru-RU" sz="3400" b="1" spc="-38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3400" b="1" spc="-38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оздаю»</a:t>
            </a:r>
            <a:endParaRPr sz="3400" dirty="0">
              <a:latin typeface="Century Gothic" pitchFamily="34" charset="0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0002" y="3143236"/>
            <a:ext cx="11367135" cy="30546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800" spc="-70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Каждый</a:t>
            </a:r>
            <a:r>
              <a:rPr sz="2800" spc="-14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7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из</a:t>
            </a:r>
            <a:r>
              <a:rPr sz="2800" spc="-1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9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вас</a:t>
            </a:r>
            <a:r>
              <a:rPr sz="2800" spc="-1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может</a:t>
            </a:r>
            <a:r>
              <a:rPr sz="2800" spc="-1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выбрать</a:t>
            </a:r>
            <a:r>
              <a:rPr sz="2800" spc="-1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для</a:t>
            </a:r>
            <a:r>
              <a:rPr sz="2800" spc="-1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себя</a:t>
            </a:r>
            <a:r>
              <a:rPr sz="2800" spc="-1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трек</a:t>
            </a:r>
            <a:r>
              <a:rPr sz="2800" spc="-1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для</a:t>
            </a:r>
            <a:r>
              <a:rPr sz="2800" spc="-1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4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личностного</a:t>
            </a:r>
            <a:r>
              <a:rPr sz="2800" spc="-1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6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2800" spc="-1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профессионального </a:t>
            </a:r>
            <a:r>
              <a:rPr sz="2800" spc="-70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7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развития, </a:t>
            </a:r>
            <a:r>
              <a:rPr sz="2800" spc="-6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который </a:t>
            </a:r>
            <a:r>
              <a:rPr sz="2800" spc="-1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 </a:t>
            </a:r>
            <a:r>
              <a:rPr sz="2800" spc="-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большей </a:t>
            </a:r>
            <a:r>
              <a:rPr sz="280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степени </a:t>
            </a:r>
            <a:r>
              <a:rPr sz="2800" spc="-3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соответствуют </a:t>
            </a:r>
            <a:r>
              <a:rPr sz="2800" spc="-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вашей </a:t>
            </a:r>
            <a:r>
              <a:rPr sz="2800" spc="-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жизненной </a:t>
            </a:r>
            <a:r>
              <a:rPr sz="2800" spc="-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стратегии </a:t>
            </a:r>
            <a:r>
              <a:rPr sz="2800" spc="-6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 </a:t>
            </a:r>
            <a:r>
              <a:rPr sz="2800" spc="-7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10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приоритетам</a:t>
            </a:r>
            <a:r>
              <a:rPr sz="2800" spc="-1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.</a:t>
            </a:r>
            <a:endParaRPr lang="en-US" sz="2800" spc="-10" dirty="0" smtClean="0">
              <a:solidFill>
                <a:srgbClr val="2A4A81"/>
              </a:solidFill>
              <a:latin typeface="Century Gothic" pitchFamily="34" charset="0"/>
              <a:cs typeface="Verdana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en-US" sz="2800" spc="-10" dirty="0" smtClean="0">
              <a:solidFill>
                <a:srgbClr val="2A4A81"/>
              </a:solidFill>
              <a:latin typeface="Century Gothic" pitchFamily="34" charset="0"/>
              <a:cs typeface="Verdana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800" spc="-5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Участие</a:t>
            </a:r>
            <a:r>
              <a:rPr sz="2800" spc="-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1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 </a:t>
            </a:r>
            <a:r>
              <a:rPr sz="2800" spc="-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мероприятиях </a:t>
            </a:r>
            <a:r>
              <a:rPr sz="2800" spc="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по </a:t>
            </a:r>
            <a:r>
              <a:rPr sz="2800" spc="-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каждому </a:t>
            </a:r>
            <a:r>
              <a:rPr sz="2800" spc="-7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из </a:t>
            </a:r>
            <a:r>
              <a:rPr sz="2800" spc="-6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выбранных </a:t>
            </a:r>
            <a:r>
              <a:rPr sz="2800" spc="-4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треков </a:t>
            </a:r>
            <a:r>
              <a:rPr sz="2800" spc="-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позволит </a:t>
            </a:r>
            <a:r>
              <a:rPr sz="2800" spc="3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тебе </a:t>
            </a:r>
            <a:r>
              <a:rPr sz="2800" spc="3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сформировать</a:t>
            </a:r>
            <a:r>
              <a:rPr sz="2800" spc="-1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универсальные</a:t>
            </a:r>
            <a:r>
              <a:rPr sz="2800" spc="-15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3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компетенции</a:t>
            </a:r>
            <a:r>
              <a:rPr sz="2800" spc="-1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6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2800" spc="-1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повысить</a:t>
            </a:r>
            <a:r>
              <a:rPr sz="2800" spc="-1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свою</a:t>
            </a:r>
            <a:r>
              <a:rPr sz="2800" spc="-1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ценность</a:t>
            </a:r>
            <a:r>
              <a:rPr sz="2800" spc="-1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на</a:t>
            </a:r>
            <a:r>
              <a:rPr sz="2800" spc="-15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5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рынке </a:t>
            </a:r>
            <a:r>
              <a:rPr sz="2800" spc="-70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2800" spc="-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труда.</a:t>
            </a:r>
            <a:endParaRPr sz="2800" dirty="0">
              <a:latin typeface="Century Gothic" pitchFamily="34" charset="0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31988" y="2990818"/>
            <a:ext cx="13555614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1015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К</a:t>
            </a:r>
            <a:r>
              <a:rPr sz="7200" spc="-15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7200" spc="-25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7200" spc="-89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ь</a:t>
            </a:r>
            <a:r>
              <a:rPr sz="7200" spc="-20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7200" spc="-25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7200" spc="-66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sz="7200" spc="-1355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ы</a:t>
            </a:r>
            <a:r>
              <a:rPr sz="7200" spc="-625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й</a:t>
            </a:r>
            <a:r>
              <a:rPr sz="7200" spc="-40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7200" spc="-700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sz="7200" spc="-250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7200" spc="-200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7200" spc="-750" dirty="0" err="1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7200" spc="-40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 «Действую»</a:t>
            </a:r>
            <a:endParaRPr sz="7200" dirty="0">
              <a:latin typeface="Century Gothic" pitchFamily="34" charset="0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5754" y="4857748"/>
            <a:ext cx="16645054" cy="32252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sz="3600" spc="-7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Студенты </a:t>
            </a:r>
            <a:r>
              <a:rPr sz="3600" spc="-5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знакомятся </a:t>
            </a:r>
            <a:r>
              <a:rPr sz="3600" spc="3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 </a:t>
            </a:r>
            <a:r>
              <a:rPr sz="3600" spc="-6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HR-службами </a:t>
            </a:r>
            <a:r>
              <a:rPr sz="3600" spc="-8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ведущих </a:t>
            </a:r>
            <a:r>
              <a:rPr sz="3600" spc="-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компаний, </a:t>
            </a:r>
            <a:r>
              <a:rPr sz="3600" spc="-5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проходят </a:t>
            </a:r>
            <a:r>
              <a:rPr sz="3600" spc="-4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стажировки </a:t>
            </a:r>
            <a:r>
              <a:rPr sz="3600" spc="-9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 </a:t>
            </a:r>
            <a:r>
              <a:rPr sz="3600" spc="-8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11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практики,</a:t>
            </a:r>
            <a:r>
              <a:rPr sz="36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встречаются</a:t>
            </a:r>
            <a:r>
              <a:rPr sz="3600" spc="-20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3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</a:t>
            </a:r>
            <a:r>
              <a:rPr sz="36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10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крупными</a:t>
            </a:r>
            <a:r>
              <a:rPr sz="3600" spc="-20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работодателями,</a:t>
            </a:r>
            <a:r>
              <a:rPr sz="36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8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участвуют</a:t>
            </a:r>
            <a:r>
              <a:rPr sz="3600" spc="-20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1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</a:t>
            </a:r>
            <a:r>
              <a:rPr sz="3600" spc="-20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мастер-классах</a:t>
            </a:r>
            <a:r>
              <a:rPr sz="36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9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 </a:t>
            </a:r>
            <a:r>
              <a:rPr sz="3600" spc="-969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29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</a:t>
            </a:r>
            <a:r>
              <a:rPr sz="3600" spc="13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3600" spc="-10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sz="3600" spc="-29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</a:t>
            </a:r>
            <a:r>
              <a:rPr sz="3600" spc="-16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у</a:t>
            </a:r>
            <a:r>
              <a:rPr sz="3600" spc="1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600" spc="3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</a:t>
            </a:r>
            <a:r>
              <a:rPr sz="3600" spc="229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3600" spc="-3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х</a:t>
            </a:r>
            <a:r>
              <a:rPr sz="36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11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</a:t>
            </a:r>
            <a:r>
              <a:rPr sz="3600" spc="1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600" spc="13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3600" spc="-16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ф</a:t>
            </a:r>
            <a:r>
              <a:rPr sz="3600" spc="1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3600" spc="3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сс</a:t>
            </a:r>
            <a:r>
              <a:rPr sz="3600" spc="-9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3600" spc="13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3600" spc="-10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sz="3600" spc="229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3600" spc="-1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л</a:t>
            </a:r>
            <a:r>
              <a:rPr sz="3600" spc="-17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ь</a:t>
            </a:r>
            <a:r>
              <a:rPr sz="3600" spc="-10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sz="3600" spc="13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3600" spc="-33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г</a:t>
            </a:r>
            <a:r>
              <a:rPr sz="3600" spc="14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36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11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м</a:t>
            </a:r>
            <a:r>
              <a:rPr sz="3600" spc="229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3600" spc="3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</a:t>
            </a:r>
            <a:r>
              <a:rPr sz="3600" spc="-3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sz="3600" spc="1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3600" spc="1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600" spc="3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</a:t>
            </a:r>
            <a:r>
              <a:rPr sz="3600" spc="-3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sz="3600" spc="-1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</a:t>
            </a:r>
            <a:r>
              <a:rPr sz="3600" spc="229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3600" spc="-2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,</a:t>
            </a:r>
            <a:r>
              <a:rPr sz="36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29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</a:t>
            </a:r>
            <a:r>
              <a:rPr sz="3600" spc="13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3600" spc="-10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sz="3600" spc="3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</a:t>
            </a:r>
            <a:r>
              <a:rPr sz="3600" spc="-16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у</a:t>
            </a:r>
            <a:r>
              <a:rPr sz="3600" spc="-1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л</a:t>
            </a:r>
            <a:r>
              <a:rPr sz="3600" spc="-17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ь</a:t>
            </a:r>
            <a:r>
              <a:rPr sz="3600" spc="-3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sz="3600" spc="-9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3600" spc="1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600" spc="-16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у</a:t>
            </a:r>
            <a:r>
              <a:rPr sz="3600" spc="5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ю</a:t>
            </a:r>
            <a:r>
              <a:rPr sz="3600" spc="-3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sz="3600" spc="3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</a:t>
            </a:r>
            <a:r>
              <a:rPr sz="3600" spc="-26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я</a:t>
            </a:r>
            <a:r>
              <a:rPr sz="36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3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</a:t>
            </a:r>
            <a:r>
              <a:rPr sz="3600" spc="14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36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3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</a:t>
            </a:r>
            <a:r>
              <a:rPr sz="3600" spc="-11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</a:t>
            </a:r>
            <a:r>
              <a:rPr sz="3600" spc="1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3600" spc="-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ц</a:t>
            </a:r>
            <a:r>
              <a:rPr sz="3600" spc="-9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3600" spc="229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3600" spc="-1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л</a:t>
            </a:r>
            <a:r>
              <a:rPr sz="3600" spc="-9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3600" spc="3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</a:t>
            </a:r>
            <a:r>
              <a:rPr sz="3600" spc="-3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sz="3600" spc="229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3600" spc="11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м</a:t>
            </a:r>
            <a:r>
              <a:rPr sz="3600" spc="-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  </a:t>
            </a:r>
            <a:r>
              <a:rPr sz="3600" spc="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центра</a:t>
            </a:r>
            <a:r>
              <a:rPr sz="3600" spc="-2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содействия</a:t>
            </a:r>
            <a:r>
              <a:rPr sz="36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3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трудоустройству.</a:t>
            </a:r>
            <a:endParaRPr sz="3600" dirty="0">
              <a:latin typeface="Century Gothic" pitchFamily="34" charset="0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193" y="0"/>
            <a:ext cx="4592320" cy="1866900"/>
            <a:chOff x="4193" y="0"/>
            <a:chExt cx="4592320" cy="1866900"/>
          </a:xfrm>
        </p:grpSpPr>
        <p:sp>
          <p:nvSpPr>
            <p:cNvPr id="6" name="object 6"/>
            <p:cNvSpPr/>
            <p:nvPr/>
          </p:nvSpPr>
          <p:spPr>
            <a:xfrm>
              <a:off x="63654" y="0"/>
              <a:ext cx="4467860" cy="1791970"/>
            </a:xfrm>
            <a:custGeom>
              <a:avLst/>
              <a:gdLst/>
              <a:ahLst/>
              <a:cxnLst/>
              <a:rect l="l" t="t" r="r" b="b"/>
              <a:pathLst>
                <a:path w="4467860" h="1791970">
                  <a:moveTo>
                    <a:pt x="2672067" y="1779174"/>
                  </a:moveTo>
                  <a:lnTo>
                    <a:pt x="2672067" y="1756350"/>
                  </a:lnTo>
                  <a:lnTo>
                    <a:pt x="1345639" y="990361"/>
                  </a:lnTo>
                  <a:lnTo>
                    <a:pt x="1345639" y="972102"/>
                  </a:lnTo>
                  <a:lnTo>
                    <a:pt x="0" y="196070"/>
                  </a:lnTo>
                  <a:lnTo>
                    <a:pt x="0" y="52732"/>
                  </a:lnTo>
                  <a:lnTo>
                    <a:pt x="91921" y="0"/>
                  </a:lnTo>
                  <a:lnTo>
                    <a:pt x="3712276" y="0"/>
                  </a:lnTo>
                  <a:lnTo>
                    <a:pt x="3777147" y="40387"/>
                  </a:lnTo>
                  <a:lnTo>
                    <a:pt x="3816438" y="67217"/>
                  </a:lnTo>
                  <a:lnTo>
                    <a:pt x="3854187" y="94827"/>
                  </a:lnTo>
                  <a:lnTo>
                    <a:pt x="3890362" y="123198"/>
                  </a:lnTo>
                  <a:lnTo>
                    <a:pt x="3924932" y="152311"/>
                  </a:lnTo>
                  <a:lnTo>
                    <a:pt x="3957865" y="182148"/>
                  </a:lnTo>
                  <a:lnTo>
                    <a:pt x="3989129" y="212690"/>
                  </a:lnTo>
                  <a:lnTo>
                    <a:pt x="4018692" y="243920"/>
                  </a:lnTo>
                  <a:lnTo>
                    <a:pt x="4046524" y="275818"/>
                  </a:lnTo>
                  <a:lnTo>
                    <a:pt x="4100408" y="342992"/>
                  </a:lnTo>
                  <a:lnTo>
                    <a:pt x="4130180" y="376874"/>
                  </a:lnTo>
                  <a:lnTo>
                    <a:pt x="4161902" y="410011"/>
                  </a:lnTo>
                  <a:lnTo>
                    <a:pt x="4195567" y="442405"/>
                  </a:lnTo>
                  <a:lnTo>
                    <a:pt x="4231167" y="474055"/>
                  </a:lnTo>
                  <a:lnTo>
                    <a:pt x="4268694" y="504961"/>
                  </a:lnTo>
                  <a:lnTo>
                    <a:pt x="4308141" y="535123"/>
                  </a:lnTo>
                  <a:lnTo>
                    <a:pt x="4349501" y="564542"/>
                  </a:lnTo>
                  <a:lnTo>
                    <a:pt x="4392765" y="593216"/>
                  </a:lnTo>
                  <a:lnTo>
                    <a:pt x="4467777" y="630648"/>
                  </a:lnTo>
                  <a:lnTo>
                    <a:pt x="4467777" y="743857"/>
                  </a:lnTo>
                  <a:lnTo>
                    <a:pt x="4466862" y="743857"/>
                  </a:lnTo>
                  <a:lnTo>
                    <a:pt x="2736102" y="1741742"/>
                  </a:lnTo>
                  <a:lnTo>
                    <a:pt x="2736102" y="1767306"/>
                  </a:lnTo>
                  <a:lnTo>
                    <a:pt x="2692192" y="1767306"/>
                  </a:lnTo>
                  <a:lnTo>
                    <a:pt x="2672067" y="1779174"/>
                  </a:lnTo>
                  <a:close/>
                </a:path>
                <a:path w="4467860" h="1791970">
                  <a:moveTo>
                    <a:pt x="2736102" y="1791956"/>
                  </a:moveTo>
                  <a:lnTo>
                    <a:pt x="2692192" y="1767306"/>
                  </a:lnTo>
                  <a:lnTo>
                    <a:pt x="2736102" y="1767306"/>
                  </a:lnTo>
                  <a:lnTo>
                    <a:pt x="2736102" y="1791956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3" y="0"/>
              <a:ext cx="4592187" cy="186690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52359" y="390596"/>
            <a:ext cx="2075700" cy="127000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3139680" y="0"/>
            <a:ext cx="3836035" cy="1666875"/>
            <a:chOff x="13139680" y="0"/>
            <a:chExt cx="3836035" cy="1666875"/>
          </a:xfrm>
        </p:grpSpPr>
        <p:sp>
          <p:nvSpPr>
            <p:cNvPr id="10" name="object 10"/>
            <p:cNvSpPr/>
            <p:nvPr/>
          </p:nvSpPr>
          <p:spPr>
            <a:xfrm>
              <a:off x="13153664" y="0"/>
              <a:ext cx="3808729" cy="1651635"/>
            </a:xfrm>
            <a:custGeom>
              <a:avLst/>
              <a:gdLst/>
              <a:ahLst/>
              <a:cxnLst/>
              <a:rect l="l" t="t" r="r" b="b"/>
              <a:pathLst>
                <a:path w="3808730" h="1651635">
                  <a:moveTo>
                    <a:pt x="1904305" y="1651176"/>
                  </a:moveTo>
                  <a:lnTo>
                    <a:pt x="0" y="551538"/>
                  </a:lnTo>
                  <a:lnTo>
                    <a:pt x="0" y="0"/>
                  </a:lnTo>
                  <a:lnTo>
                    <a:pt x="3808610" y="0"/>
                  </a:lnTo>
                  <a:lnTo>
                    <a:pt x="3808610" y="551538"/>
                  </a:lnTo>
                  <a:lnTo>
                    <a:pt x="1904305" y="165117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396328" y="11"/>
              <a:ext cx="1437005" cy="964565"/>
            </a:xfrm>
            <a:custGeom>
              <a:avLst/>
              <a:gdLst/>
              <a:ahLst/>
              <a:cxnLst/>
              <a:rect l="l" t="t" r="r" b="b"/>
              <a:pathLst>
                <a:path w="1437005" h="964565">
                  <a:moveTo>
                    <a:pt x="698868" y="0"/>
                  </a:moveTo>
                  <a:lnTo>
                    <a:pt x="692848" y="0"/>
                  </a:lnTo>
                  <a:lnTo>
                    <a:pt x="0" y="692175"/>
                  </a:lnTo>
                  <a:lnTo>
                    <a:pt x="4102" y="694639"/>
                  </a:lnTo>
                  <a:lnTo>
                    <a:pt x="698868" y="0"/>
                  </a:lnTo>
                  <a:close/>
                </a:path>
                <a:path w="1437005" h="964565">
                  <a:moveTo>
                    <a:pt x="862558" y="0"/>
                  </a:moveTo>
                  <a:lnTo>
                    <a:pt x="856805" y="0"/>
                  </a:lnTo>
                  <a:lnTo>
                    <a:pt x="104470" y="752221"/>
                  </a:lnTo>
                  <a:lnTo>
                    <a:pt x="107759" y="754684"/>
                  </a:lnTo>
                  <a:lnTo>
                    <a:pt x="862558" y="0"/>
                  </a:lnTo>
                  <a:close/>
                </a:path>
                <a:path w="1437005" h="964565">
                  <a:moveTo>
                    <a:pt x="944816" y="0"/>
                  </a:moveTo>
                  <a:lnTo>
                    <a:pt x="939063" y="0"/>
                  </a:lnTo>
                  <a:lnTo>
                    <a:pt x="156286" y="782650"/>
                  </a:lnTo>
                  <a:lnTo>
                    <a:pt x="160401" y="784288"/>
                  </a:lnTo>
                  <a:lnTo>
                    <a:pt x="944816" y="0"/>
                  </a:lnTo>
                  <a:close/>
                </a:path>
                <a:path w="1437005" h="964565">
                  <a:moveTo>
                    <a:pt x="1026934" y="0"/>
                  </a:moveTo>
                  <a:lnTo>
                    <a:pt x="1021003" y="0"/>
                  </a:lnTo>
                  <a:lnTo>
                    <a:pt x="208114" y="812253"/>
                  </a:lnTo>
                  <a:lnTo>
                    <a:pt x="212229" y="814717"/>
                  </a:lnTo>
                  <a:lnTo>
                    <a:pt x="1026934" y="0"/>
                  </a:lnTo>
                  <a:close/>
                </a:path>
                <a:path w="1437005" h="964565">
                  <a:moveTo>
                    <a:pt x="1108519" y="0"/>
                  </a:moveTo>
                  <a:lnTo>
                    <a:pt x="1103083" y="0"/>
                  </a:lnTo>
                  <a:lnTo>
                    <a:pt x="260756" y="842683"/>
                  </a:lnTo>
                  <a:lnTo>
                    <a:pt x="264045" y="844334"/>
                  </a:lnTo>
                  <a:lnTo>
                    <a:pt x="1108519" y="0"/>
                  </a:lnTo>
                  <a:close/>
                </a:path>
                <a:path w="1437005" h="964565">
                  <a:moveTo>
                    <a:pt x="1190777" y="0"/>
                  </a:moveTo>
                  <a:lnTo>
                    <a:pt x="1185011" y="0"/>
                  </a:lnTo>
                  <a:lnTo>
                    <a:pt x="312585" y="872299"/>
                  </a:lnTo>
                  <a:lnTo>
                    <a:pt x="315874" y="874763"/>
                  </a:lnTo>
                  <a:lnTo>
                    <a:pt x="1190777" y="0"/>
                  </a:lnTo>
                  <a:close/>
                </a:path>
                <a:path w="1437005" h="964565">
                  <a:moveTo>
                    <a:pt x="1273035" y="0"/>
                  </a:moveTo>
                  <a:lnTo>
                    <a:pt x="1266875" y="0"/>
                  </a:lnTo>
                  <a:lnTo>
                    <a:pt x="364401" y="902728"/>
                  </a:lnTo>
                  <a:lnTo>
                    <a:pt x="368515" y="904367"/>
                  </a:lnTo>
                  <a:lnTo>
                    <a:pt x="1273035" y="0"/>
                  </a:lnTo>
                  <a:close/>
                </a:path>
                <a:path w="1437005" h="964565">
                  <a:moveTo>
                    <a:pt x="1354543" y="0"/>
                  </a:moveTo>
                  <a:lnTo>
                    <a:pt x="1349057" y="0"/>
                  </a:lnTo>
                  <a:lnTo>
                    <a:pt x="416229" y="932332"/>
                  </a:lnTo>
                  <a:lnTo>
                    <a:pt x="420344" y="934796"/>
                  </a:lnTo>
                  <a:lnTo>
                    <a:pt x="1280769" y="74498"/>
                  </a:lnTo>
                  <a:lnTo>
                    <a:pt x="1354543" y="0"/>
                  </a:lnTo>
                  <a:close/>
                </a:path>
                <a:path w="1437005" h="964565">
                  <a:moveTo>
                    <a:pt x="1436941" y="0"/>
                  </a:moveTo>
                  <a:lnTo>
                    <a:pt x="1430972" y="0"/>
                  </a:lnTo>
                  <a:lnTo>
                    <a:pt x="538797" y="892035"/>
                  </a:lnTo>
                  <a:lnTo>
                    <a:pt x="468871" y="962761"/>
                  </a:lnTo>
                  <a:lnTo>
                    <a:pt x="472160" y="964412"/>
                  </a:lnTo>
                  <a:lnTo>
                    <a:pt x="1436941" y="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53664" y="0"/>
              <a:ext cx="202719" cy="20281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3153657" y="11"/>
              <a:ext cx="1904364" cy="1506220"/>
            </a:xfrm>
            <a:custGeom>
              <a:avLst/>
              <a:gdLst/>
              <a:ahLst/>
              <a:cxnLst/>
              <a:rect l="l" t="t" r="r" b="b"/>
              <a:pathLst>
                <a:path w="1904365" h="1506220">
                  <a:moveTo>
                    <a:pt x="284276" y="0"/>
                  </a:moveTo>
                  <a:lnTo>
                    <a:pt x="278523" y="0"/>
                  </a:lnTo>
                  <a:lnTo>
                    <a:pt x="42773" y="235699"/>
                  </a:lnTo>
                  <a:lnTo>
                    <a:pt x="0" y="279298"/>
                  </a:lnTo>
                  <a:lnTo>
                    <a:pt x="0" y="285051"/>
                  </a:lnTo>
                  <a:lnTo>
                    <a:pt x="284276" y="0"/>
                  </a:lnTo>
                  <a:close/>
                </a:path>
                <a:path w="1904365" h="1506220">
                  <a:moveTo>
                    <a:pt x="366547" y="0"/>
                  </a:moveTo>
                  <a:lnTo>
                    <a:pt x="360781" y="0"/>
                  </a:lnTo>
                  <a:lnTo>
                    <a:pt x="0" y="361543"/>
                  </a:lnTo>
                  <a:lnTo>
                    <a:pt x="0" y="367296"/>
                  </a:lnTo>
                  <a:lnTo>
                    <a:pt x="366547" y="0"/>
                  </a:lnTo>
                  <a:close/>
                </a:path>
                <a:path w="1904365" h="1506220">
                  <a:moveTo>
                    <a:pt x="448805" y="0"/>
                  </a:moveTo>
                  <a:lnTo>
                    <a:pt x="443039" y="0"/>
                  </a:lnTo>
                  <a:lnTo>
                    <a:pt x="0" y="442963"/>
                  </a:lnTo>
                  <a:lnTo>
                    <a:pt x="0" y="448729"/>
                  </a:lnTo>
                  <a:lnTo>
                    <a:pt x="448805" y="0"/>
                  </a:lnTo>
                  <a:close/>
                </a:path>
                <a:path w="1904365" h="1506220">
                  <a:moveTo>
                    <a:pt x="531063" y="0"/>
                  </a:moveTo>
                  <a:lnTo>
                    <a:pt x="524903" y="0"/>
                  </a:lnTo>
                  <a:lnTo>
                    <a:pt x="0" y="525208"/>
                  </a:lnTo>
                  <a:lnTo>
                    <a:pt x="0" y="530974"/>
                  </a:lnTo>
                  <a:lnTo>
                    <a:pt x="531063" y="0"/>
                  </a:lnTo>
                  <a:close/>
                </a:path>
                <a:path w="1904365" h="1506220">
                  <a:moveTo>
                    <a:pt x="612571" y="0"/>
                  </a:moveTo>
                  <a:lnTo>
                    <a:pt x="606742" y="0"/>
                  </a:lnTo>
                  <a:lnTo>
                    <a:pt x="34544" y="572096"/>
                  </a:lnTo>
                  <a:lnTo>
                    <a:pt x="38658" y="574560"/>
                  </a:lnTo>
                  <a:lnTo>
                    <a:pt x="538797" y="74498"/>
                  </a:lnTo>
                  <a:lnTo>
                    <a:pt x="612571" y="0"/>
                  </a:lnTo>
                  <a:close/>
                </a:path>
                <a:path w="1904365" h="1506220">
                  <a:moveTo>
                    <a:pt x="694753" y="0"/>
                  </a:moveTo>
                  <a:lnTo>
                    <a:pt x="689000" y="0"/>
                  </a:lnTo>
                  <a:lnTo>
                    <a:pt x="87198" y="602526"/>
                  </a:lnTo>
                  <a:lnTo>
                    <a:pt x="90487" y="604164"/>
                  </a:lnTo>
                  <a:lnTo>
                    <a:pt x="694753" y="0"/>
                  </a:lnTo>
                  <a:close/>
                </a:path>
                <a:path w="1904365" h="1506220">
                  <a:moveTo>
                    <a:pt x="777011" y="0"/>
                  </a:moveTo>
                  <a:lnTo>
                    <a:pt x="771258" y="0"/>
                  </a:lnTo>
                  <a:lnTo>
                    <a:pt x="139014" y="632129"/>
                  </a:lnTo>
                  <a:lnTo>
                    <a:pt x="142316" y="634606"/>
                  </a:lnTo>
                  <a:lnTo>
                    <a:pt x="777011" y="0"/>
                  </a:lnTo>
                  <a:close/>
                </a:path>
                <a:path w="1904365" h="1506220">
                  <a:moveTo>
                    <a:pt x="1843925" y="0"/>
                  </a:moveTo>
                  <a:lnTo>
                    <a:pt x="1838159" y="0"/>
                  </a:lnTo>
                  <a:lnTo>
                    <a:pt x="815187" y="1022807"/>
                  </a:lnTo>
                  <a:lnTo>
                    <a:pt x="819302" y="1024445"/>
                  </a:lnTo>
                  <a:lnTo>
                    <a:pt x="1843925" y="0"/>
                  </a:lnTo>
                  <a:close/>
                </a:path>
                <a:path w="1904365" h="1506220">
                  <a:moveTo>
                    <a:pt x="1904301" y="1246517"/>
                  </a:moveTo>
                  <a:lnTo>
                    <a:pt x="1647659" y="1503121"/>
                  </a:lnTo>
                  <a:lnTo>
                    <a:pt x="1651774" y="1505597"/>
                  </a:lnTo>
                  <a:lnTo>
                    <a:pt x="1904301" y="1253096"/>
                  </a:lnTo>
                  <a:lnTo>
                    <a:pt x="1904301" y="1246517"/>
                  </a:lnTo>
                  <a:close/>
                </a:path>
                <a:path w="1904365" h="1506220">
                  <a:moveTo>
                    <a:pt x="1904301" y="1165098"/>
                  </a:moveTo>
                  <a:lnTo>
                    <a:pt x="1848370" y="1220203"/>
                  </a:lnTo>
                  <a:lnTo>
                    <a:pt x="1766112" y="1302448"/>
                  </a:lnTo>
                  <a:lnTo>
                    <a:pt x="1595831" y="1473517"/>
                  </a:lnTo>
                  <a:lnTo>
                    <a:pt x="1599120" y="1475168"/>
                  </a:lnTo>
                  <a:lnTo>
                    <a:pt x="1904301" y="1170851"/>
                  </a:lnTo>
                  <a:lnTo>
                    <a:pt x="1904301" y="1165098"/>
                  </a:lnTo>
                  <a:close/>
                </a:path>
                <a:path w="1904365" h="1506220">
                  <a:moveTo>
                    <a:pt x="1904301" y="1082840"/>
                  </a:moveTo>
                  <a:lnTo>
                    <a:pt x="1766112" y="1220203"/>
                  </a:lnTo>
                  <a:lnTo>
                    <a:pt x="1544015" y="1443088"/>
                  </a:lnTo>
                  <a:lnTo>
                    <a:pt x="1547304" y="1445552"/>
                  </a:lnTo>
                  <a:lnTo>
                    <a:pt x="1604886" y="1387157"/>
                  </a:lnTo>
                  <a:lnTo>
                    <a:pt x="1904301" y="1088605"/>
                  </a:lnTo>
                  <a:lnTo>
                    <a:pt x="1904301" y="1082840"/>
                  </a:lnTo>
                  <a:close/>
                </a:path>
                <a:path w="1904365" h="1506220">
                  <a:moveTo>
                    <a:pt x="1904301" y="1000594"/>
                  </a:moveTo>
                  <a:lnTo>
                    <a:pt x="1684667" y="1220203"/>
                  </a:lnTo>
                  <a:lnTo>
                    <a:pt x="1491361" y="1413471"/>
                  </a:lnTo>
                  <a:lnTo>
                    <a:pt x="1495475" y="1415122"/>
                  </a:lnTo>
                  <a:lnTo>
                    <a:pt x="1904301" y="1006360"/>
                  </a:lnTo>
                  <a:lnTo>
                    <a:pt x="1904301" y="1000594"/>
                  </a:lnTo>
                  <a:close/>
                </a:path>
                <a:path w="1904365" h="1506220">
                  <a:moveTo>
                    <a:pt x="1904301" y="918349"/>
                  </a:moveTo>
                  <a:lnTo>
                    <a:pt x="1602409" y="1220203"/>
                  </a:lnTo>
                  <a:lnTo>
                    <a:pt x="1439545" y="1383042"/>
                  </a:lnTo>
                  <a:lnTo>
                    <a:pt x="1443659" y="1385519"/>
                  </a:lnTo>
                  <a:lnTo>
                    <a:pt x="1769402" y="1058989"/>
                  </a:lnTo>
                  <a:lnTo>
                    <a:pt x="1904301" y="924115"/>
                  </a:lnTo>
                  <a:lnTo>
                    <a:pt x="1904301" y="918349"/>
                  </a:lnTo>
                  <a:close/>
                </a:path>
                <a:path w="1904365" h="1506220">
                  <a:moveTo>
                    <a:pt x="1904301" y="16103"/>
                  </a:moveTo>
                  <a:lnTo>
                    <a:pt x="1684667" y="235699"/>
                  </a:lnTo>
                  <a:lnTo>
                    <a:pt x="867016" y="1052410"/>
                  </a:lnTo>
                  <a:lnTo>
                    <a:pt x="871131" y="1054887"/>
                  </a:lnTo>
                  <a:lnTo>
                    <a:pt x="1604886" y="320421"/>
                  </a:lnTo>
                  <a:lnTo>
                    <a:pt x="1851660" y="74498"/>
                  </a:lnTo>
                  <a:lnTo>
                    <a:pt x="1904301" y="21869"/>
                  </a:lnTo>
                  <a:lnTo>
                    <a:pt x="1904301" y="1610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853143" y="1328769"/>
              <a:ext cx="204825" cy="29691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3344500" y="11"/>
              <a:ext cx="1713864" cy="1355090"/>
            </a:xfrm>
            <a:custGeom>
              <a:avLst/>
              <a:gdLst/>
              <a:ahLst/>
              <a:cxnLst/>
              <a:rect l="l" t="t" r="r" b="b"/>
              <a:pathLst>
                <a:path w="1713865" h="1355090">
                  <a:moveTo>
                    <a:pt x="668426" y="0"/>
                  </a:moveTo>
                  <a:lnTo>
                    <a:pt x="662673" y="0"/>
                  </a:lnTo>
                  <a:lnTo>
                    <a:pt x="0" y="662571"/>
                  </a:lnTo>
                  <a:lnTo>
                    <a:pt x="4114" y="664210"/>
                  </a:lnTo>
                  <a:lnTo>
                    <a:pt x="668426" y="0"/>
                  </a:lnTo>
                  <a:close/>
                </a:path>
                <a:path w="1713865" h="1355090">
                  <a:moveTo>
                    <a:pt x="832129" y="0"/>
                  </a:moveTo>
                  <a:lnTo>
                    <a:pt x="826643" y="0"/>
                  </a:lnTo>
                  <a:lnTo>
                    <a:pt x="104470" y="722604"/>
                  </a:lnTo>
                  <a:lnTo>
                    <a:pt x="107759" y="724255"/>
                  </a:lnTo>
                  <a:lnTo>
                    <a:pt x="832129" y="0"/>
                  </a:lnTo>
                  <a:close/>
                </a:path>
                <a:path w="1713865" h="1355090">
                  <a:moveTo>
                    <a:pt x="1571104" y="0"/>
                  </a:moveTo>
                  <a:lnTo>
                    <a:pt x="1565059" y="0"/>
                  </a:lnTo>
                  <a:lnTo>
                    <a:pt x="572528" y="992378"/>
                  </a:lnTo>
                  <a:lnTo>
                    <a:pt x="575818" y="994841"/>
                  </a:lnTo>
                  <a:lnTo>
                    <a:pt x="1571104" y="0"/>
                  </a:lnTo>
                  <a:close/>
                </a:path>
                <a:path w="1713865" h="1355090">
                  <a:moveTo>
                    <a:pt x="1713458" y="836930"/>
                  </a:moveTo>
                  <a:lnTo>
                    <a:pt x="1575269" y="974280"/>
                  </a:lnTo>
                  <a:lnTo>
                    <a:pt x="1329309" y="1220203"/>
                  </a:lnTo>
                  <a:lnTo>
                    <a:pt x="1196873" y="1353439"/>
                  </a:lnTo>
                  <a:lnTo>
                    <a:pt x="1200162" y="1355077"/>
                  </a:lnTo>
                  <a:lnTo>
                    <a:pt x="1496301" y="1058989"/>
                  </a:lnTo>
                  <a:lnTo>
                    <a:pt x="1713458" y="842683"/>
                  </a:lnTo>
                  <a:lnTo>
                    <a:pt x="1713458" y="836930"/>
                  </a:lnTo>
                  <a:close/>
                </a:path>
                <a:path w="1713865" h="1355090">
                  <a:moveTo>
                    <a:pt x="1713458" y="754684"/>
                  </a:moveTo>
                  <a:lnTo>
                    <a:pt x="1575269" y="892035"/>
                  </a:lnTo>
                  <a:lnTo>
                    <a:pt x="1247051" y="1220203"/>
                  </a:lnTo>
                  <a:lnTo>
                    <a:pt x="1145057" y="1323009"/>
                  </a:lnTo>
                  <a:lnTo>
                    <a:pt x="1148346" y="1325473"/>
                  </a:lnTo>
                  <a:lnTo>
                    <a:pt x="1414043" y="1058989"/>
                  </a:lnTo>
                  <a:lnTo>
                    <a:pt x="1713458" y="760437"/>
                  </a:lnTo>
                  <a:lnTo>
                    <a:pt x="1713458" y="754684"/>
                  </a:lnTo>
                  <a:close/>
                </a:path>
                <a:path w="1713865" h="1355090">
                  <a:moveTo>
                    <a:pt x="1713458" y="672439"/>
                  </a:moveTo>
                  <a:lnTo>
                    <a:pt x="1575269" y="809790"/>
                  </a:lnTo>
                  <a:lnTo>
                    <a:pt x="1165618" y="1220203"/>
                  </a:lnTo>
                  <a:lnTo>
                    <a:pt x="1092403" y="1293393"/>
                  </a:lnTo>
                  <a:lnTo>
                    <a:pt x="1096518" y="1295044"/>
                  </a:lnTo>
                  <a:lnTo>
                    <a:pt x="1332598" y="1058989"/>
                  </a:lnTo>
                  <a:lnTo>
                    <a:pt x="1414043" y="976744"/>
                  </a:lnTo>
                  <a:lnTo>
                    <a:pt x="1713458" y="678192"/>
                  </a:lnTo>
                  <a:lnTo>
                    <a:pt x="1713458" y="672439"/>
                  </a:lnTo>
                  <a:close/>
                </a:path>
                <a:path w="1713865" h="1355090">
                  <a:moveTo>
                    <a:pt x="1713458" y="590194"/>
                  </a:moveTo>
                  <a:lnTo>
                    <a:pt x="1083360" y="1220203"/>
                  </a:lnTo>
                  <a:lnTo>
                    <a:pt x="1040587" y="1262964"/>
                  </a:lnTo>
                  <a:lnTo>
                    <a:pt x="1044689" y="1265428"/>
                  </a:lnTo>
                  <a:lnTo>
                    <a:pt x="1250340" y="1058989"/>
                  </a:lnTo>
                  <a:lnTo>
                    <a:pt x="1713458" y="595947"/>
                  </a:lnTo>
                  <a:lnTo>
                    <a:pt x="1713458" y="590194"/>
                  </a:lnTo>
                  <a:close/>
                </a:path>
                <a:path w="1713865" h="1355090">
                  <a:moveTo>
                    <a:pt x="1713458" y="508762"/>
                  </a:moveTo>
                  <a:lnTo>
                    <a:pt x="1575269" y="646112"/>
                  </a:lnTo>
                  <a:lnTo>
                    <a:pt x="1001102" y="1220203"/>
                  </a:lnTo>
                  <a:lnTo>
                    <a:pt x="988758" y="1232535"/>
                  </a:lnTo>
                  <a:lnTo>
                    <a:pt x="992047" y="1234998"/>
                  </a:lnTo>
                  <a:lnTo>
                    <a:pt x="1414043" y="813079"/>
                  </a:lnTo>
                  <a:lnTo>
                    <a:pt x="1713458" y="514527"/>
                  </a:lnTo>
                  <a:lnTo>
                    <a:pt x="1713458" y="508762"/>
                  </a:lnTo>
                  <a:close/>
                </a:path>
                <a:path w="1713865" h="1355090">
                  <a:moveTo>
                    <a:pt x="1713458" y="426516"/>
                  </a:moveTo>
                  <a:lnTo>
                    <a:pt x="1575269" y="563867"/>
                  </a:lnTo>
                  <a:lnTo>
                    <a:pt x="936929" y="1202931"/>
                  </a:lnTo>
                  <a:lnTo>
                    <a:pt x="940219" y="1205395"/>
                  </a:lnTo>
                  <a:lnTo>
                    <a:pt x="1085824" y="1058989"/>
                  </a:lnTo>
                  <a:lnTo>
                    <a:pt x="1414043" y="730834"/>
                  </a:lnTo>
                  <a:lnTo>
                    <a:pt x="1713458" y="432269"/>
                  </a:lnTo>
                  <a:lnTo>
                    <a:pt x="1713458" y="426516"/>
                  </a:lnTo>
                  <a:close/>
                </a:path>
                <a:path w="1713865" h="1355090">
                  <a:moveTo>
                    <a:pt x="1713458" y="344271"/>
                  </a:moveTo>
                  <a:lnTo>
                    <a:pt x="1575269" y="481622"/>
                  </a:lnTo>
                  <a:lnTo>
                    <a:pt x="884288" y="1172489"/>
                  </a:lnTo>
                  <a:lnTo>
                    <a:pt x="888403" y="1174965"/>
                  </a:lnTo>
                  <a:lnTo>
                    <a:pt x="1004392" y="1058989"/>
                  </a:lnTo>
                  <a:lnTo>
                    <a:pt x="1414043" y="648589"/>
                  </a:lnTo>
                  <a:lnTo>
                    <a:pt x="1713458" y="350024"/>
                  </a:lnTo>
                  <a:lnTo>
                    <a:pt x="1713458" y="344271"/>
                  </a:lnTo>
                  <a:close/>
                </a:path>
                <a:path w="1713865" h="1355090">
                  <a:moveTo>
                    <a:pt x="1713458" y="262026"/>
                  </a:moveTo>
                  <a:lnTo>
                    <a:pt x="832459" y="1142885"/>
                  </a:lnTo>
                  <a:lnTo>
                    <a:pt x="836574" y="1145349"/>
                  </a:lnTo>
                  <a:lnTo>
                    <a:pt x="922134" y="1058989"/>
                  </a:lnTo>
                  <a:lnTo>
                    <a:pt x="1713458" y="267779"/>
                  </a:lnTo>
                  <a:lnTo>
                    <a:pt x="1713458" y="262026"/>
                  </a:lnTo>
                  <a:close/>
                </a:path>
                <a:path w="1713865" h="1355090">
                  <a:moveTo>
                    <a:pt x="1713458" y="180606"/>
                  </a:moveTo>
                  <a:lnTo>
                    <a:pt x="1657527" y="235699"/>
                  </a:lnTo>
                  <a:lnTo>
                    <a:pt x="780643" y="1112456"/>
                  </a:lnTo>
                  <a:lnTo>
                    <a:pt x="783932" y="1114920"/>
                  </a:lnTo>
                  <a:lnTo>
                    <a:pt x="1414043" y="484911"/>
                  </a:lnTo>
                  <a:lnTo>
                    <a:pt x="1713458" y="186359"/>
                  </a:lnTo>
                  <a:lnTo>
                    <a:pt x="1713458" y="180606"/>
                  </a:lnTo>
                  <a:close/>
                </a:path>
                <a:path w="1713865" h="1355090">
                  <a:moveTo>
                    <a:pt x="1713458" y="98348"/>
                  </a:moveTo>
                  <a:lnTo>
                    <a:pt x="1575269" y="235699"/>
                  </a:lnTo>
                  <a:lnTo>
                    <a:pt x="728814" y="1082840"/>
                  </a:lnTo>
                  <a:lnTo>
                    <a:pt x="732104" y="1084491"/>
                  </a:lnTo>
                  <a:lnTo>
                    <a:pt x="1414043" y="402666"/>
                  </a:lnTo>
                  <a:lnTo>
                    <a:pt x="1713458" y="104114"/>
                  </a:lnTo>
                  <a:lnTo>
                    <a:pt x="1713458" y="98348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099879" y="0"/>
              <a:ext cx="255904" cy="102235"/>
            </a:xfrm>
            <a:custGeom>
              <a:avLst/>
              <a:gdLst/>
              <a:ahLst/>
              <a:cxnLst/>
              <a:rect l="l" t="t" r="r" b="b"/>
              <a:pathLst>
                <a:path w="255905" h="102235">
                  <a:moveTo>
                    <a:pt x="174980" y="101649"/>
                  </a:moveTo>
                  <a:lnTo>
                    <a:pt x="129122" y="0"/>
                  </a:lnTo>
                  <a:lnTo>
                    <a:pt x="255594" y="0"/>
                  </a:lnTo>
                  <a:lnTo>
                    <a:pt x="255594" y="15290"/>
                  </a:lnTo>
                  <a:lnTo>
                    <a:pt x="174980" y="101649"/>
                  </a:lnTo>
                  <a:close/>
                </a:path>
                <a:path w="255905" h="102235">
                  <a:moveTo>
                    <a:pt x="590" y="1308"/>
                  </a:moveTo>
                  <a:lnTo>
                    <a:pt x="0" y="0"/>
                  </a:lnTo>
                  <a:lnTo>
                    <a:pt x="1817" y="0"/>
                  </a:lnTo>
                  <a:lnTo>
                    <a:pt x="590" y="1308"/>
                  </a:lnTo>
                  <a:close/>
                </a:path>
              </a:pathLst>
            </a:custGeom>
            <a:solidFill>
              <a:srgbClr val="F6B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139680" y="0"/>
              <a:ext cx="3836035" cy="1666875"/>
            </a:xfrm>
            <a:custGeom>
              <a:avLst/>
              <a:gdLst/>
              <a:ahLst/>
              <a:cxnLst/>
              <a:rect l="l" t="t" r="r" b="b"/>
              <a:pathLst>
                <a:path w="3836034" h="1666875">
                  <a:moveTo>
                    <a:pt x="1918289" y="1666802"/>
                  </a:moveTo>
                  <a:lnTo>
                    <a:pt x="0" y="559763"/>
                  </a:lnTo>
                  <a:lnTo>
                    <a:pt x="0" y="0"/>
                  </a:lnTo>
                  <a:lnTo>
                    <a:pt x="27145" y="0"/>
                  </a:lnTo>
                  <a:lnTo>
                    <a:pt x="27145" y="544136"/>
                  </a:lnTo>
                  <a:lnTo>
                    <a:pt x="1904305" y="1627324"/>
                  </a:lnTo>
                  <a:lnTo>
                    <a:pt x="1986668" y="1627324"/>
                  </a:lnTo>
                  <a:lnTo>
                    <a:pt x="1918289" y="1666802"/>
                  </a:lnTo>
                  <a:close/>
                </a:path>
                <a:path w="3836034" h="1666875">
                  <a:moveTo>
                    <a:pt x="955854" y="25982"/>
                  </a:moveTo>
                  <a:lnTo>
                    <a:pt x="944132" y="0"/>
                  </a:lnTo>
                  <a:lnTo>
                    <a:pt x="980230" y="0"/>
                  </a:lnTo>
                  <a:lnTo>
                    <a:pt x="955854" y="25982"/>
                  </a:lnTo>
                  <a:close/>
                </a:path>
                <a:path w="3836034" h="1666875">
                  <a:moveTo>
                    <a:pt x="1130244" y="126323"/>
                  </a:moveTo>
                  <a:lnTo>
                    <a:pt x="1073255" y="0"/>
                  </a:lnTo>
                  <a:lnTo>
                    <a:pt x="1104566" y="0"/>
                  </a:lnTo>
                  <a:lnTo>
                    <a:pt x="1139292" y="76975"/>
                  </a:lnTo>
                  <a:lnTo>
                    <a:pt x="1176514" y="76975"/>
                  </a:lnTo>
                  <a:lnTo>
                    <a:pt x="1130244" y="126323"/>
                  </a:lnTo>
                  <a:close/>
                </a:path>
                <a:path w="3836034" h="1666875">
                  <a:moveTo>
                    <a:pt x="1176514" y="76975"/>
                  </a:moveTo>
                  <a:lnTo>
                    <a:pt x="1139292" y="76975"/>
                  </a:lnTo>
                  <a:lnTo>
                    <a:pt x="1201809" y="9533"/>
                  </a:lnTo>
                  <a:lnTo>
                    <a:pt x="1201809" y="0"/>
                  </a:lnTo>
                  <a:lnTo>
                    <a:pt x="1228955" y="0"/>
                  </a:lnTo>
                  <a:lnTo>
                    <a:pt x="1228955" y="21047"/>
                  </a:lnTo>
                  <a:lnTo>
                    <a:pt x="1176514" y="76975"/>
                  </a:lnTo>
                  <a:close/>
                </a:path>
                <a:path w="3836034" h="1666875">
                  <a:moveTo>
                    <a:pt x="1931450" y="1627324"/>
                  </a:moveTo>
                  <a:lnTo>
                    <a:pt x="1904305" y="1627324"/>
                  </a:lnTo>
                  <a:lnTo>
                    <a:pt x="1904305" y="0"/>
                  </a:lnTo>
                  <a:lnTo>
                    <a:pt x="1931450" y="0"/>
                  </a:lnTo>
                  <a:lnTo>
                    <a:pt x="1931450" y="1627324"/>
                  </a:lnTo>
                  <a:close/>
                </a:path>
                <a:path w="3836034" h="1666875">
                  <a:moveTo>
                    <a:pt x="1986668" y="1627324"/>
                  </a:moveTo>
                  <a:lnTo>
                    <a:pt x="1931450" y="1627324"/>
                  </a:lnTo>
                  <a:lnTo>
                    <a:pt x="3808610" y="544136"/>
                  </a:lnTo>
                  <a:lnTo>
                    <a:pt x="3808610" y="0"/>
                  </a:lnTo>
                  <a:lnTo>
                    <a:pt x="3835999" y="0"/>
                  </a:lnTo>
                  <a:lnTo>
                    <a:pt x="3835756" y="559763"/>
                  </a:lnTo>
                  <a:lnTo>
                    <a:pt x="1986668" y="1627324"/>
                  </a:lnTo>
                  <a:close/>
                </a:path>
                <a:path w="3836034" h="1666875">
                  <a:moveTo>
                    <a:pt x="3201535" y="730836"/>
                  </a:moveTo>
                  <a:lnTo>
                    <a:pt x="3201535" y="442972"/>
                  </a:lnTo>
                  <a:lnTo>
                    <a:pt x="3700027" y="155109"/>
                  </a:lnTo>
                  <a:lnTo>
                    <a:pt x="3700027" y="442972"/>
                  </a:lnTo>
                  <a:lnTo>
                    <a:pt x="3201535" y="730836"/>
                  </a:lnTo>
                  <a:close/>
                </a:path>
                <a:path w="3836034" h="1666875">
                  <a:moveTo>
                    <a:pt x="2121470" y="1181547"/>
                  </a:moveTo>
                  <a:lnTo>
                    <a:pt x="2263778" y="840224"/>
                  </a:lnTo>
                  <a:lnTo>
                    <a:pt x="2406087" y="1017054"/>
                  </a:lnTo>
                  <a:lnTo>
                    <a:pt x="2336989" y="1058177"/>
                  </a:lnTo>
                  <a:lnTo>
                    <a:pt x="2336989" y="1141246"/>
                  </a:lnTo>
                  <a:lnTo>
                    <a:pt x="2190568" y="1141246"/>
                  </a:lnTo>
                  <a:lnTo>
                    <a:pt x="2121470" y="1181547"/>
                  </a:lnTo>
                  <a:close/>
                </a:path>
                <a:path w="3836034" h="1666875">
                  <a:moveTo>
                    <a:pt x="2190568" y="1277776"/>
                  </a:moveTo>
                  <a:lnTo>
                    <a:pt x="2190568" y="1141246"/>
                  </a:lnTo>
                  <a:lnTo>
                    <a:pt x="2336989" y="1141246"/>
                  </a:lnTo>
                  <a:lnTo>
                    <a:pt x="2336989" y="1193884"/>
                  </a:lnTo>
                  <a:lnTo>
                    <a:pt x="2190568" y="1277776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999061" y="0"/>
            <a:ext cx="5344795" cy="1828800"/>
            <a:chOff x="4999061" y="0"/>
            <a:chExt cx="5344795" cy="1828800"/>
          </a:xfrm>
        </p:grpSpPr>
        <p:sp>
          <p:nvSpPr>
            <p:cNvPr id="19" name="object 19"/>
            <p:cNvSpPr/>
            <p:nvPr/>
          </p:nvSpPr>
          <p:spPr>
            <a:xfrm>
              <a:off x="5011391" y="0"/>
              <a:ext cx="5320030" cy="1821180"/>
            </a:xfrm>
            <a:custGeom>
              <a:avLst/>
              <a:gdLst/>
              <a:ahLst/>
              <a:cxnLst/>
              <a:rect l="l" t="t" r="r" b="b"/>
              <a:pathLst>
                <a:path w="5320030" h="1821180">
                  <a:moveTo>
                    <a:pt x="3119515" y="1820754"/>
                  </a:moveTo>
                  <a:lnTo>
                    <a:pt x="3060807" y="1814304"/>
                  </a:lnTo>
                  <a:lnTo>
                    <a:pt x="3013028" y="1796074"/>
                  </a:lnTo>
                  <a:lnTo>
                    <a:pt x="39232" y="77439"/>
                  </a:lnTo>
                  <a:lnTo>
                    <a:pt x="3135" y="38946"/>
                  </a:lnTo>
                  <a:lnTo>
                    <a:pt x="0" y="23591"/>
                  </a:lnTo>
                  <a:lnTo>
                    <a:pt x="0" y="0"/>
                  </a:lnTo>
                  <a:lnTo>
                    <a:pt x="112061" y="0"/>
                  </a:lnTo>
                  <a:lnTo>
                    <a:pt x="3020875" y="1680526"/>
                  </a:lnTo>
                  <a:lnTo>
                    <a:pt x="3041997" y="1690184"/>
                  </a:lnTo>
                  <a:lnTo>
                    <a:pt x="3066272" y="1697213"/>
                  </a:lnTo>
                  <a:lnTo>
                    <a:pt x="3093069" y="1701508"/>
                  </a:lnTo>
                  <a:lnTo>
                    <a:pt x="3121757" y="1702963"/>
                  </a:lnTo>
                  <a:lnTo>
                    <a:pt x="3404435" y="1702963"/>
                  </a:lnTo>
                  <a:lnTo>
                    <a:pt x="3260751" y="1785978"/>
                  </a:lnTo>
                  <a:lnTo>
                    <a:pt x="3229856" y="1800877"/>
                  </a:lnTo>
                  <a:lnTo>
                    <a:pt x="3195177" y="1811780"/>
                  </a:lnTo>
                  <a:lnTo>
                    <a:pt x="3157977" y="1818476"/>
                  </a:lnTo>
                  <a:lnTo>
                    <a:pt x="3119515" y="1820754"/>
                  </a:lnTo>
                  <a:close/>
                </a:path>
                <a:path w="5320030" h="1821180">
                  <a:moveTo>
                    <a:pt x="3404435" y="1702963"/>
                  </a:moveTo>
                  <a:lnTo>
                    <a:pt x="3121757" y="1702963"/>
                  </a:lnTo>
                  <a:lnTo>
                    <a:pt x="3158555" y="1700701"/>
                  </a:lnTo>
                  <a:lnTo>
                    <a:pt x="3194197" y="1694128"/>
                  </a:lnTo>
                  <a:lnTo>
                    <a:pt x="3257388" y="1669308"/>
                  </a:lnTo>
                  <a:lnTo>
                    <a:pt x="5122597" y="591234"/>
                  </a:lnTo>
                  <a:lnTo>
                    <a:pt x="5158466" y="563890"/>
                  </a:lnTo>
                  <a:lnTo>
                    <a:pt x="5174159" y="534021"/>
                  </a:lnTo>
                  <a:lnTo>
                    <a:pt x="5174159" y="636108"/>
                  </a:lnTo>
                  <a:lnTo>
                    <a:pt x="5171059" y="656406"/>
                  </a:lnTo>
                  <a:lnTo>
                    <a:pt x="5160288" y="676493"/>
                  </a:lnTo>
                  <a:lnTo>
                    <a:pt x="5142160" y="695740"/>
                  </a:lnTo>
                  <a:lnTo>
                    <a:pt x="5116992" y="713513"/>
                  </a:lnTo>
                  <a:lnTo>
                    <a:pt x="3404435" y="1702963"/>
                  </a:lnTo>
                  <a:close/>
                </a:path>
                <a:path w="5320030" h="1821180">
                  <a:moveTo>
                    <a:pt x="5201534" y="496792"/>
                  </a:moveTo>
                  <a:lnTo>
                    <a:pt x="5217472" y="483487"/>
                  </a:lnTo>
                  <a:lnTo>
                    <a:pt x="5230905" y="461804"/>
                  </a:lnTo>
                  <a:lnTo>
                    <a:pt x="5239505" y="433601"/>
                  </a:lnTo>
                  <a:lnTo>
                    <a:pt x="5242535" y="399402"/>
                  </a:lnTo>
                  <a:lnTo>
                    <a:pt x="5242535" y="0"/>
                  </a:lnTo>
                  <a:lnTo>
                    <a:pt x="5319878" y="0"/>
                  </a:lnTo>
                  <a:lnTo>
                    <a:pt x="5319878" y="361260"/>
                  </a:lnTo>
                  <a:lnTo>
                    <a:pt x="5317181" y="394179"/>
                  </a:lnTo>
                  <a:lnTo>
                    <a:pt x="5309229" y="421839"/>
                  </a:lnTo>
                  <a:lnTo>
                    <a:pt x="5296234" y="443609"/>
                  </a:lnTo>
                  <a:lnTo>
                    <a:pt x="5278404" y="458859"/>
                  </a:lnTo>
                  <a:lnTo>
                    <a:pt x="5277283" y="458859"/>
                  </a:lnTo>
                  <a:lnTo>
                    <a:pt x="5211009" y="492233"/>
                  </a:lnTo>
                  <a:lnTo>
                    <a:pt x="5202410" y="496405"/>
                  </a:lnTo>
                  <a:lnTo>
                    <a:pt x="5201534" y="496792"/>
                  </a:lnTo>
                  <a:close/>
                </a:path>
                <a:path w="5320030" h="1821180">
                  <a:moveTo>
                    <a:pt x="5201061" y="497187"/>
                  </a:moveTo>
                  <a:lnTo>
                    <a:pt x="5201061" y="497001"/>
                  </a:lnTo>
                  <a:lnTo>
                    <a:pt x="5201534" y="496792"/>
                  </a:lnTo>
                  <a:lnTo>
                    <a:pt x="5201061" y="497187"/>
                  </a:lnTo>
                  <a:close/>
                </a:path>
                <a:path w="5320030" h="1821180">
                  <a:moveTo>
                    <a:pt x="5201061" y="498123"/>
                  </a:moveTo>
                  <a:lnTo>
                    <a:pt x="5199940" y="498123"/>
                  </a:lnTo>
                  <a:lnTo>
                    <a:pt x="5201061" y="497187"/>
                  </a:lnTo>
                  <a:lnTo>
                    <a:pt x="5201061" y="498123"/>
                  </a:lnTo>
                  <a:close/>
                </a:path>
              </a:pathLst>
            </a:custGeom>
            <a:solidFill>
              <a:srgbClr val="F0AB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123431" y="0"/>
              <a:ext cx="5062220" cy="1704339"/>
            </a:xfrm>
            <a:custGeom>
              <a:avLst/>
              <a:gdLst/>
              <a:ahLst/>
              <a:cxnLst/>
              <a:rect l="l" t="t" r="r" b="b"/>
              <a:pathLst>
                <a:path w="5062220" h="1704339">
                  <a:moveTo>
                    <a:pt x="3010839" y="1704085"/>
                  </a:moveTo>
                  <a:lnTo>
                    <a:pt x="2955353" y="1698335"/>
                  </a:lnTo>
                  <a:lnTo>
                    <a:pt x="2909956" y="1681648"/>
                  </a:lnTo>
                  <a:lnTo>
                    <a:pt x="0" y="0"/>
                  </a:lnTo>
                  <a:lnTo>
                    <a:pt x="4192657" y="0"/>
                  </a:lnTo>
                  <a:lnTo>
                    <a:pt x="5029613" y="483539"/>
                  </a:lnTo>
                  <a:lnTo>
                    <a:pt x="5060035" y="515564"/>
                  </a:lnTo>
                  <a:lnTo>
                    <a:pt x="5062119" y="527290"/>
                  </a:lnTo>
                  <a:lnTo>
                    <a:pt x="5058634" y="543592"/>
                  </a:lnTo>
                  <a:lnTo>
                    <a:pt x="5032327" y="576195"/>
                  </a:lnTo>
                  <a:lnTo>
                    <a:pt x="3145349" y="1670430"/>
                  </a:lnTo>
                  <a:lnTo>
                    <a:pt x="3082297" y="1695250"/>
                  </a:lnTo>
                  <a:lnTo>
                    <a:pt x="3010839" y="1704085"/>
                  </a:lnTo>
                  <a:close/>
                </a:path>
              </a:pathLst>
            </a:custGeom>
            <a:solidFill>
              <a:srgbClr val="F6B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787894" y="0"/>
              <a:ext cx="3350895" cy="1193800"/>
            </a:xfrm>
            <a:custGeom>
              <a:avLst/>
              <a:gdLst/>
              <a:ahLst/>
              <a:cxnLst/>
              <a:rect l="l" t="t" r="r" b="b"/>
              <a:pathLst>
                <a:path w="3350895" h="1193800">
                  <a:moveTo>
                    <a:pt x="2064884" y="1193654"/>
                  </a:moveTo>
                  <a:lnTo>
                    <a:pt x="0" y="0"/>
                  </a:lnTo>
                  <a:lnTo>
                    <a:pt x="2057535" y="0"/>
                  </a:lnTo>
                  <a:lnTo>
                    <a:pt x="3093888" y="599087"/>
                  </a:lnTo>
                  <a:lnTo>
                    <a:pt x="2064884" y="1193654"/>
                  </a:lnTo>
                  <a:close/>
                </a:path>
                <a:path w="3350895" h="1193800">
                  <a:moveTo>
                    <a:pt x="3350578" y="328727"/>
                  </a:moveTo>
                  <a:lnTo>
                    <a:pt x="2781856" y="0"/>
                  </a:lnTo>
                  <a:lnTo>
                    <a:pt x="3350578" y="0"/>
                  </a:lnTo>
                  <a:lnTo>
                    <a:pt x="3350578" y="328727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999061" y="0"/>
              <a:ext cx="5344795" cy="1828800"/>
            </a:xfrm>
            <a:custGeom>
              <a:avLst/>
              <a:gdLst/>
              <a:ahLst/>
              <a:cxnLst/>
              <a:rect l="l" t="t" r="r" b="b"/>
              <a:pathLst>
                <a:path w="5344795" h="1828800">
                  <a:moveTo>
                    <a:pt x="3170710" y="1828800"/>
                  </a:moveTo>
                  <a:lnTo>
                    <a:pt x="3100442" y="1828800"/>
                  </a:lnTo>
                  <a:lnTo>
                    <a:pt x="3070615" y="1816100"/>
                  </a:lnTo>
                  <a:lnTo>
                    <a:pt x="3043100" y="1816100"/>
                  </a:lnTo>
                  <a:lnTo>
                    <a:pt x="44836" y="76200"/>
                  </a:lnTo>
                  <a:lnTo>
                    <a:pt x="11909" y="50800"/>
                  </a:lnTo>
                  <a:lnTo>
                    <a:pt x="0" y="12700"/>
                  </a:lnTo>
                  <a:lnTo>
                    <a:pt x="0" y="0"/>
                  </a:lnTo>
                  <a:lnTo>
                    <a:pt x="24660" y="0"/>
                  </a:lnTo>
                  <a:lnTo>
                    <a:pt x="24660" y="12700"/>
                  </a:lnTo>
                  <a:lnTo>
                    <a:pt x="27690" y="25400"/>
                  </a:lnTo>
                  <a:lnTo>
                    <a:pt x="35449" y="38100"/>
                  </a:lnTo>
                  <a:lnTo>
                    <a:pt x="45940" y="50800"/>
                  </a:lnTo>
                  <a:lnTo>
                    <a:pt x="57166" y="63500"/>
                  </a:lnTo>
                  <a:lnTo>
                    <a:pt x="3032084" y="1778000"/>
                  </a:lnTo>
                  <a:lnTo>
                    <a:pt x="3053048" y="1790700"/>
                  </a:lnTo>
                  <a:lnTo>
                    <a:pt x="3077061" y="1790700"/>
                  </a:lnTo>
                  <a:lnTo>
                    <a:pt x="3103805" y="1803400"/>
                  </a:lnTo>
                  <a:lnTo>
                    <a:pt x="3245496" y="1803400"/>
                  </a:lnTo>
                  <a:lnTo>
                    <a:pt x="3209049" y="1816100"/>
                  </a:lnTo>
                  <a:lnTo>
                    <a:pt x="3170710" y="1828800"/>
                  </a:lnTo>
                  <a:close/>
                </a:path>
                <a:path w="5344795" h="1828800">
                  <a:moveTo>
                    <a:pt x="3210030" y="1701800"/>
                  </a:moveTo>
                  <a:lnTo>
                    <a:pt x="3050404" y="1701800"/>
                  </a:lnTo>
                  <a:lnTo>
                    <a:pt x="3027600" y="1689100"/>
                  </a:lnTo>
                  <a:lnTo>
                    <a:pt x="101270" y="0"/>
                  </a:lnTo>
                  <a:lnTo>
                    <a:pt x="149385" y="0"/>
                  </a:lnTo>
                  <a:lnTo>
                    <a:pt x="3039930" y="1663700"/>
                  </a:lnTo>
                  <a:lnTo>
                    <a:pt x="3059389" y="1676400"/>
                  </a:lnTo>
                  <a:lnTo>
                    <a:pt x="3082105" y="1676400"/>
                  </a:lnTo>
                  <a:lnTo>
                    <a:pt x="3107553" y="1689100"/>
                  </a:lnTo>
                  <a:lnTo>
                    <a:pt x="3244918" y="1689100"/>
                  </a:lnTo>
                  <a:lnTo>
                    <a:pt x="3210030" y="1701800"/>
                  </a:lnTo>
                  <a:close/>
                </a:path>
                <a:path w="5344795" h="1828800">
                  <a:moveTo>
                    <a:pt x="2742887" y="546100"/>
                  </a:moveTo>
                  <a:lnTo>
                    <a:pt x="1831580" y="25400"/>
                  </a:lnTo>
                  <a:lnTo>
                    <a:pt x="1876325" y="0"/>
                  </a:lnTo>
                  <a:lnTo>
                    <a:pt x="2136573" y="0"/>
                  </a:lnTo>
                  <a:lnTo>
                    <a:pt x="2917750" y="444500"/>
                  </a:lnTo>
                  <a:lnTo>
                    <a:pt x="2742887" y="546100"/>
                  </a:lnTo>
                  <a:close/>
                </a:path>
                <a:path w="5344795" h="1828800">
                  <a:moveTo>
                    <a:pt x="2385314" y="76200"/>
                  </a:moveTo>
                  <a:lnTo>
                    <a:pt x="2230829" y="0"/>
                  </a:lnTo>
                  <a:lnTo>
                    <a:pt x="2538718" y="0"/>
                  </a:lnTo>
                  <a:lnTo>
                    <a:pt x="2385314" y="76200"/>
                  </a:lnTo>
                  <a:close/>
                </a:path>
                <a:path w="5344795" h="1828800">
                  <a:moveTo>
                    <a:pt x="2704776" y="25400"/>
                  </a:moveTo>
                  <a:lnTo>
                    <a:pt x="2648029" y="0"/>
                  </a:lnTo>
                  <a:lnTo>
                    <a:pt x="2761126" y="0"/>
                  </a:lnTo>
                  <a:lnTo>
                    <a:pt x="2704776" y="25400"/>
                  </a:lnTo>
                  <a:close/>
                </a:path>
                <a:path w="5344795" h="1828800">
                  <a:moveTo>
                    <a:pt x="2905420" y="139700"/>
                  </a:moveTo>
                  <a:lnTo>
                    <a:pt x="2745129" y="50800"/>
                  </a:lnTo>
                  <a:lnTo>
                    <a:pt x="2844182" y="0"/>
                  </a:lnTo>
                  <a:lnTo>
                    <a:pt x="2964839" y="0"/>
                  </a:lnTo>
                  <a:lnTo>
                    <a:pt x="3064590" y="50800"/>
                  </a:lnTo>
                  <a:lnTo>
                    <a:pt x="2905420" y="139700"/>
                  </a:lnTo>
                  <a:close/>
                </a:path>
                <a:path w="5344795" h="1828800">
                  <a:moveTo>
                    <a:pt x="3258509" y="101600"/>
                  </a:moveTo>
                  <a:lnTo>
                    <a:pt x="3098218" y="12700"/>
                  </a:lnTo>
                  <a:lnTo>
                    <a:pt x="3135156" y="0"/>
                  </a:lnTo>
                  <a:lnTo>
                    <a:pt x="3380481" y="0"/>
                  </a:lnTo>
                  <a:lnTo>
                    <a:pt x="3417680" y="12700"/>
                  </a:lnTo>
                  <a:lnTo>
                    <a:pt x="3258509" y="101600"/>
                  </a:lnTo>
                  <a:close/>
                </a:path>
                <a:path w="5344795" h="1828800">
                  <a:moveTo>
                    <a:pt x="4684628" y="723900"/>
                  </a:moveTo>
                  <a:lnTo>
                    <a:pt x="4638360" y="723900"/>
                  </a:lnTo>
                  <a:lnTo>
                    <a:pt x="4686559" y="685800"/>
                  </a:lnTo>
                  <a:lnTo>
                    <a:pt x="3477437" y="0"/>
                  </a:lnTo>
                  <a:lnTo>
                    <a:pt x="3741090" y="0"/>
                  </a:lnTo>
                  <a:lnTo>
                    <a:pt x="4818828" y="622300"/>
                  </a:lnTo>
                  <a:lnTo>
                    <a:pt x="4862830" y="622300"/>
                  </a:lnTo>
                  <a:lnTo>
                    <a:pt x="4684628" y="723900"/>
                  </a:lnTo>
                  <a:close/>
                </a:path>
                <a:path w="5344795" h="1828800">
                  <a:moveTo>
                    <a:pt x="4862830" y="622300"/>
                  </a:moveTo>
                  <a:lnTo>
                    <a:pt x="4818828" y="622300"/>
                  </a:lnTo>
                  <a:lnTo>
                    <a:pt x="4859181" y="596900"/>
                  </a:lnTo>
                  <a:lnTo>
                    <a:pt x="3822220" y="0"/>
                  </a:lnTo>
                  <a:lnTo>
                    <a:pt x="3872483" y="0"/>
                  </a:lnTo>
                  <a:lnTo>
                    <a:pt x="4907380" y="596900"/>
                  </a:lnTo>
                  <a:lnTo>
                    <a:pt x="4862830" y="622300"/>
                  </a:lnTo>
                  <a:close/>
                </a:path>
                <a:path w="5344795" h="1828800">
                  <a:moveTo>
                    <a:pt x="4431375" y="139700"/>
                  </a:moveTo>
                  <a:lnTo>
                    <a:pt x="4334906" y="139700"/>
                  </a:lnTo>
                  <a:lnTo>
                    <a:pt x="4294238" y="127000"/>
                  </a:lnTo>
                  <a:lnTo>
                    <a:pt x="4066988" y="0"/>
                  </a:lnTo>
                  <a:lnTo>
                    <a:pt x="4566686" y="0"/>
                  </a:lnTo>
                  <a:lnTo>
                    <a:pt x="4774614" y="114300"/>
                  </a:lnTo>
                  <a:lnTo>
                    <a:pt x="4475827" y="114300"/>
                  </a:lnTo>
                  <a:lnTo>
                    <a:pt x="4431375" y="139700"/>
                  </a:lnTo>
                  <a:close/>
                </a:path>
                <a:path w="5344795" h="1828800">
                  <a:moveTo>
                    <a:pt x="5254865" y="317500"/>
                  </a:moveTo>
                  <a:lnTo>
                    <a:pt x="5138288" y="317500"/>
                  </a:lnTo>
                  <a:lnTo>
                    <a:pt x="5138288" y="0"/>
                  </a:lnTo>
                  <a:lnTo>
                    <a:pt x="5254865" y="0"/>
                  </a:lnTo>
                  <a:lnTo>
                    <a:pt x="5254865" y="317500"/>
                  </a:lnTo>
                  <a:close/>
                </a:path>
                <a:path w="5344795" h="1828800">
                  <a:moveTo>
                    <a:pt x="5277213" y="469900"/>
                  </a:moveTo>
                  <a:lnTo>
                    <a:pt x="5238051" y="469900"/>
                  </a:lnTo>
                  <a:lnTo>
                    <a:pt x="5246458" y="457200"/>
                  </a:lnTo>
                  <a:lnTo>
                    <a:pt x="5256546" y="457200"/>
                  </a:lnTo>
                  <a:lnTo>
                    <a:pt x="5268316" y="444500"/>
                  </a:lnTo>
                  <a:lnTo>
                    <a:pt x="5284009" y="444500"/>
                  </a:lnTo>
                  <a:lnTo>
                    <a:pt x="5298896" y="431800"/>
                  </a:lnTo>
                  <a:lnTo>
                    <a:pt x="5309790" y="406400"/>
                  </a:lnTo>
                  <a:lnTo>
                    <a:pt x="5316481" y="381000"/>
                  </a:lnTo>
                  <a:lnTo>
                    <a:pt x="5318758" y="355600"/>
                  </a:lnTo>
                  <a:lnTo>
                    <a:pt x="5318946" y="0"/>
                  </a:lnTo>
                  <a:lnTo>
                    <a:pt x="5344538" y="0"/>
                  </a:lnTo>
                  <a:lnTo>
                    <a:pt x="5344538" y="355600"/>
                  </a:lnTo>
                  <a:lnTo>
                    <a:pt x="5341263" y="393700"/>
                  </a:lnTo>
                  <a:lnTo>
                    <a:pt x="5331788" y="419100"/>
                  </a:lnTo>
                  <a:lnTo>
                    <a:pt x="5316638" y="444500"/>
                  </a:lnTo>
                  <a:lnTo>
                    <a:pt x="5296339" y="457200"/>
                  </a:lnTo>
                  <a:lnTo>
                    <a:pt x="5277213" y="469900"/>
                  </a:lnTo>
                  <a:close/>
                </a:path>
                <a:path w="5344795" h="1828800">
                  <a:moveTo>
                    <a:pt x="2588200" y="203200"/>
                  </a:moveTo>
                  <a:lnTo>
                    <a:pt x="2427909" y="101600"/>
                  </a:lnTo>
                  <a:lnTo>
                    <a:pt x="2587079" y="12700"/>
                  </a:lnTo>
                  <a:lnTo>
                    <a:pt x="2747371" y="101600"/>
                  </a:lnTo>
                  <a:lnTo>
                    <a:pt x="2588200" y="203200"/>
                  </a:lnTo>
                  <a:close/>
                </a:path>
                <a:path w="5344795" h="1828800">
                  <a:moveTo>
                    <a:pt x="3462516" y="228600"/>
                  </a:moveTo>
                  <a:lnTo>
                    <a:pt x="3302225" y="127000"/>
                  </a:lnTo>
                  <a:lnTo>
                    <a:pt x="3461396" y="38100"/>
                  </a:lnTo>
                  <a:lnTo>
                    <a:pt x="3621687" y="127000"/>
                  </a:lnTo>
                  <a:lnTo>
                    <a:pt x="3462516" y="228600"/>
                  </a:lnTo>
                  <a:close/>
                </a:path>
                <a:path w="5344795" h="1828800">
                  <a:moveTo>
                    <a:pt x="4782958" y="76200"/>
                  </a:moveTo>
                  <a:lnTo>
                    <a:pt x="4779595" y="76200"/>
                  </a:lnTo>
                  <a:lnTo>
                    <a:pt x="4779595" y="38100"/>
                  </a:lnTo>
                  <a:lnTo>
                    <a:pt x="4782958" y="38100"/>
                  </a:lnTo>
                  <a:lnTo>
                    <a:pt x="4782958" y="76200"/>
                  </a:lnTo>
                  <a:close/>
                </a:path>
                <a:path w="5344795" h="1828800">
                  <a:moveTo>
                    <a:pt x="4960063" y="76200"/>
                  </a:moveTo>
                  <a:lnTo>
                    <a:pt x="4956701" y="76200"/>
                  </a:lnTo>
                  <a:lnTo>
                    <a:pt x="4956701" y="38100"/>
                  </a:lnTo>
                  <a:lnTo>
                    <a:pt x="4960063" y="38100"/>
                  </a:lnTo>
                  <a:lnTo>
                    <a:pt x="4960063" y="76200"/>
                  </a:lnTo>
                  <a:close/>
                </a:path>
                <a:path w="5344795" h="1828800">
                  <a:moveTo>
                    <a:pt x="5137167" y="76200"/>
                  </a:moveTo>
                  <a:lnTo>
                    <a:pt x="5132684" y="76200"/>
                  </a:lnTo>
                  <a:lnTo>
                    <a:pt x="5132684" y="38100"/>
                  </a:lnTo>
                  <a:lnTo>
                    <a:pt x="5137167" y="38100"/>
                  </a:lnTo>
                  <a:lnTo>
                    <a:pt x="5137167" y="76200"/>
                  </a:lnTo>
                  <a:close/>
                </a:path>
                <a:path w="5344795" h="1828800">
                  <a:moveTo>
                    <a:pt x="3107185" y="254000"/>
                  </a:moveTo>
                  <a:lnTo>
                    <a:pt x="2946894" y="165100"/>
                  </a:lnTo>
                  <a:lnTo>
                    <a:pt x="3106064" y="76200"/>
                  </a:lnTo>
                  <a:lnTo>
                    <a:pt x="3266356" y="165100"/>
                  </a:lnTo>
                  <a:lnTo>
                    <a:pt x="3107185" y="254000"/>
                  </a:lnTo>
                  <a:close/>
                </a:path>
                <a:path w="5344795" h="1828800">
                  <a:moveTo>
                    <a:pt x="2287794" y="1104900"/>
                  </a:moveTo>
                  <a:lnTo>
                    <a:pt x="1231889" y="482600"/>
                  </a:lnTo>
                  <a:lnTo>
                    <a:pt x="1870812" y="114300"/>
                  </a:lnTo>
                  <a:lnTo>
                    <a:pt x="2926718" y="723900"/>
                  </a:lnTo>
                  <a:lnTo>
                    <a:pt x="2287794" y="1104900"/>
                  </a:lnTo>
                  <a:close/>
                </a:path>
                <a:path w="5344795" h="1828800">
                  <a:moveTo>
                    <a:pt x="5231553" y="495300"/>
                  </a:moveTo>
                  <a:lnTo>
                    <a:pt x="5128201" y="495300"/>
                  </a:lnTo>
                  <a:lnTo>
                    <a:pt x="4475827" y="114300"/>
                  </a:lnTo>
                  <a:lnTo>
                    <a:pt x="4774614" y="114300"/>
                  </a:lnTo>
                  <a:lnTo>
                    <a:pt x="4867026" y="165100"/>
                  </a:lnTo>
                  <a:lnTo>
                    <a:pt x="4870389" y="165100"/>
                  </a:lnTo>
                  <a:lnTo>
                    <a:pt x="5138288" y="317500"/>
                  </a:lnTo>
                  <a:lnTo>
                    <a:pt x="5254865" y="317500"/>
                  </a:lnTo>
                  <a:lnTo>
                    <a:pt x="5254865" y="393700"/>
                  </a:lnTo>
                  <a:lnTo>
                    <a:pt x="5253814" y="419100"/>
                  </a:lnTo>
                  <a:lnTo>
                    <a:pt x="5250662" y="431800"/>
                  </a:lnTo>
                  <a:lnTo>
                    <a:pt x="5245407" y="444500"/>
                  </a:lnTo>
                  <a:lnTo>
                    <a:pt x="5238051" y="469900"/>
                  </a:lnTo>
                  <a:lnTo>
                    <a:pt x="5277213" y="469900"/>
                  </a:lnTo>
                  <a:lnTo>
                    <a:pt x="5258088" y="482600"/>
                  </a:lnTo>
                  <a:lnTo>
                    <a:pt x="5231553" y="495300"/>
                  </a:lnTo>
                  <a:close/>
                </a:path>
                <a:path w="5344795" h="1828800">
                  <a:moveTo>
                    <a:pt x="2791086" y="317500"/>
                  </a:moveTo>
                  <a:lnTo>
                    <a:pt x="2630795" y="228600"/>
                  </a:lnTo>
                  <a:lnTo>
                    <a:pt x="2789965" y="127000"/>
                  </a:lnTo>
                  <a:lnTo>
                    <a:pt x="2950257" y="228600"/>
                  </a:lnTo>
                  <a:lnTo>
                    <a:pt x="2791086" y="317500"/>
                  </a:lnTo>
                  <a:close/>
                </a:path>
                <a:path w="5344795" h="1828800">
                  <a:moveTo>
                    <a:pt x="4870389" y="165100"/>
                  </a:moveTo>
                  <a:lnTo>
                    <a:pt x="4867026" y="165100"/>
                  </a:lnTo>
                  <a:lnTo>
                    <a:pt x="4867026" y="127000"/>
                  </a:lnTo>
                  <a:lnTo>
                    <a:pt x="4870389" y="127000"/>
                  </a:lnTo>
                  <a:lnTo>
                    <a:pt x="4870389" y="165100"/>
                  </a:lnTo>
                  <a:close/>
                </a:path>
                <a:path w="5344795" h="1828800">
                  <a:moveTo>
                    <a:pt x="5049737" y="165100"/>
                  </a:moveTo>
                  <a:lnTo>
                    <a:pt x="5046374" y="165100"/>
                  </a:lnTo>
                  <a:lnTo>
                    <a:pt x="5046374" y="127000"/>
                  </a:lnTo>
                  <a:lnTo>
                    <a:pt x="5049737" y="127000"/>
                  </a:lnTo>
                  <a:lnTo>
                    <a:pt x="5049737" y="165100"/>
                  </a:lnTo>
                  <a:close/>
                </a:path>
                <a:path w="5344795" h="1828800">
                  <a:moveTo>
                    <a:pt x="3666523" y="342900"/>
                  </a:moveTo>
                  <a:lnTo>
                    <a:pt x="3506232" y="254000"/>
                  </a:lnTo>
                  <a:lnTo>
                    <a:pt x="3665403" y="152400"/>
                  </a:lnTo>
                  <a:lnTo>
                    <a:pt x="3825694" y="254000"/>
                  </a:lnTo>
                  <a:lnTo>
                    <a:pt x="3666523" y="342900"/>
                  </a:lnTo>
                  <a:close/>
                </a:path>
                <a:path w="5344795" h="1828800">
                  <a:moveTo>
                    <a:pt x="3307829" y="381000"/>
                  </a:moveTo>
                  <a:lnTo>
                    <a:pt x="3147538" y="279400"/>
                  </a:lnTo>
                  <a:lnTo>
                    <a:pt x="3306709" y="190500"/>
                  </a:lnTo>
                  <a:lnTo>
                    <a:pt x="3467000" y="279400"/>
                  </a:lnTo>
                  <a:lnTo>
                    <a:pt x="3307829" y="381000"/>
                  </a:lnTo>
                  <a:close/>
                </a:path>
                <a:path w="5344795" h="1828800">
                  <a:moveTo>
                    <a:pt x="5137167" y="254000"/>
                  </a:moveTo>
                  <a:lnTo>
                    <a:pt x="5132684" y="254000"/>
                  </a:lnTo>
                  <a:lnTo>
                    <a:pt x="5132684" y="215900"/>
                  </a:lnTo>
                  <a:lnTo>
                    <a:pt x="5137167" y="215900"/>
                  </a:lnTo>
                  <a:lnTo>
                    <a:pt x="5137167" y="254000"/>
                  </a:lnTo>
                  <a:close/>
                </a:path>
                <a:path w="5344795" h="1828800">
                  <a:moveTo>
                    <a:pt x="2993972" y="431800"/>
                  </a:moveTo>
                  <a:lnTo>
                    <a:pt x="2833681" y="342900"/>
                  </a:lnTo>
                  <a:lnTo>
                    <a:pt x="2992851" y="254000"/>
                  </a:lnTo>
                  <a:lnTo>
                    <a:pt x="3153143" y="342900"/>
                  </a:lnTo>
                  <a:lnTo>
                    <a:pt x="2993972" y="431800"/>
                  </a:lnTo>
                  <a:close/>
                </a:path>
                <a:path w="5344795" h="1828800">
                  <a:moveTo>
                    <a:pt x="3870531" y="457200"/>
                  </a:moveTo>
                  <a:lnTo>
                    <a:pt x="3710239" y="368300"/>
                  </a:lnTo>
                  <a:lnTo>
                    <a:pt x="3869410" y="279400"/>
                  </a:lnTo>
                  <a:lnTo>
                    <a:pt x="4029701" y="368300"/>
                  </a:lnTo>
                  <a:lnTo>
                    <a:pt x="3870531" y="457200"/>
                  </a:lnTo>
                  <a:close/>
                </a:path>
                <a:path w="5344795" h="1828800">
                  <a:moveTo>
                    <a:pt x="3509595" y="495300"/>
                  </a:moveTo>
                  <a:lnTo>
                    <a:pt x="3349304" y="393700"/>
                  </a:lnTo>
                  <a:lnTo>
                    <a:pt x="3508474" y="304800"/>
                  </a:lnTo>
                  <a:lnTo>
                    <a:pt x="3668765" y="393700"/>
                  </a:lnTo>
                  <a:lnTo>
                    <a:pt x="3509595" y="495300"/>
                  </a:lnTo>
                  <a:close/>
                </a:path>
                <a:path w="5344795" h="1828800">
                  <a:moveTo>
                    <a:pt x="3195738" y="546100"/>
                  </a:moveTo>
                  <a:lnTo>
                    <a:pt x="3035446" y="457200"/>
                  </a:lnTo>
                  <a:lnTo>
                    <a:pt x="3194617" y="368300"/>
                  </a:lnTo>
                  <a:lnTo>
                    <a:pt x="3354908" y="457200"/>
                  </a:lnTo>
                  <a:lnTo>
                    <a:pt x="3195738" y="546100"/>
                  </a:lnTo>
                  <a:close/>
                </a:path>
                <a:path w="5344795" h="1828800">
                  <a:moveTo>
                    <a:pt x="4074538" y="584200"/>
                  </a:moveTo>
                  <a:lnTo>
                    <a:pt x="3914247" y="482600"/>
                  </a:lnTo>
                  <a:lnTo>
                    <a:pt x="4073417" y="393700"/>
                  </a:lnTo>
                  <a:lnTo>
                    <a:pt x="4233708" y="482600"/>
                  </a:lnTo>
                  <a:lnTo>
                    <a:pt x="4074538" y="584200"/>
                  </a:lnTo>
                  <a:close/>
                </a:path>
                <a:path w="5344795" h="1828800">
                  <a:moveTo>
                    <a:pt x="3710239" y="609600"/>
                  </a:moveTo>
                  <a:lnTo>
                    <a:pt x="3549948" y="520700"/>
                  </a:lnTo>
                  <a:lnTo>
                    <a:pt x="3709119" y="419100"/>
                  </a:lnTo>
                  <a:lnTo>
                    <a:pt x="3869410" y="520700"/>
                  </a:lnTo>
                  <a:lnTo>
                    <a:pt x="3710239" y="609600"/>
                  </a:lnTo>
                  <a:close/>
                </a:path>
                <a:path w="5344795" h="1828800">
                  <a:moveTo>
                    <a:pt x="2988368" y="685800"/>
                  </a:moveTo>
                  <a:lnTo>
                    <a:pt x="2782119" y="571500"/>
                  </a:lnTo>
                  <a:lnTo>
                    <a:pt x="2956982" y="469900"/>
                  </a:lnTo>
                  <a:lnTo>
                    <a:pt x="3163231" y="584200"/>
                  </a:lnTo>
                  <a:lnTo>
                    <a:pt x="2988368" y="685800"/>
                  </a:lnTo>
                  <a:close/>
                </a:path>
                <a:path w="5344795" h="1828800">
                  <a:moveTo>
                    <a:pt x="3398624" y="673100"/>
                  </a:moveTo>
                  <a:lnTo>
                    <a:pt x="3238333" y="571500"/>
                  </a:lnTo>
                  <a:lnTo>
                    <a:pt x="3397503" y="482600"/>
                  </a:lnTo>
                  <a:lnTo>
                    <a:pt x="3557794" y="571500"/>
                  </a:lnTo>
                  <a:lnTo>
                    <a:pt x="3398624" y="673100"/>
                  </a:lnTo>
                  <a:close/>
                </a:path>
                <a:path w="5344795" h="1828800">
                  <a:moveTo>
                    <a:pt x="5212270" y="508000"/>
                  </a:moveTo>
                  <a:lnTo>
                    <a:pt x="5149919" y="508000"/>
                  </a:lnTo>
                  <a:lnTo>
                    <a:pt x="5139113" y="495300"/>
                  </a:lnTo>
                  <a:lnTo>
                    <a:pt x="5218996" y="495300"/>
                  </a:lnTo>
                  <a:lnTo>
                    <a:pt x="5212270" y="508000"/>
                  </a:lnTo>
                  <a:close/>
                </a:path>
                <a:path w="5344795" h="1828800">
                  <a:moveTo>
                    <a:pt x="4277424" y="698500"/>
                  </a:moveTo>
                  <a:lnTo>
                    <a:pt x="4117133" y="609600"/>
                  </a:lnTo>
                  <a:lnTo>
                    <a:pt x="4276303" y="508000"/>
                  </a:lnTo>
                  <a:lnTo>
                    <a:pt x="4436594" y="609600"/>
                  </a:lnTo>
                  <a:lnTo>
                    <a:pt x="4277424" y="698500"/>
                  </a:lnTo>
                  <a:close/>
                </a:path>
                <a:path w="5344795" h="1828800">
                  <a:moveTo>
                    <a:pt x="3244918" y="1689100"/>
                  </a:moveTo>
                  <a:lnTo>
                    <a:pt x="3170325" y="1689100"/>
                  </a:lnTo>
                  <a:lnTo>
                    <a:pt x="3204285" y="1676400"/>
                  </a:lnTo>
                  <a:lnTo>
                    <a:pt x="3235933" y="1663700"/>
                  </a:lnTo>
                  <a:lnTo>
                    <a:pt x="5129322" y="571500"/>
                  </a:lnTo>
                  <a:lnTo>
                    <a:pt x="5162249" y="546100"/>
                  </a:lnTo>
                  <a:lnTo>
                    <a:pt x="5174159" y="520700"/>
                  </a:lnTo>
                  <a:lnTo>
                    <a:pt x="5173038" y="508000"/>
                  </a:lnTo>
                  <a:lnTo>
                    <a:pt x="5197698" y="508000"/>
                  </a:lnTo>
                  <a:lnTo>
                    <a:pt x="5198819" y="520700"/>
                  </a:lnTo>
                  <a:lnTo>
                    <a:pt x="5198819" y="571500"/>
                  </a:lnTo>
                  <a:lnTo>
                    <a:pt x="5174159" y="571500"/>
                  </a:lnTo>
                  <a:lnTo>
                    <a:pt x="5167031" y="584200"/>
                  </a:lnTo>
                  <a:lnTo>
                    <a:pt x="5159167" y="584200"/>
                  </a:lnTo>
                  <a:lnTo>
                    <a:pt x="5150672" y="596900"/>
                  </a:lnTo>
                  <a:lnTo>
                    <a:pt x="5141652" y="596900"/>
                  </a:lnTo>
                  <a:lnTo>
                    <a:pt x="3276444" y="1676400"/>
                  </a:lnTo>
                  <a:lnTo>
                    <a:pt x="3244918" y="1689100"/>
                  </a:lnTo>
                  <a:close/>
                </a:path>
                <a:path w="5344795" h="1828800">
                  <a:moveTo>
                    <a:pt x="3910884" y="723900"/>
                  </a:moveTo>
                  <a:lnTo>
                    <a:pt x="3750593" y="635000"/>
                  </a:lnTo>
                  <a:lnTo>
                    <a:pt x="3909763" y="546100"/>
                  </a:lnTo>
                  <a:lnTo>
                    <a:pt x="4070054" y="635000"/>
                  </a:lnTo>
                  <a:lnTo>
                    <a:pt x="3910884" y="723900"/>
                  </a:lnTo>
                  <a:close/>
                </a:path>
                <a:path w="5344795" h="1828800">
                  <a:moveTo>
                    <a:pt x="3245496" y="1803400"/>
                  </a:moveTo>
                  <a:lnTo>
                    <a:pt x="3169116" y="1803400"/>
                  </a:lnTo>
                  <a:lnTo>
                    <a:pt x="3204425" y="1790700"/>
                  </a:lnTo>
                  <a:lnTo>
                    <a:pt x="3237632" y="1778000"/>
                  </a:lnTo>
                  <a:lnTo>
                    <a:pt x="3267477" y="1765300"/>
                  </a:lnTo>
                  <a:lnTo>
                    <a:pt x="5145470" y="685800"/>
                  </a:lnTo>
                  <a:lnTo>
                    <a:pt x="5161549" y="660400"/>
                  </a:lnTo>
                  <a:lnTo>
                    <a:pt x="5171322" y="647700"/>
                  </a:lnTo>
                  <a:lnTo>
                    <a:pt x="5174159" y="635000"/>
                  </a:lnTo>
                  <a:lnTo>
                    <a:pt x="5174159" y="571500"/>
                  </a:lnTo>
                  <a:lnTo>
                    <a:pt x="5198819" y="571500"/>
                  </a:lnTo>
                  <a:lnTo>
                    <a:pt x="5198819" y="622300"/>
                  </a:lnTo>
                  <a:lnTo>
                    <a:pt x="5195456" y="647700"/>
                  </a:lnTo>
                  <a:lnTo>
                    <a:pt x="5183687" y="673100"/>
                  </a:lnTo>
                  <a:lnTo>
                    <a:pt x="5163510" y="698500"/>
                  </a:lnTo>
                  <a:lnTo>
                    <a:pt x="5134927" y="711200"/>
                  </a:lnTo>
                  <a:lnTo>
                    <a:pt x="3278686" y="1790700"/>
                  </a:lnTo>
                  <a:lnTo>
                    <a:pt x="3245496" y="1803400"/>
                  </a:lnTo>
                  <a:close/>
                </a:path>
                <a:path w="5344795" h="1828800">
                  <a:moveTo>
                    <a:pt x="3601510" y="787400"/>
                  </a:moveTo>
                  <a:lnTo>
                    <a:pt x="3441219" y="698500"/>
                  </a:lnTo>
                  <a:lnTo>
                    <a:pt x="3600389" y="596900"/>
                  </a:lnTo>
                  <a:lnTo>
                    <a:pt x="3760681" y="698500"/>
                  </a:lnTo>
                  <a:lnTo>
                    <a:pt x="3601510" y="787400"/>
                  </a:lnTo>
                  <a:close/>
                </a:path>
                <a:path w="5344795" h="1828800">
                  <a:moveTo>
                    <a:pt x="3202463" y="812800"/>
                  </a:moveTo>
                  <a:lnTo>
                    <a:pt x="3026479" y="711200"/>
                  </a:lnTo>
                  <a:lnTo>
                    <a:pt x="3201343" y="609600"/>
                  </a:lnTo>
                  <a:lnTo>
                    <a:pt x="3377327" y="711200"/>
                  </a:lnTo>
                  <a:lnTo>
                    <a:pt x="3202463" y="812800"/>
                  </a:lnTo>
                  <a:close/>
                </a:path>
                <a:path w="5344795" h="1828800">
                  <a:moveTo>
                    <a:pt x="4484150" y="838200"/>
                  </a:moveTo>
                  <a:lnTo>
                    <a:pt x="4428748" y="838200"/>
                  </a:lnTo>
                  <a:lnTo>
                    <a:pt x="4479189" y="812800"/>
                  </a:lnTo>
                  <a:lnTo>
                    <a:pt x="4323381" y="723900"/>
                  </a:lnTo>
                  <a:lnTo>
                    <a:pt x="4482552" y="635000"/>
                  </a:lnTo>
                  <a:lnTo>
                    <a:pt x="4638360" y="723900"/>
                  </a:lnTo>
                  <a:lnTo>
                    <a:pt x="4684628" y="723900"/>
                  </a:lnTo>
                  <a:lnTo>
                    <a:pt x="4484150" y="838200"/>
                  </a:lnTo>
                  <a:close/>
                </a:path>
                <a:path w="5344795" h="1828800">
                  <a:moveTo>
                    <a:pt x="4261398" y="965200"/>
                  </a:moveTo>
                  <a:lnTo>
                    <a:pt x="4219136" y="965200"/>
                  </a:lnTo>
                  <a:lnTo>
                    <a:pt x="4274061" y="927100"/>
                  </a:lnTo>
                  <a:lnTo>
                    <a:pt x="3955720" y="749300"/>
                  </a:lnTo>
                  <a:lnTo>
                    <a:pt x="4110407" y="660400"/>
                  </a:lnTo>
                  <a:lnTo>
                    <a:pt x="4428748" y="838200"/>
                  </a:lnTo>
                  <a:lnTo>
                    <a:pt x="4484150" y="838200"/>
                  </a:lnTo>
                  <a:lnTo>
                    <a:pt x="4261398" y="965200"/>
                  </a:lnTo>
                  <a:close/>
                </a:path>
                <a:path w="5344795" h="1828800">
                  <a:moveTo>
                    <a:pt x="4060920" y="1079500"/>
                  </a:moveTo>
                  <a:lnTo>
                    <a:pt x="4016250" y="1079500"/>
                  </a:lnTo>
                  <a:lnTo>
                    <a:pt x="4064450" y="1054100"/>
                  </a:lnTo>
                  <a:lnTo>
                    <a:pt x="3645226" y="812800"/>
                  </a:lnTo>
                  <a:lnTo>
                    <a:pt x="3799913" y="723900"/>
                  </a:lnTo>
                  <a:lnTo>
                    <a:pt x="4219136" y="965200"/>
                  </a:lnTo>
                  <a:lnTo>
                    <a:pt x="4261398" y="965200"/>
                  </a:lnTo>
                  <a:lnTo>
                    <a:pt x="4060920" y="1079500"/>
                  </a:lnTo>
                  <a:close/>
                </a:path>
                <a:path w="5344795" h="1828800">
                  <a:moveTo>
                    <a:pt x="3416559" y="939800"/>
                  </a:moveTo>
                  <a:lnTo>
                    <a:pt x="3240575" y="838200"/>
                  </a:lnTo>
                  <a:lnTo>
                    <a:pt x="3415438" y="736600"/>
                  </a:lnTo>
                  <a:lnTo>
                    <a:pt x="3591422" y="838200"/>
                  </a:lnTo>
                  <a:lnTo>
                    <a:pt x="3416559" y="939800"/>
                  </a:lnTo>
                  <a:close/>
                </a:path>
                <a:path w="5344795" h="1828800">
                  <a:moveTo>
                    <a:pt x="3631775" y="1054100"/>
                  </a:moveTo>
                  <a:lnTo>
                    <a:pt x="3455791" y="952500"/>
                  </a:lnTo>
                  <a:lnTo>
                    <a:pt x="3630654" y="850900"/>
                  </a:lnTo>
                  <a:lnTo>
                    <a:pt x="3806638" y="952500"/>
                  </a:lnTo>
                  <a:lnTo>
                    <a:pt x="3631775" y="1054100"/>
                  </a:lnTo>
                  <a:close/>
                </a:path>
                <a:path w="5344795" h="1828800">
                  <a:moveTo>
                    <a:pt x="3860443" y="1193800"/>
                  </a:moveTo>
                  <a:lnTo>
                    <a:pt x="3850354" y="1181100"/>
                  </a:lnTo>
                  <a:lnTo>
                    <a:pt x="3845871" y="1181100"/>
                  </a:lnTo>
                  <a:lnTo>
                    <a:pt x="3669887" y="1079500"/>
                  </a:lnTo>
                  <a:lnTo>
                    <a:pt x="3844750" y="977900"/>
                  </a:lnTo>
                  <a:lnTo>
                    <a:pt x="4016250" y="1079500"/>
                  </a:lnTo>
                  <a:lnTo>
                    <a:pt x="4060920" y="1079500"/>
                  </a:lnTo>
                  <a:lnTo>
                    <a:pt x="3860443" y="1193800"/>
                  </a:lnTo>
                  <a:close/>
                </a:path>
                <a:path w="5344795" h="1828800">
                  <a:moveTo>
                    <a:pt x="3135208" y="1714500"/>
                  </a:moveTo>
                  <a:lnTo>
                    <a:pt x="3104838" y="1714500"/>
                  </a:lnTo>
                  <a:lnTo>
                    <a:pt x="3076360" y="1701800"/>
                  </a:lnTo>
                  <a:lnTo>
                    <a:pt x="3173039" y="1701800"/>
                  </a:lnTo>
                  <a:lnTo>
                    <a:pt x="3135208" y="171450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84634" y="618941"/>
            <a:ext cx="13646107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1015" dirty="0" err="1">
                <a:latin typeface="Century Gothic" pitchFamily="34" charset="0"/>
                <a:cs typeface="Verdana"/>
              </a:rPr>
              <a:t>К</a:t>
            </a:r>
            <a:r>
              <a:rPr sz="7200" spc="-15" dirty="0" err="1">
                <a:latin typeface="Century Gothic" pitchFamily="34" charset="0"/>
                <a:cs typeface="Verdana"/>
              </a:rPr>
              <a:t>а</a:t>
            </a:r>
            <a:r>
              <a:rPr sz="7200" spc="-250" dirty="0" err="1">
                <a:latin typeface="Century Gothic" pitchFamily="34" charset="0"/>
                <a:cs typeface="Verdana"/>
              </a:rPr>
              <a:t>р</a:t>
            </a:r>
            <a:r>
              <a:rPr sz="7200" spc="-890" dirty="0" err="1">
                <a:latin typeface="Century Gothic" pitchFamily="34" charset="0"/>
                <a:cs typeface="Verdana"/>
              </a:rPr>
              <a:t>ь</a:t>
            </a:r>
            <a:r>
              <a:rPr sz="7200" spc="-200" dirty="0" err="1">
                <a:latin typeface="Century Gothic" pitchFamily="34" charset="0"/>
                <a:cs typeface="Verdana"/>
              </a:rPr>
              <a:t>е</a:t>
            </a:r>
            <a:r>
              <a:rPr sz="7200" spc="-250" dirty="0" err="1">
                <a:latin typeface="Century Gothic" pitchFamily="34" charset="0"/>
                <a:cs typeface="Verdana"/>
              </a:rPr>
              <a:t>р</a:t>
            </a:r>
            <a:r>
              <a:rPr sz="7200" spc="-660" dirty="0" err="1">
                <a:latin typeface="Century Gothic" pitchFamily="34" charset="0"/>
                <a:cs typeface="Verdana"/>
              </a:rPr>
              <a:t>н</a:t>
            </a:r>
            <a:r>
              <a:rPr sz="7200" spc="-1355" dirty="0" err="1">
                <a:latin typeface="Century Gothic" pitchFamily="34" charset="0"/>
                <a:cs typeface="Verdana"/>
              </a:rPr>
              <a:t>ы</a:t>
            </a:r>
            <a:r>
              <a:rPr sz="7200" spc="-625" dirty="0" err="1">
                <a:latin typeface="Century Gothic" pitchFamily="34" charset="0"/>
                <a:cs typeface="Verdana"/>
              </a:rPr>
              <a:t>й</a:t>
            </a:r>
            <a:r>
              <a:rPr sz="7200" spc="-400" dirty="0">
                <a:latin typeface="Century Gothic" pitchFamily="34" charset="0"/>
                <a:cs typeface="Verdana"/>
              </a:rPr>
              <a:t> </a:t>
            </a:r>
            <a:r>
              <a:rPr sz="7200" spc="-700" dirty="0" err="1" smtClean="0">
                <a:latin typeface="Century Gothic" pitchFamily="34" charset="0"/>
                <a:cs typeface="Verdana"/>
              </a:rPr>
              <a:t>т</a:t>
            </a:r>
            <a:r>
              <a:rPr sz="7200" spc="-250" dirty="0" err="1" smtClean="0">
                <a:latin typeface="Century Gothic" pitchFamily="34" charset="0"/>
                <a:cs typeface="Verdana"/>
              </a:rPr>
              <a:t>р</a:t>
            </a:r>
            <a:r>
              <a:rPr sz="7200" spc="-200" dirty="0" err="1" smtClean="0">
                <a:latin typeface="Century Gothic" pitchFamily="34" charset="0"/>
                <a:cs typeface="Verdana"/>
              </a:rPr>
              <a:t>е</a:t>
            </a:r>
            <a:r>
              <a:rPr sz="7200" spc="-750" dirty="0" err="1" smtClean="0">
                <a:latin typeface="Century Gothic" pitchFamily="34" charset="0"/>
                <a:cs typeface="Verdana"/>
              </a:rPr>
              <a:t>к</a:t>
            </a:r>
            <a:r>
              <a:rPr lang="ru-RU" sz="7200" spc="-400" dirty="0" smtClean="0">
                <a:latin typeface="Century Gothic" pitchFamily="34" charset="0"/>
                <a:cs typeface="Verdana"/>
              </a:rPr>
              <a:t> «Действую»</a:t>
            </a:r>
            <a:endParaRPr sz="7200" dirty="0">
              <a:latin typeface="Century Gothic" pitchFamily="34" charset="0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6000" y="2359120"/>
            <a:ext cx="8921750" cy="53758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63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4800" b="1" spc="-1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4800" b="1" spc="-6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ш</a:t>
            </a:r>
            <a:r>
              <a:rPr sz="4800" b="1" spc="-3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4800" b="1" spc="-31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м</a:t>
            </a:r>
            <a:r>
              <a:rPr sz="4800" b="1" spc="-35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4800" b="1" spc="-2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4800" b="1" spc="-4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4800" b="1" spc="-1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4800" b="1" spc="-31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м</a:t>
            </a:r>
            <a:r>
              <a:rPr sz="4800" b="1" spc="-3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4800" b="1" spc="-114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4800" b="1" spc="-4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4800" b="1" spc="-114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4800" b="1" spc="-3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4800" b="1" spc="-25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ц</a:t>
            </a:r>
            <a:r>
              <a:rPr sz="4800" b="1" spc="-3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4800" b="1" spc="-61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я</a:t>
            </a:r>
            <a:r>
              <a:rPr sz="4800" b="1" spc="-31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м</a:t>
            </a:r>
            <a:r>
              <a:rPr sz="4800" b="1" spc="-35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4800" b="1" spc="-2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4800" b="1" spc="9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4800" b="1" spc="-4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4800" b="1" spc="-1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4800" b="1" spc="-3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4800" b="1" spc="-3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4800" b="1" spc="-4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4800" b="1" spc="-4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:</a:t>
            </a:r>
            <a:endParaRPr sz="4800" dirty="0">
              <a:latin typeface="Century Gothic" pitchFamily="34" charset="0"/>
              <a:cs typeface="Verdana"/>
            </a:endParaRPr>
          </a:p>
          <a:p>
            <a:pPr marL="584200" indent="-571500">
              <a:lnSpc>
                <a:spcPts val="4300"/>
              </a:lnSpc>
              <a:spcBef>
                <a:spcPts val="4230"/>
              </a:spcBef>
              <a:buFont typeface="Wingdings" panose="05000000000000000000" pitchFamily="2" charset="2"/>
              <a:buChar char="§"/>
            </a:pPr>
            <a:r>
              <a:rPr lang="ru-RU" sz="3600" spc="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Аналитическое мышление</a:t>
            </a:r>
            <a:endParaRPr lang="ru-RU" sz="3600" spc="-170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584200" marR="1640205" indent="-571500">
              <a:lnSpc>
                <a:spcPts val="4280"/>
              </a:lnSpc>
              <a:spcBef>
                <a:spcPts val="150"/>
              </a:spcBef>
              <a:buFont typeface="Wingdings" panose="05000000000000000000" pitchFamily="2" charset="2"/>
              <a:buChar char="§"/>
            </a:pPr>
            <a:r>
              <a:rPr sz="3600" spc="-254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3600" spc="29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3600" spc="-22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3600" spc="-42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sz="3600" spc="-38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3600" spc="-12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3600" spc="-2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15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3600" spc="-21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3600" spc="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б</a:t>
            </a:r>
            <a:r>
              <a:rPr sz="3600" spc="-21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3600" spc="-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3600" spc="-3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sz="3600" spc="-13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3600" spc="-4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sz="3600" spc="-4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х</a:t>
            </a:r>
            <a:r>
              <a:rPr sz="3600" spc="-2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2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3600" spc="-4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sz="3600" spc="4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3600" spc="-409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3600" spc="-21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3600" spc="-15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3600" spc="-21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3600" spc="19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3600" spc="-13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3600" spc="-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3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й</a:t>
            </a:r>
            <a:endParaRPr sz="3600" dirty="0">
              <a:latin typeface="Century Gothic" pitchFamily="34" charset="0"/>
              <a:cs typeface="Verdana"/>
            </a:endParaRPr>
          </a:p>
          <a:p>
            <a:pPr marL="584200" indent="-571500">
              <a:lnSpc>
                <a:spcPts val="4110"/>
              </a:lnSpc>
              <a:buFont typeface="Wingdings" panose="05000000000000000000" pitchFamily="2" charset="2"/>
              <a:buChar char="§"/>
            </a:pPr>
            <a:r>
              <a:rPr lang="ru-RU" sz="3600" spc="2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Коммуникативные навыки</a:t>
            </a:r>
            <a:endParaRPr sz="3600" dirty="0">
              <a:latin typeface="Century Gothic" pitchFamily="34" charset="0"/>
              <a:cs typeface="Verdana"/>
            </a:endParaRPr>
          </a:p>
          <a:p>
            <a:pPr marL="584200" marR="1059815" indent="-571500">
              <a:lnSpc>
                <a:spcPts val="428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sz="3600" spc="-30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Организация</a:t>
            </a:r>
            <a:r>
              <a:rPr sz="3600" spc="-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360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работы</a:t>
            </a:r>
            <a:endParaRPr lang="ru-RU" sz="3600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584200" marR="1059815" indent="-571500">
              <a:lnSpc>
                <a:spcPts val="428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sz="3600" spc="3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Самоорганизация</a:t>
            </a:r>
            <a:endParaRPr lang="ru-RU" sz="3600" spc="35" dirty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584200" marR="1059815" indent="-571500">
              <a:lnSpc>
                <a:spcPts val="428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sz="3600" spc="3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Самопрезентация</a:t>
            </a:r>
            <a:endParaRPr sz="3600" dirty="0">
              <a:latin typeface="Century Gothic" pitchFamily="34" charset="0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75958" y="542960"/>
            <a:ext cx="1891030" cy="1343025"/>
            <a:chOff x="775958" y="542960"/>
            <a:chExt cx="1891030" cy="1343025"/>
          </a:xfrm>
        </p:grpSpPr>
        <p:sp>
          <p:nvSpPr>
            <p:cNvPr id="5" name="object 5"/>
            <p:cNvSpPr/>
            <p:nvPr/>
          </p:nvSpPr>
          <p:spPr>
            <a:xfrm>
              <a:off x="1006542" y="589051"/>
              <a:ext cx="1430020" cy="1071245"/>
            </a:xfrm>
            <a:custGeom>
              <a:avLst/>
              <a:gdLst/>
              <a:ahLst/>
              <a:cxnLst/>
              <a:rect l="l" t="t" r="r" b="b"/>
              <a:pathLst>
                <a:path w="1430020" h="1071245">
                  <a:moveTo>
                    <a:pt x="1383441" y="1070966"/>
                  </a:moveTo>
                  <a:lnTo>
                    <a:pt x="46125" y="1070966"/>
                  </a:lnTo>
                  <a:lnTo>
                    <a:pt x="28170" y="1067344"/>
                  </a:lnTo>
                  <a:lnTo>
                    <a:pt x="13509" y="1057467"/>
                  </a:lnTo>
                  <a:lnTo>
                    <a:pt x="3624" y="1042816"/>
                  </a:lnTo>
                  <a:lnTo>
                    <a:pt x="0" y="1024875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383441" y="0"/>
                  </a:lnTo>
                  <a:lnTo>
                    <a:pt x="1401396" y="3621"/>
                  </a:lnTo>
                  <a:lnTo>
                    <a:pt x="1416057" y="13499"/>
                  </a:lnTo>
                  <a:lnTo>
                    <a:pt x="1425942" y="28149"/>
                  </a:lnTo>
                  <a:lnTo>
                    <a:pt x="1429566" y="46091"/>
                  </a:lnTo>
                  <a:lnTo>
                    <a:pt x="1429566" y="1024875"/>
                  </a:lnTo>
                  <a:lnTo>
                    <a:pt x="1425942" y="1042816"/>
                  </a:lnTo>
                  <a:lnTo>
                    <a:pt x="1416057" y="1057467"/>
                  </a:lnTo>
                  <a:lnTo>
                    <a:pt x="1401396" y="1067344"/>
                  </a:lnTo>
                  <a:lnTo>
                    <a:pt x="1383441" y="107096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0416" y="542960"/>
              <a:ext cx="1522095" cy="1163320"/>
            </a:xfrm>
            <a:custGeom>
              <a:avLst/>
              <a:gdLst/>
              <a:ahLst/>
              <a:cxnLst/>
              <a:rect l="l" t="t" r="r" b="b"/>
              <a:pathLst>
                <a:path w="1522095" h="1163320">
                  <a:moveTo>
                    <a:pt x="1429566" y="1163141"/>
                  </a:moveTo>
                  <a:lnTo>
                    <a:pt x="92250" y="1163141"/>
                  </a:lnTo>
                  <a:lnTo>
                    <a:pt x="56341" y="1155898"/>
                  </a:lnTo>
                  <a:lnTo>
                    <a:pt x="27018" y="1136143"/>
                  </a:lnTo>
                  <a:lnTo>
                    <a:pt x="7249" y="1106842"/>
                  </a:lnTo>
                  <a:lnTo>
                    <a:pt x="0" y="1070959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429566" y="0"/>
                  </a:lnTo>
                  <a:lnTo>
                    <a:pt x="1465475" y="7244"/>
                  </a:lnTo>
                  <a:lnTo>
                    <a:pt x="1494798" y="27001"/>
                  </a:lnTo>
                  <a:lnTo>
                    <a:pt x="1514568" y="56302"/>
                  </a:lnTo>
                  <a:lnTo>
                    <a:pt x="1521817" y="92182"/>
                  </a:lnTo>
                  <a:lnTo>
                    <a:pt x="92250" y="92182"/>
                  </a:lnTo>
                  <a:lnTo>
                    <a:pt x="92250" y="1070959"/>
                  </a:lnTo>
                  <a:lnTo>
                    <a:pt x="1521817" y="1070959"/>
                  </a:lnTo>
                  <a:lnTo>
                    <a:pt x="1514568" y="1106842"/>
                  </a:lnTo>
                  <a:lnTo>
                    <a:pt x="1494798" y="1136143"/>
                  </a:lnTo>
                  <a:lnTo>
                    <a:pt x="1465475" y="1155898"/>
                  </a:lnTo>
                  <a:lnTo>
                    <a:pt x="1429566" y="1163141"/>
                  </a:lnTo>
                  <a:close/>
                </a:path>
                <a:path w="1522095" h="1163320">
                  <a:moveTo>
                    <a:pt x="1521817" y="1070959"/>
                  </a:moveTo>
                  <a:lnTo>
                    <a:pt x="1429566" y="1070959"/>
                  </a:lnTo>
                  <a:lnTo>
                    <a:pt x="1429566" y="92182"/>
                  </a:lnTo>
                  <a:lnTo>
                    <a:pt x="1521817" y="92182"/>
                  </a:lnTo>
                  <a:lnTo>
                    <a:pt x="1521817" y="1070959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61316" y="724899"/>
              <a:ext cx="1120140" cy="771525"/>
            </a:xfrm>
            <a:custGeom>
              <a:avLst/>
              <a:gdLst/>
              <a:ahLst/>
              <a:cxnLst/>
              <a:rect l="l" t="t" r="r" b="b"/>
              <a:pathLst>
                <a:path w="1120139" h="771525">
                  <a:moveTo>
                    <a:pt x="1073906" y="770913"/>
                  </a:moveTo>
                  <a:lnTo>
                    <a:pt x="46125" y="770913"/>
                  </a:lnTo>
                  <a:lnTo>
                    <a:pt x="28170" y="767291"/>
                  </a:lnTo>
                  <a:lnTo>
                    <a:pt x="13509" y="757413"/>
                  </a:lnTo>
                  <a:lnTo>
                    <a:pt x="3624" y="742763"/>
                  </a:lnTo>
                  <a:lnTo>
                    <a:pt x="0" y="724822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073906" y="0"/>
                  </a:lnTo>
                  <a:lnTo>
                    <a:pt x="1091860" y="3621"/>
                  </a:lnTo>
                  <a:lnTo>
                    <a:pt x="1106522" y="13499"/>
                  </a:lnTo>
                  <a:lnTo>
                    <a:pt x="1116407" y="28149"/>
                  </a:lnTo>
                  <a:lnTo>
                    <a:pt x="1120031" y="46091"/>
                  </a:lnTo>
                  <a:lnTo>
                    <a:pt x="1120031" y="724822"/>
                  </a:lnTo>
                  <a:lnTo>
                    <a:pt x="1116407" y="742763"/>
                  </a:lnTo>
                  <a:lnTo>
                    <a:pt x="1106522" y="757413"/>
                  </a:lnTo>
                  <a:lnTo>
                    <a:pt x="1091860" y="767291"/>
                  </a:lnTo>
                  <a:lnTo>
                    <a:pt x="1073906" y="77091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15184" y="678808"/>
              <a:ext cx="1212850" cy="863600"/>
            </a:xfrm>
            <a:custGeom>
              <a:avLst/>
              <a:gdLst/>
              <a:ahLst/>
              <a:cxnLst/>
              <a:rect l="l" t="t" r="r" b="b"/>
              <a:pathLst>
                <a:path w="1212850" h="863600">
                  <a:moveTo>
                    <a:pt x="1120031" y="863095"/>
                  </a:moveTo>
                  <a:lnTo>
                    <a:pt x="92250" y="863095"/>
                  </a:lnTo>
                  <a:lnTo>
                    <a:pt x="56341" y="855851"/>
                  </a:lnTo>
                  <a:lnTo>
                    <a:pt x="27018" y="836096"/>
                  </a:lnTo>
                  <a:lnTo>
                    <a:pt x="7249" y="806795"/>
                  </a:lnTo>
                  <a:lnTo>
                    <a:pt x="0" y="770913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120031" y="0"/>
                  </a:lnTo>
                  <a:lnTo>
                    <a:pt x="1155940" y="7243"/>
                  </a:lnTo>
                  <a:lnTo>
                    <a:pt x="1185263" y="26998"/>
                  </a:lnTo>
                  <a:lnTo>
                    <a:pt x="1205032" y="56299"/>
                  </a:lnTo>
                  <a:lnTo>
                    <a:pt x="1212282" y="92182"/>
                  </a:lnTo>
                  <a:lnTo>
                    <a:pt x="92250" y="92182"/>
                  </a:lnTo>
                  <a:lnTo>
                    <a:pt x="92250" y="770913"/>
                  </a:lnTo>
                  <a:lnTo>
                    <a:pt x="1212282" y="770913"/>
                  </a:lnTo>
                  <a:lnTo>
                    <a:pt x="1205032" y="806795"/>
                  </a:lnTo>
                  <a:lnTo>
                    <a:pt x="1185263" y="836096"/>
                  </a:lnTo>
                  <a:lnTo>
                    <a:pt x="1155940" y="855851"/>
                  </a:lnTo>
                  <a:lnTo>
                    <a:pt x="1120031" y="863095"/>
                  </a:lnTo>
                  <a:close/>
                </a:path>
                <a:path w="1212850" h="863600">
                  <a:moveTo>
                    <a:pt x="1212282" y="770913"/>
                  </a:moveTo>
                  <a:lnTo>
                    <a:pt x="1120031" y="770913"/>
                  </a:lnTo>
                  <a:lnTo>
                    <a:pt x="1120031" y="92182"/>
                  </a:lnTo>
                  <a:lnTo>
                    <a:pt x="1212282" y="92182"/>
                  </a:lnTo>
                  <a:lnTo>
                    <a:pt x="1212282" y="7709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2084" y="1622989"/>
              <a:ext cx="1798955" cy="217170"/>
            </a:xfrm>
            <a:custGeom>
              <a:avLst/>
              <a:gdLst/>
              <a:ahLst/>
              <a:cxnLst/>
              <a:rect l="l" t="t" r="r" b="b"/>
              <a:pathLst>
                <a:path w="1798955" h="217169">
                  <a:moveTo>
                    <a:pt x="1689982" y="216834"/>
                  </a:moveTo>
                  <a:lnTo>
                    <a:pt x="108493" y="216834"/>
                  </a:lnTo>
                  <a:lnTo>
                    <a:pt x="66301" y="208301"/>
                  </a:lnTo>
                  <a:lnTo>
                    <a:pt x="31811" y="185046"/>
                  </a:lnTo>
                  <a:lnTo>
                    <a:pt x="8538" y="150581"/>
                  </a:lnTo>
                  <a:lnTo>
                    <a:pt x="0" y="108420"/>
                  </a:lnTo>
                  <a:lnTo>
                    <a:pt x="8538" y="66258"/>
                  </a:lnTo>
                  <a:lnTo>
                    <a:pt x="31811" y="31791"/>
                  </a:lnTo>
                  <a:lnTo>
                    <a:pt x="66301" y="8533"/>
                  </a:lnTo>
                  <a:lnTo>
                    <a:pt x="108493" y="0"/>
                  </a:lnTo>
                  <a:lnTo>
                    <a:pt x="1689982" y="0"/>
                  </a:lnTo>
                  <a:lnTo>
                    <a:pt x="1732175" y="8533"/>
                  </a:lnTo>
                  <a:lnTo>
                    <a:pt x="1766668" y="31791"/>
                  </a:lnTo>
                  <a:lnTo>
                    <a:pt x="1789943" y="66258"/>
                  </a:lnTo>
                  <a:lnTo>
                    <a:pt x="1798483" y="108420"/>
                  </a:lnTo>
                  <a:lnTo>
                    <a:pt x="1789943" y="150578"/>
                  </a:lnTo>
                  <a:lnTo>
                    <a:pt x="1766668" y="185043"/>
                  </a:lnTo>
                  <a:lnTo>
                    <a:pt x="1732175" y="208300"/>
                  </a:lnTo>
                  <a:lnTo>
                    <a:pt x="1689982" y="216834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5957" y="1062201"/>
              <a:ext cx="1891030" cy="824230"/>
            </a:xfrm>
            <a:custGeom>
              <a:avLst/>
              <a:gdLst/>
              <a:ahLst/>
              <a:cxnLst/>
              <a:rect l="l" t="t" r="r" b="b"/>
              <a:pathLst>
                <a:path w="1891030" h="824230">
                  <a:moveTo>
                    <a:pt x="814425" y="46088"/>
                  </a:moveTo>
                  <a:lnTo>
                    <a:pt x="810806" y="28143"/>
                  </a:lnTo>
                  <a:lnTo>
                    <a:pt x="800925" y="13500"/>
                  </a:lnTo>
                  <a:lnTo>
                    <a:pt x="786257" y="3619"/>
                  </a:lnTo>
                  <a:lnTo>
                    <a:pt x="768299" y="0"/>
                  </a:lnTo>
                  <a:lnTo>
                    <a:pt x="568490" y="0"/>
                  </a:lnTo>
                  <a:lnTo>
                    <a:pt x="550532" y="3619"/>
                  </a:lnTo>
                  <a:lnTo>
                    <a:pt x="535876" y="13500"/>
                  </a:lnTo>
                  <a:lnTo>
                    <a:pt x="525995" y="28143"/>
                  </a:lnTo>
                  <a:lnTo>
                    <a:pt x="522363" y="46088"/>
                  </a:lnTo>
                  <a:lnTo>
                    <a:pt x="525995" y="64033"/>
                  </a:lnTo>
                  <a:lnTo>
                    <a:pt x="535876" y="78676"/>
                  </a:lnTo>
                  <a:lnTo>
                    <a:pt x="550532" y="88557"/>
                  </a:lnTo>
                  <a:lnTo>
                    <a:pt x="568490" y="92176"/>
                  </a:lnTo>
                  <a:lnTo>
                    <a:pt x="768299" y="92176"/>
                  </a:lnTo>
                  <a:lnTo>
                    <a:pt x="786257" y="88557"/>
                  </a:lnTo>
                  <a:lnTo>
                    <a:pt x="800925" y="78676"/>
                  </a:lnTo>
                  <a:lnTo>
                    <a:pt x="810806" y="64033"/>
                  </a:lnTo>
                  <a:lnTo>
                    <a:pt x="814425" y="46088"/>
                  </a:lnTo>
                  <a:close/>
                </a:path>
                <a:path w="1891030" h="824230">
                  <a:moveTo>
                    <a:pt x="1014247" y="258394"/>
                  </a:moveTo>
                  <a:lnTo>
                    <a:pt x="1010627" y="240449"/>
                  </a:lnTo>
                  <a:lnTo>
                    <a:pt x="1000747" y="225806"/>
                  </a:lnTo>
                  <a:lnTo>
                    <a:pt x="986078" y="215925"/>
                  </a:lnTo>
                  <a:lnTo>
                    <a:pt x="968121" y="212305"/>
                  </a:lnTo>
                  <a:lnTo>
                    <a:pt x="568502" y="212305"/>
                  </a:lnTo>
                  <a:lnTo>
                    <a:pt x="550545" y="215925"/>
                  </a:lnTo>
                  <a:lnTo>
                    <a:pt x="535876" y="225806"/>
                  </a:lnTo>
                  <a:lnTo>
                    <a:pt x="525995" y="240449"/>
                  </a:lnTo>
                  <a:lnTo>
                    <a:pt x="522376" y="258394"/>
                  </a:lnTo>
                  <a:lnTo>
                    <a:pt x="525995" y="276339"/>
                  </a:lnTo>
                  <a:lnTo>
                    <a:pt x="535876" y="290982"/>
                  </a:lnTo>
                  <a:lnTo>
                    <a:pt x="550545" y="300863"/>
                  </a:lnTo>
                  <a:lnTo>
                    <a:pt x="568502" y="304482"/>
                  </a:lnTo>
                  <a:lnTo>
                    <a:pt x="968121" y="304482"/>
                  </a:lnTo>
                  <a:lnTo>
                    <a:pt x="986078" y="300863"/>
                  </a:lnTo>
                  <a:lnTo>
                    <a:pt x="1000734" y="290982"/>
                  </a:lnTo>
                  <a:lnTo>
                    <a:pt x="1010627" y="276339"/>
                  </a:lnTo>
                  <a:lnTo>
                    <a:pt x="1014247" y="258394"/>
                  </a:lnTo>
                  <a:close/>
                </a:path>
                <a:path w="1891030" h="824230">
                  <a:moveTo>
                    <a:pt x="1890725" y="669213"/>
                  </a:moveTo>
                  <a:lnTo>
                    <a:pt x="1882838" y="620433"/>
                  </a:lnTo>
                  <a:lnTo>
                    <a:pt x="1875815" y="606894"/>
                  </a:lnTo>
                  <a:lnTo>
                    <a:pt x="1860854" y="578027"/>
                  </a:lnTo>
                  <a:lnTo>
                    <a:pt x="1827364" y="544563"/>
                  </a:lnTo>
                  <a:lnTo>
                    <a:pt x="1798472" y="529628"/>
                  </a:lnTo>
                  <a:lnTo>
                    <a:pt x="1798472" y="669213"/>
                  </a:lnTo>
                  <a:lnTo>
                    <a:pt x="1793582" y="693470"/>
                  </a:lnTo>
                  <a:lnTo>
                    <a:pt x="1780209" y="713282"/>
                  </a:lnTo>
                  <a:lnTo>
                    <a:pt x="1760385" y="726643"/>
                  </a:lnTo>
                  <a:lnTo>
                    <a:pt x="1736115" y="731532"/>
                  </a:lnTo>
                  <a:lnTo>
                    <a:pt x="154609" y="731532"/>
                  </a:lnTo>
                  <a:lnTo>
                    <a:pt x="130340" y="726643"/>
                  </a:lnTo>
                  <a:lnTo>
                    <a:pt x="110515" y="713282"/>
                  </a:lnTo>
                  <a:lnTo>
                    <a:pt x="97142" y="693470"/>
                  </a:lnTo>
                  <a:lnTo>
                    <a:pt x="92240" y="669213"/>
                  </a:lnTo>
                  <a:lnTo>
                    <a:pt x="97142" y="644956"/>
                  </a:lnTo>
                  <a:lnTo>
                    <a:pt x="110515" y="625144"/>
                  </a:lnTo>
                  <a:lnTo>
                    <a:pt x="130340" y="611784"/>
                  </a:lnTo>
                  <a:lnTo>
                    <a:pt x="154609" y="606894"/>
                  </a:lnTo>
                  <a:lnTo>
                    <a:pt x="1736115" y="606894"/>
                  </a:lnTo>
                  <a:lnTo>
                    <a:pt x="1760385" y="611784"/>
                  </a:lnTo>
                  <a:lnTo>
                    <a:pt x="1780209" y="625144"/>
                  </a:lnTo>
                  <a:lnTo>
                    <a:pt x="1793582" y="644956"/>
                  </a:lnTo>
                  <a:lnTo>
                    <a:pt x="1798472" y="669213"/>
                  </a:lnTo>
                  <a:lnTo>
                    <a:pt x="1798472" y="529628"/>
                  </a:lnTo>
                  <a:lnTo>
                    <a:pt x="1784921" y="522605"/>
                  </a:lnTo>
                  <a:lnTo>
                    <a:pt x="1736115" y="514705"/>
                  </a:lnTo>
                  <a:lnTo>
                    <a:pt x="154609" y="514705"/>
                  </a:lnTo>
                  <a:lnTo>
                    <a:pt x="105791" y="522605"/>
                  </a:lnTo>
                  <a:lnTo>
                    <a:pt x="63360" y="544563"/>
                  </a:lnTo>
                  <a:lnTo>
                    <a:pt x="29870" y="578027"/>
                  </a:lnTo>
                  <a:lnTo>
                    <a:pt x="7886" y="620433"/>
                  </a:lnTo>
                  <a:lnTo>
                    <a:pt x="0" y="669213"/>
                  </a:lnTo>
                  <a:lnTo>
                    <a:pt x="7886" y="717994"/>
                  </a:lnTo>
                  <a:lnTo>
                    <a:pt x="29870" y="760399"/>
                  </a:lnTo>
                  <a:lnTo>
                    <a:pt x="63360" y="793864"/>
                  </a:lnTo>
                  <a:lnTo>
                    <a:pt x="105791" y="815822"/>
                  </a:lnTo>
                  <a:lnTo>
                    <a:pt x="154609" y="823722"/>
                  </a:lnTo>
                  <a:lnTo>
                    <a:pt x="1736115" y="823722"/>
                  </a:lnTo>
                  <a:lnTo>
                    <a:pt x="1784934" y="815835"/>
                  </a:lnTo>
                  <a:lnTo>
                    <a:pt x="1827364" y="793864"/>
                  </a:lnTo>
                  <a:lnTo>
                    <a:pt x="1860854" y="760399"/>
                  </a:lnTo>
                  <a:lnTo>
                    <a:pt x="1875815" y="731532"/>
                  </a:lnTo>
                  <a:lnTo>
                    <a:pt x="1882838" y="717994"/>
                  </a:lnTo>
                  <a:lnTo>
                    <a:pt x="1890725" y="6692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18904" y="728544"/>
              <a:ext cx="220979" cy="426084"/>
            </a:xfrm>
            <a:custGeom>
              <a:avLst/>
              <a:gdLst/>
              <a:ahLst/>
              <a:cxnLst/>
              <a:rect l="l" t="t" r="r" b="b"/>
              <a:pathLst>
                <a:path w="220980" h="426084">
                  <a:moveTo>
                    <a:pt x="180086" y="425832"/>
                  </a:moveTo>
                  <a:lnTo>
                    <a:pt x="174679" y="425832"/>
                  </a:lnTo>
                  <a:lnTo>
                    <a:pt x="164973" y="424800"/>
                  </a:lnTo>
                  <a:lnTo>
                    <a:pt x="155716" y="421758"/>
                  </a:lnTo>
                  <a:lnTo>
                    <a:pt x="147239" y="416792"/>
                  </a:lnTo>
                  <a:lnTo>
                    <a:pt x="139872" y="409984"/>
                  </a:lnTo>
                  <a:lnTo>
                    <a:pt x="110395" y="376125"/>
                  </a:lnTo>
                  <a:lnTo>
                    <a:pt x="80924" y="409984"/>
                  </a:lnTo>
                  <a:lnTo>
                    <a:pt x="73557" y="416788"/>
                  </a:lnTo>
                  <a:lnTo>
                    <a:pt x="65078" y="421753"/>
                  </a:lnTo>
                  <a:lnTo>
                    <a:pt x="55820" y="424796"/>
                  </a:lnTo>
                  <a:lnTo>
                    <a:pt x="46118" y="425832"/>
                  </a:lnTo>
                  <a:lnTo>
                    <a:pt x="40696" y="425832"/>
                  </a:lnTo>
                  <a:lnTo>
                    <a:pt x="2148" y="393645"/>
                  </a:lnTo>
                  <a:lnTo>
                    <a:pt x="0" y="379734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74672" y="0"/>
                  </a:lnTo>
                  <a:lnTo>
                    <a:pt x="192626" y="3621"/>
                  </a:lnTo>
                  <a:lnTo>
                    <a:pt x="207288" y="13499"/>
                  </a:lnTo>
                  <a:lnTo>
                    <a:pt x="217172" y="28149"/>
                  </a:lnTo>
                  <a:lnTo>
                    <a:pt x="220797" y="46091"/>
                  </a:lnTo>
                  <a:lnTo>
                    <a:pt x="220797" y="379734"/>
                  </a:lnTo>
                  <a:lnTo>
                    <a:pt x="203113" y="416020"/>
                  </a:lnTo>
                  <a:lnTo>
                    <a:pt x="180086" y="42583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72779" y="682460"/>
              <a:ext cx="313055" cy="518159"/>
            </a:xfrm>
            <a:custGeom>
              <a:avLst/>
              <a:gdLst/>
              <a:ahLst/>
              <a:cxnLst/>
              <a:rect l="l" t="t" r="r" b="b"/>
              <a:pathLst>
                <a:path w="313055" h="518159">
                  <a:moveTo>
                    <a:pt x="92228" y="518007"/>
                  </a:moveTo>
                  <a:lnTo>
                    <a:pt x="35364" y="498398"/>
                  </a:lnTo>
                  <a:lnTo>
                    <a:pt x="4296" y="453644"/>
                  </a:lnTo>
                  <a:lnTo>
                    <a:pt x="0" y="425825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220797" y="0"/>
                  </a:lnTo>
                  <a:lnTo>
                    <a:pt x="256703" y="7244"/>
                  </a:lnTo>
                  <a:lnTo>
                    <a:pt x="286026" y="27001"/>
                  </a:lnTo>
                  <a:lnTo>
                    <a:pt x="305797" y="56302"/>
                  </a:lnTo>
                  <a:lnTo>
                    <a:pt x="313047" y="92182"/>
                  </a:lnTo>
                  <a:lnTo>
                    <a:pt x="92250" y="92182"/>
                  </a:lnTo>
                  <a:lnTo>
                    <a:pt x="92250" y="425825"/>
                  </a:lnTo>
                  <a:lnTo>
                    <a:pt x="313047" y="425825"/>
                  </a:lnTo>
                  <a:lnTo>
                    <a:pt x="308752" y="453644"/>
                  </a:lnTo>
                  <a:lnTo>
                    <a:pt x="296598" y="478363"/>
                  </a:lnTo>
                  <a:lnTo>
                    <a:pt x="283774" y="491948"/>
                  </a:lnTo>
                  <a:lnTo>
                    <a:pt x="156527" y="491948"/>
                  </a:lnTo>
                  <a:lnTo>
                    <a:pt x="142456" y="503163"/>
                  </a:lnTo>
                  <a:lnTo>
                    <a:pt x="126722" y="511328"/>
                  </a:lnTo>
                  <a:lnTo>
                    <a:pt x="109816" y="516317"/>
                  </a:lnTo>
                  <a:lnTo>
                    <a:pt x="92228" y="518007"/>
                  </a:lnTo>
                  <a:close/>
                </a:path>
                <a:path w="313055" h="518159">
                  <a:moveTo>
                    <a:pt x="313047" y="425825"/>
                  </a:moveTo>
                  <a:lnTo>
                    <a:pt x="220797" y="425825"/>
                  </a:lnTo>
                  <a:lnTo>
                    <a:pt x="220797" y="92182"/>
                  </a:lnTo>
                  <a:lnTo>
                    <a:pt x="313047" y="92182"/>
                  </a:lnTo>
                  <a:lnTo>
                    <a:pt x="313047" y="425825"/>
                  </a:lnTo>
                  <a:close/>
                </a:path>
                <a:path w="313055" h="518159">
                  <a:moveTo>
                    <a:pt x="220797" y="425825"/>
                  </a:moveTo>
                  <a:lnTo>
                    <a:pt x="92250" y="425825"/>
                  </a:lnTo>
                  <a:lnTo>
                    <a:pt x="156520" y="351980"/>
                  </a:lnTo>
                  <a:lnTo>
                    <a:pt x="220797" y="425825"/>
                  </a:lnTo>
                  <a:close/>
                </a:path>
                <a:path w="313055" h="518159">
                  <a:moveTo>
                    <a:pt x="220818" y="518007"/>
                  </a:moveTo>
                  <a:lnTo>
                    <a:pt x="203231" y="516316"/>
                  </a:lnTo>
                  <a:lnTo>
                    <a:pt x="186326" y="511325"/>
                  </a:lnTo>
                  <a:lnTo>
                    <a:pt x="170594" y="503160"/>
                  </a:lnTo>
                  <a:lnTo>
                    <a:pt x="156527" y="491948"/>
                  </a:lnTo>
                  <a:lnTo>
                    <a:pt x="283774" y="491948"/>
                  </a:lnTo>
                  <a:lnTo>
                    <a:pt x="245143" y="514738"/>
                  </a:lnTo>
                  <a:lnTo>
                    <a:pt x="220818" y="518007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0587810" y="1715337"/>
            <a:ext cx="6837680" cy="7085330"/>
            <a:chOff x="10587810" y="1715337"/>
            <a:chExt cx="6837680" cy="7085330"/>
          </a:xfrm>
        </p:grpSpPr>
        <p:sp>
          <p:nvSpPr>
            <p:cNvPr id="14" name="object 14"/>
            <p:cNvSpPr/>
            <p:nvPr/>
          </p:nvSpPr>
          <p:spPr>
            <a:xfrm>
              <a:off x="13933589" y="1838034"/>
              <a:ext cx="1823085" cy="1651635"/>
            </a:xfrm>
            <a:custGeom>
              <a:avLst/>
              <a:gdLst/>
              <a:ahLst/>
              <a:cxnLst/>
              <a:rect l="l" t="t" r="r" b="b"/>
              <a:pathLst>
                <a:path w="1823084" h="1651635">
                  <a:moveTo>
                    <a:pt x="1598885" y="1651618"/>
                  </a:moveTo>
                  <a:lnTo>
                    <a:pt x="1562574" y="1608616"/>
                  </a:lnTo>
                  <a:lnTo>
                    <a:pt x="1524161" y="1568870"/>
                  </a:lnTo>
                  <a:lnTo>
                    <a:pt x="1483917" y="1532752"/>
                  </a:lnTo>
                  <a:lnTo>
                    <a:pt x="1442115" y="1500635"/>
                  </a:lnTo>
                  <a:lnTo>
                    <a:pt x="1399024" y="1472892"/>
                  </a:lnTo>
                  <a:lnTo>
                    <a:pt x="1345144" y="1445896"/>
                  </a:lnTo>
                  <a:lnTo>
                    <a:pt x="1293525" y="1428296"/>
                  </a:lnTo>
                  <a:lnTo>
                    <a:pt x="1244649" y="1419806"/>
                  </a:lnTo>
                  <a:lnTo>
                    <a:pt x="1199000" y="1420142"/>
                  </a:lnTo>
                  <a:lnTo>
                    <a:pt x="1157058" y="1429019"/>
                  </a:lnTo>
                  <a:lnTo>
                    <a:pt x="1119308" y="1446153"/>
                  </a:lnTo>
                  <a:lnTo>
                    <a:pt x="1086231" y="1471258"/>
                  </a:lnTo>
                  <a:lnTo>
                    <a:pt x="1058309" y="1504049"/>
                  </a:lnTo>
                  <a:lnTo>
                    <a:pt x="1036026" y="1544241"/>
                  </a:lnTo>
                  <a:lnTo>
                    <a:pt x="554383" y="1266617"/>
                  </a:lnTo>
                  <a:lnTo>
                    <a:pt x="0" y="580680"/>
                  </a:lnTo>
                  <a:lnTo>
                    <a:pt x="0" y="0"/>
                  </a:lnTo>
                  <a:lnTo>
                    <a:pt x="1822757" y="1052570"/>
                  </a:lnTo>
                  <a:lnTo>
                    <a:pt x="1822757" y="1633250"/>
                  </a:lnTo>
                  <a:lnTo>
                    <a:pt x="1598885" y="1651618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40084" y="1715337"/>
              <a:ext cx="2209060" cy="328929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3343894" y="2444146"/>
              <a:ext cx="2181225" cy="2786380"/>
            </a:xfrm>
            <a:custGeom>
              <a:avLst/>
              <a:gdLst/>
              <a:ahLst/>
              <a:cxnLst/>
              <a:rect l="l" t="t" r="r" b="b"/>
              <a:pathLst>
                <a:path w="2181225" h="2786379">
                  <a:moveTo>
                    <a:pt x="2180811" y="2786134"/>
                  </a:moveTo>
                  <a:lnTo>
                    <a:pt x="0" y="1526581"/>
                  </a:lnTo>
                  <a:lnTo>
                    <a:pt x="0" y="0"/>
                  </a:lnTo>
                  <a:lnTo>
                    <a:pt x="2180811" y="1259553"/>
                  </a:lnTo>
                  <a:lnTo>
                    <a:pt x="2180811" y="2786134"/>
                  </a:lnTo>
                  <a:close/>
                </a:path>
              </a:pathLst>
            </a:custGeom>
            <a:solidFill>
              <a:srgbClr val="F6B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939954" y="3257420"/>
              <a:ext cx="782955" cy="1003935"/>
            </a:xfrm>
            <a:custGeom>
              <a:avLst/>
              <a:gdLst/>
              <a:ahLst/>
              <a:cxnLst/>
              <a:rect l="l" t="t" r="r" b="b"/>
              <a:pathLst>
                <a:path w="782955" h="1003935">
                  <a:moveTo>
                    <a:pt x="563317" y="1003465"/>
                  </a:moveTo>
                  <a:lnTo>
                    <a:pt x="523207" y="999787"/>
                  </a:lnTo>
                  <a:lnTo>
                    <a:pt x="480963" y="989754"/>
                  </a:lnTo>
                  <a:lnTo>
                    <a:pt x="436878" y="973200"/>
                  </a:lnTo>
                  <a:lnTo>
                    <a:pt x="391246" y="949958"/>
                  </a:lnTo>
                  <a:lnTo>
                    <a:pt x="353563" y="926217"/>
                  </a:lnTo>
                  <a:lnTo>
                    <a:pt x="316893" y="899064"/>
                  </a:lnTo>
                  <a:lnTo>
                    <a:pt x="281402" y="868785"/>
                  </a:lnTo>
                  <a:lnTo>
                    <a:pt x="247253" y="835665"/>
                  </a:lnTo>
                  <a:lnTo>
                    <a:pt x="214610" y="799987"/>
                  </a:lnTo>
                  <a:lnTo>
                    <a:pt x="183637" y="762037"/>
                  </a:lnTo>
                  <a:lnTo>
                    <a:pt x="154497" y="722099"/>
                  </a:lnTo>
                  <a:lnTo>
                    <a:pt x="127355" y="680458"/>
                  </a:lnTo>
                  <a:lnTo>
                    <a:pt x="102374" y="637399"/>
                  </a:lnTo>
                  <a:lnTo>
                    <a:pt x="79718" y="593206"/>
                  </a:lnTo>
                  <a:lnTo>
                    <a:pt x="59551" y="548164"/>
                  </a:lnTo>
                  <a:lnTo>
                    <a:pt x="42038" y="502558"/>
                  </a:lnTo>
                  <a:lnTo>
                    <a:pt x="27341" y="456673"/>
                  </a:lnTo>
                  <a:lnTo>
                    <a:pt x="15625" y="410793"/>
                  </a:lnTo>
                  <a:lnTo>
                    <a:pt x="7053" y="365202"/>
                  </a:lnTo>
                  <a:lnTo>
                    <a:pt x="1790" y="320186"/>
                  </a:lnTo>
                  <a:lnTo>
                    <a:pt x="0" y="276030"/>
                  </a:lnTo>
                  <a:lnTo>
                    <a:pt x="2631" y="225336"/>
                  </a:lnTo>
                  <a:lnTo>
                    <a:pt x="10331" y="179328"/>
                  </a:lnTo>
                  <a:lnTo>
                    <a:pt x="22806" y="138174"/>
                  </a:lnTo>
                  <a:lnTo>
                    <a:pt x="39762" y="102040"/>
                  </a:lnTo>
                  <a:lnTo>
                    <a:pt x="85944" y="45499"/>
                  </a:lnTo>
                  <a:lnTo>
                    <a:pt x="146531" y="11041"/>
                  </a:lnTo>
                  <a:lnTo>
                    <a:pt x="219175" y="0"/>
                  </a:lnTo>
                  <a:lnTo>
                    <a:pt x="259285" y="3677"/>
                  </a:lnTo>
                  <a:lnTo>
                    <a:pt x="301529" y="13710"/>
                  </a:lnTo>
                  <a:lnTo>
                    <a:pt x="345614" y="30264"/>
                  </a:lnTo>
                  <a:lnTo>
                    <a:pt x="391246" y="53506"/>
                  </a:lnTo>
                  <a:lnTo>
                    <a:pt x="428930" y="77241"/>
                  </a:lnTo>
                  <a:lnTo>
                    <a:pt x="465599" y="104374"/>
                  </a:lnTo>
                  <a:lnTo>
                    <a:pt x="501090" y="134625"/>
                  </a:lnTo>
                  <a:lnTo>
                    <a:pt x="535239" y="167710"/>
                  </a:lnTo>
                  <a:lnTo>
                    <a:pt x="567882" y="203348"/>
                  </a:lnTo>
                  <a:lnTo>
                    <a:pt x="598855" y="241257"/>
                  </a:lnTo>
                  <a:lnTo>
                    <a:pt x="627995" y="281154"/>
                  </a:lnTo>
                  <a:lnTo>
                    <a:pt x="655137" y="322758"/>
                  </a:lnTo>
                  <a:lnTo>
                    <a:pt x="680118" y="365786"/>
                  </a:lnTo>
                  <a:lnTo>
                    <a:pt x="702774" y="409956"/>
                  </a:lnTo>
                  <a:lnTo>
                    <a:pt x="722941" y="454987"/>
                  </a:lnTo>
                  <a:lnTo>
                    <a:pt x="740454" y="500595"/>
                  </a:lnTo>
                  <a:lnTo>
                    <a:pt x="755151" y="546500"/>
                  </a:lnTo>
                  <a:lnTo>
                    <a:pt x="766867" y="592418"/>
                  </a:lnTo>
                  <a:lnTo>
                    <a:pt x="775439" y="638068"/>
                  </a:lnTo>
                  <a:lnTo>
                    <a:pt x="780702" y="683167"/>
                  </a:lnTo>
                  <a:lnTo>
                    <a:pt x="782493" y="727434"/>
                  </a:lnTo>
                  <a:lnTo>
                    <a:pt x="779861" y="778129"/>
                  </a:lnTo>
                  <a:lnTo>
                    <a:pt x="772161" y="824136"/>
                  </a:lnTo>
                  <a:lnTo>
                    <a:pt x="759686" y="865290"/>
                  </a:lnTo>
                  <a:lnTo>
                    <a:pt x="742730" y="901425"/>
                  </a:lnTo>
                  <a:lnTo>
                    <a:pt x="696548" y="957965"/>
                  </a:lnTo>
                  <a:lnTo>
                    <a:pt x="635961" y="992424"/>
                  </a:lnTo>
                  <a:lnTo>
                    <a:pt x="563317" y="1003465"/>
                  </a:lnTo>
                  <a:close/>
                </a:path>
              </a:pathLst>
            </a:custGeom>
            <a:solidFill>
              <a:srgbClr val="F0AB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329769" y="2419421"/>
              <a:ext cx="2407285" cy="2835275"/>
            </a:xfrm>
            <a:custGeom>
              <a:avLst/>
              <a:gdLst/>
              <a:ahLst/>
              <a:cxnLst/>
              <a:rect l="l" t="t" r="r" b="b"/>
              <a:pathLst>
                <a:path w="2407284" h="2835275">
                  <a:moveTo>
                    <a:pt x="2208353" y="2834877"/>
                  </a:moveTo>
                  <a:lnTo>
                    <a:pt x="0" y="1559076"/>
                  </a:lnTo>
                  <a:lnTo>
                    <a:pt x="0" y="0"/>
                  </a:lnTo>
                  <a:lnTo>
                    <a:pt x="84391" y="48743"/>
                  </a:lnTo>
                  <a:lnTo>
                    <a:pt x="28248" y="48743"/>
                  </a:lnTo>
                  <a:lnTo>
                    <a:pt x="28248" y="1542828"/>
                  </a:lnTo>
                  <a:lnTo>
                    <a:pt x="2180811" y="2785427"/>
                  </a:lnTo>
                  <a:lnTo>
                    <a:pt x="2208353" y="2785427"/>
                  </a:lnTo>
                  <a:lnTo>
                    <a:pt x="2208353" y="2834877"/>
                  </a:lnTo>
                  <a:close/>
                </a:path>
                <a:path w="2407284" h="2835275">
                  <a:moveTo>
                    <a:pt x="2208353" y="2785427"/>
                  </a:moveTo>
                  <a:lnTo>
                    <a:pt x="2180811" y="2785427"/>
                  </a:lnTo>
                  <a:lnTo>
                    <a:pt x="2180811" y="1855774"/>
                  </a:lnTo>
                  <a:lnTo>
                    <a:pt x="2177280" y="1855774"/>
                  </a:lnTo>
                  <a:lnTo>
                    <a:pt x="2133902" y="1852220"/>
                  </a:lnTo>
                  <a:lnTo>
                    <a:pt x="2088737" y="1841645"/>
                  </a:lnTo>
                  <a:lnTo>
                    <a:pt x="2042116" y="1824183"/>
                  </a:lnTo>
                  <a:lnTo>
                    <a:pt x="1994368" y="1799966"/>
                  </a:lnTo>
                  <a:lnTo>
                    <a:pt x="1956063" y="1775816"/>
                  </a:lnTo>
                  <a:lnTo>
                    <a:pt x="1918775" y="1748186"/>
                  </a:lnTo>
                  <a:lnTo>
                    <a:pt x="1882675" y="1717369"/>
                  </a:lnTo>
                  <a:lnTo>
                    <a:pt x="1847929" y="1683655"/>
                  </a:lnTo>
                  <a:lnTo>
                    <a:pt x="1814707" y="1647335"/>
                  </a:lnTo>
                  <a:lnTo>
                    <a:pt x="1783176" y="1608699"/>
                  </a:lnTo>
                  <a:lnTo>
                    <a:pt x="1753504" y="1568038"/>
                  </a:lnTo>
                  <a:lnTo>
                    <a:pt x="1725860" y="1525644"/>
                  </a:lnTo>
                  <a:lnTo>
                    <a:pt x="1700412" y="1481805"/>
                  </a:lnTo>
                  <a:lnTo>
                    <a:pt x="1677328" y="1436815"/>
                  </a:lnTo>
                  <a:lnTo>
                    <a:pt x="1656776" y="1390962"/>
                  </a:lnTo>
                  <a:lnTo>
                    <a:pt x="1638925" y="1344539"/>
                  </a:lnTo>
                  <a:lnTo>
                    <a:pt x="1623942" y="1297835"/>
                  </a:lnTo>
                  <a:lnTo>
                    <a:pt x="1611996" y="1251141"/>
                  </a:lnTo>
                  <a:lnTo>
                    <a:pt x="1603254" y="1204748"/>
                  </a:lnTo>
                  <a:lnTo>
                    <a:pt x="1597886" y="1158947"/>
                  </a:lnTo>
                  <a:lnTo>
                    <a:pt x="1596060" y="1114029"/>
                  </a:lnTo>
                  <a:lnTo>
                    <a:pt x="1597627" y="1073918"/>
                  </a:lnTo>
                  <a:lnTo>
                    <a:pt x="1602239" y="1036323"/>
                  </a:lnTo>
                  <a:lnTo>
                    <a:pt x="1609765" y="1001377"/>
                  </a:lnTo>
                  <a:lnTo>
                    <a:pt x="1620071" y="969212"/>
                  </a:lnTo>
                  <a:lnTo>
                    <a:pt x="28248" y="48743"/>
                  </a:lnTo>
                  <a:lnTo>
                    <a:pt x="84391" y="48743"/>
                  </a:lnTo>
                  <a:lnTo>
                    <a:pt x="1632783" y="943075"/>
                  </a:lnTo>
                  <a:lnTo>
                    <a:pt x="1666513" y="943075"/>
                  </a:lnTo>
                  <a:lnTo>
                    <a:pt x="1653352" y="966475"/>
                  </a:lnTo>
                  <a:lnTo>
                    <a:pt x="1638145" y="1009845"/>
                  </a:lnTo>
                  <a:lnTo>
                    <a:pt x="1628863" y="1058945"/>
                  </a:lnTo>
                  <a:lnTo>
                    <a:pt x="1625721" y="1113323"/>
                  </a:lnTo>
                  <a:lnTo>
                    <a:pt x="1627708" y="1159344"/>
                  </a:lnTo>
                  <a:lnTo>
                    <a:pt x="1633538" y="1206320"/>
                  </a:lnTo>
                  <a:lnTo>
                    <a:pt x="1643015" y="1253912"/>
                  </a:lnTo>
                  <a:lnTo>
                    <a:pt x="1655945" y="1301783"/>
                  </a:lnTo>
                  <a:lnTo>
                    <a:pt x="1672132" y="1349597"/>
                  </a:lnTo>
                  <a:lnTo>
                    <a:pt x="1691379" y="1397015"/>
                  </a:lnTo>
                  <a:lnTo>
                    <a:pt x="1713492" y="1443701"/>
                  </a:lnTo>
                  <a:lnTo>
                    <a:pt x="1738275" y="1489317"/>
                  </a:lnTo>
                  <a:lnTo>
                    <a:pt x="1765533" y="1533525"/>
                  </a:lnTo>
                  <a:lnTo>
                    <a:pt x="1795069" y="1575989"/>
                  </a:lnTo>
                  <a:lnTo>
                    <a:pt x="1826689" y="1616370"/>
                  </a:lnTo>
                  <a:lnTo>
                    <a:pt x="1860198" y="1654333"/>
                  </a:lnTo>
                  <a:lnTo>
                    <a:pt x="1895398" y="1689538"/>
                  </a:lnTo>
                  <a:lnTo>
                    <a:pt x="1932096" y="1721650"/>
                  </a:lnTo>
                  <a:lnTo>
                    <a:pt x="1970094" y="1750330"/>
                  </a:lnTo>
                  <a:lnTo>
                    <a:pt x="2009199" y="1775242"/>
                  </a:lnTo>
                  <a:lnTo>
                    <a:pt x="2058726" y="1800192"/>
                  </a:lnTo>
                  <a:lnTo>
                    <a:pt x="2106684" y="1817078"/>
                  </a:lnTo>
                  <a:lnTo>
                    <a:pt x="2152562" y="1825839"/>
                  </a:lnTo>
                  <a:lnTo>
                    <a:pt x="2195851" y="1826418"/>
                  </a:lnTo>
                  <a:lnTo>
                    <a:pt x="2288482" y="1826418"/>
                  </a:lnTo>
                  <a:lnTo>
                    <a:pt x="2286038" y="1828223"/>
                  </a:lnTo>
                  <a:lnTo>
                    <a:pt x="2267742" y="1837473"/>
                  </a:lnTo>
                  <a:lnTo>
                    <a:pt x="2248785" y="1845001"/>
                  </a:lnTo>
                  <a:lnTo>
                    <a:pt x="2229033" y="1850674"/>
                  </a:lnTo>
                  <a:lnTo>
                    <a:pt x="2208353" y="1854361"/>
                  </a:lnTo>
                  <a:lnTo>
                    <a:pt x="2208353" y="2785427"/>
                  </a:lnTo>
                  <a:close/>
                </a:path>
                <a:path w="2407284" h="2835275">
                  <a:moveTo>
                    <a:pt x="168080" y="323541"/>
                  </a:moveTo>
                  <a:close/>
                </a:path>
                <a:path w="2407284" h="2835275">
                  <a:moveTo>
                    <a:pt x="1098174" y="897864"/>
                  </a:moveTo>
                  <a:lnTo>
                    <a:pt x="168080" y="360982"/>
                  </a:lnTo>
                  <a:lnTo>
                    <a:pt x="168080" y="323541"/>
                  </a:lnTo>
                  <a:lnTo>
                    <a:pt x="1098174" y="860423"/>
                  </a:lnTo>
                  <a:lnTo>
                    <a:pt x="1098174" y="897864"/>
                  </a:lnTo>
                  <a:close/>
                </a:path>
                <a:path w="2407284" h="2835275">
                  <a:moveTo>
                    <a:pt x="1098174" y="998882"/>
                  </a:moveTo>
                  <a:lnTo>
                    <a:pt x="168080" y="462001"/>
                  </a:lnTo>
                  <a:lnTo>
                    <a:pt x="168080" y="424560"/>
                  </a:lnTo>
                  <a:lnTo>
                    <a:pt x="1098174" y="961442"/>
                  </a:lnTo>
                  <a:lnTo>
                    <a:pt x="1098174" y="998882"/>
                  </a:lnTo>
                  <a:close/>
                </a:path>
                <a:path w="2407284" h="2835275">
                  <a:moveTo>
                    <a:pt x="1098174" y="1099194"/>
                  </a:moveTo>
                  <a:lnTo>
                    <a:pt x="168080" y="562313"/>
                  </a:lnTo>
                  <a:lnTo>
                    <a:pt x="168080" y="524872"/>
                  </a:lnTo>
                  <a:lnTo>
                    <a:pt x="1098174" y="1061754"/>
                  </a:lnTo>
                  <a:lnTo>
                    <a:pt x="1098174" y="1099194"/>
                  </a:lnTo>
                  <a:close/>
                </a:path>
                <a:path w="2407284" h="2835275">
                  <a:moveTo>
                    <a:pt x="1666513" y="943075"/>
                  </a:moveTo>
                  <a:lnTo>
                    <a:pt x="1632783" y="943075"/>
                  </a:lnTo>
                  <a:lnTo>
                    <a:pt x="1649600" y="915017"/>
                  </a:lnTo>
                  <a:lnTo>
                    <a:pt x="1691973" y="868967"/>
                  </a:lnTo>
                  <a:lnTo>
                    <a:pt x="1758752" y="833216"/>
                  </a:lnTo>
                  <a:lnTo>
                    <a:pt x="1803663" y="824317"/>
                  </a:lnTo>
                  <a:lnTo>
                    <a:pt x="1851712" y="824484"/>
                  </a:lnTo>
                  <a:lnTo>
                    <a:pt x="1902351" y="833658"/>
                  </a:lnTo>
                  <a:lnTo>
                    <a:pt x="1953461" y="851240"/>
                  </a:lnTo>
                  <a:lnTo>
                    <a:pt x="1826994" y="851240"/>
                  </a:lnTo>
                  <a:lnTo>
                    <a:pt x="1801482" y="852708"/>
                  </a:lnTo>
                  <a:lnTo>
                    <a:pt x="1753900" y="864651"/>
                  </a:lnTo>
                  <a:lnTo>
                    <a:pt x="1700675" y="898730"/>
                  </a:lnTo>
                  <a:lnTo>
                    <a:pt x="1674267" y="929286"/>
                  </a:lnTo>
                  <a:lnTo>
                    <a:pt x="1666513" y="943075"/>
                  </a:lnTo>
                  <a:close/>
                </a:path>
                <a:path w="2407284" h="2835275">
                  <a:moveTo>
                    <a:pt x="2288482" y="1826418"/>
                  </a:moveTo>
                  <a:lnTo>
                    <a:pt x="2195851" y="1826418"/>
                  </a:lnTo>
                  <a:lnTo>
                    <a:pt x="2236040" y="1818755"/>
                  </a:lnTo>
                  <a:lnTo>
                    <a:pt x="2272620" y="1802792"/>
                  </a:lnTo>
                  <a:lnTo>
                    <a:pt x="2304007" y="1779372"/>
                  </a:lnTo>
                  <a:lnTo>
                    <a:pt x="2330216" y="1748947"/>
                  </a:lnTo>
                  <a:lnTo>
                    <a:pt x="2351010" y="1711928"/>
                  </a:lnTo>
                  <a:lnTo>
                    <a:pt x="2366155" y="1668729"/>
                  </a:lnTo>
                  <a:lnTo>
                    <a:pt x="2375414" y="1619760"/>
                  </a:lnTo>
                  <a:lnTo>
                    <a:pt x="2378553" y="1565434"/>
                  </a:lnTo>
                  <a:lnTo>
                    <a:pt x="2376566" y="1519412"/>
                  </a:lnTo>
                  <a:lnTo>
                    <a:pt x="2370736" y="1472437"/>
                  </a:lnTo>
                  <a:lnTo>
                    <a:pt x="2361259" y="1424845"/>
                  </a:lnTo>
                  <a:lnTo>
                    <a:pt x="2348329" y="1376973"/>
                  </a:lnTo>
                  <a:lnTo>
                    <a:pt x="2332142" y="1329160"/>
                  </a:lnTo>
                  <a:lnTo>
                    <a:pt x="2312895" y="1281741"/>
                  </a:lnTo>
                  <a:lnTo>
                    <a:pt x="2290782" y="1235056"/>
                  </a:lnTo>
                  <a:lnTo>
                    <a:pt x="2265999" y="1189440"/>
                  </a:lnTo>
                  <a:lnTo>
                    <a:pt x="2238741" y="1145232"/>
                  </a:lnTo>
                  <a:lnTo>
                    <a:pt x="2209205" y="1102768"/>
                  </a:lnTo>
                  <a:lnTo>
                    <a:pt x="2177585" y="1062386"/>
                  </a:lnTo>
                  <a:lnTo>
                    <a:pt x="2144076" y="1024424"/>
                  </a:lnTo>
                  <a:lnTo>
                    <a:pt x="2108876" y="989218"/>
                  </a:lnTo>
                  <a:lnTo>
                    <a:pt x="2072178" y="957107"/>
                  </a:lnTo>
                  <a:lnTo>
                    <a:pt x="2034180" y="928426"/>
                  </a:lnTo>
                  <a:lnTo>
                    <a:pt x="1995075" y="903515"/>
                  </a:lnTo>
                  <a:lnTo>
                    <a:pt x="1950638" y="880744"/>
                  </a:lnTo>
                  <a:lnTo>
                    <a:pt x="1907592" y="864397"/>
                  </a:lnTo>
                  <a:lnTo>
                    <a:pt x="1866267" y="854540"/>
                  </a:lnTo>
                  <a:lnTo>
                    <a:pt x="1826994" y="851240"/>
                  </a:lnTo>
                  <a:lnTo>
                    <a:pt x="1953461" y="851240"/>
                  </a:lnTo>
                  <a:lnTo>
                    <a:pt x="2009199" y="878790"/>
                  </a:lnTo>
                  <a:lnTo>
                    <a:pt x="2047388" y="903052"/>
                  </a:lnTo>
                  <a:lnTo>
                    <a:pt x="2084571" y="930766"/>
                  </a:lnTo>
                  <a:lnTo>
                    <a:pt x="2120581" y="961645"/>
                  </a:lnTo>
                  <a:lnTo>
                    <a:pt x="2155248" y="995402"/>
                  </a:lnTo>
                  <a:lnTo>
                    <a:pt x="2188403" y="1031750"/>
                  </a:lnTo>
                  <a:lnTo>
                    <a:pt x="2219877" y="1070402"/>
                  </a:lnTo>
                  <a:lnTo>
                    <a:pt x="2249501" y="1111070"/>
                  </a:lnTo>
                  <a:lnTo>
                    <a:pt x="2277106" y="1153466"/>
                  </a:lnTo>
                  <a:lnTo>
                    <a:pt x="2302523" y="1197305"/>
                  </a:lnTo>
                  <a:lnTo>
                    <a:pt x="2325583" y="1242297"/>
                  </a:lnTo>
                  <a:lnTo>
                    <a:pt x="2346116" y="1288157"/>
                  </a:lnTo>
                  <a:lnTo>
                    <a:pt x="2363955" y="1334596"/>
                  </a:lnTo>
                  <a:lnTo>
                    <a:pt x="2378929" y="1381328"/>
                  </a:lnTo>
                  <a:lnTo>
                    <a:pt x="2390870" y="1428065"/>
                  </a:lnTo>
                  <a:lnTo>
                    <a:pt x="2399608" y="1474520"/>
                  </a:lnTo>
                  <a:lnTo>
                    <a:pt x="2404975" y="1520405"/>
                  </a:lnTo>
                  <a:lnTo>
                    <a:pt x="2406802" y="1565434"/>
                  </a:lnTo>
                  <a:lnTo>
                    <a:pt x="2403251" y="1624930"/>
                  </a:lnTo>
                  <a:lnTo>
                    <a:pt x="2392756" y="1678776"/>
                  </a:lnTo>
                  <a:lnTo>
                    <a:pt x="2375551" y="1726498"/>
                  </a:lnTo>
                  <a:lnTo>
                    <a:pt x="2351873" y="1767628"/>
                  </a:lnTo>
                  <a:lnTo>
                    <a:pt x="2321957" y="1801693"/>
                  </a:lnTo>
                  <a:lnTo>
                    <a:pt x="2288482" y="1826418"/>
                  </a:lnTo>
                  <a:close/>
                </a:path>
                <a:path w="2407284" h="2835275">
                  <a:moveTo>
                    <a:pt x="2025387" y="1620413"/>
                  </a:moveTo>
                  <a:lnTo>
                    <a:pt x="1989072" y="1599099"/>
                  </a:lnTo>
                  <a:lnTo>
                    <a:pt x="1964177" y="1555963"/>
                  </a:lnTo>
                  <a:lnTo>
                    <a:pt x="1960470" y="1190323"/>
                  </a:lnTo>
                  <a:lnTo>
                    <a:pt x="1922334" y="1179726"/>
                  </a:lnTo>
                  <a:lnTo>
                    <a:pt x="1881020" y="1143522"/>
                  </a:lnTo>
                  <a:lnTo>
                    <a:pt x="1868661" y="1103433"/>
                  </a:lnTo>
                  <a:lnTo>
                    <a:pt x="1870945" y="1089084"/>
                  </a:lnTo>
                  <a:lnTo>
                    <a:pt x="1877400" y="1079238"/>
                  </a:lnTo>
                  <a:lnTo>
                    <a:pt x="1887431" y="1074425"/>
                  </a:lnTo>
                  <a:lnTo>
                    <a:pt x="1900441" y="1075176"/>
                  </a:lnTo>
                  <a:lnTo>
                    <a:pt x="1961882" y="1090011"/>
                  </a:lnTo>
                  <a:lnTo>
                    <a:pt x="2006374" y="1106259"/>
                  </a:lnTo>
                  <a:lnTo>
                    <a:pt x="2007787" y="1106965"/>
                  </a:lnTo>
                  <a:lnTo>
                    <a:pt x="2026182" y="1121634"/>
                  </a:lnTo>
                  <a:lnTo>
                    <a:pt x="2041067" y="1141668"/>
                  </a:lnTo>
                  <a:lnTo>
                    <a:pt x="2050789" y="1164483"/>
                  </a:lnTo>
                  <a:lnTo>
                    <a:pt x="2053691" y="1187497"/>
                  </a:lnTo>
                  <a:lnTo>
                    <a:pt x="2053691" y="1587333"/>
                  </a:lnTo>
                  <a:lnTo>
                    <a:pt x="2050083" y="1606130"/>
                  </a:lnTo>
                  <a:lnTo>
                    <a:pt x="2040185" y="1617444"/>
                  </a:lnTo>
                  <a:lnTo>
                    <a:pt x="2025387" y="1620413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477299" y="5745941"/>
              <a:ext cx="3939540" cy="3020060"/>
            </a:xfrm>
            <a:custGeom>
              <a:avLst/>
              <a:gdLst/>
              <a:ahLst/>
              <a:cxnLst/>
              <a:rect l="l" t="t" r="r" b="b"/>
              <a:pathLst>
                <a:path w="3939540" h="3020059">
                  <a:moveTo>
                    <a:pt x="2580004" y="3019511"/>
                  </a:moveTo>
                  <a:lnTo>
                    <a:pt x="2529535" y="3017893"/>
                  </a:lnTo>
                  <a:lnTo>
                    <a:pt x="2482816" y="3008624"/>
                  </a:lnTo>
                  <a:lnTo>
                    <a:pt x="2442609" y="2991575"/>
                  </a:lnTo>
                  <a:lnTo>
                    <a:pt x="50899" y="1610550"/>
                  </a:lnTo>
                  <a:lnTo>
                    <a:pt x="14640" y="1578966"/>
                  </a:lnTo>
                  <a:lnTo>
                    <a:pt x="1641" y="1541225"/>
                  </a:lnTo>
                  <a:lnTo>
                    <a:pt x="948" y="1452664"/>
                  </a:lnTo>
                  <a:lnTo>
                    <a:pt x="100" y="1197382"/>
                  </a:lnTo>
                  <a:lnTo>
                    <a:pt x="0" y="1053382"/>
                  </a:lnTo>
                  <a:lnTo>
                    <a:pt x="289" y="923626"/>
                  </a:lnTo>
                  <a:lnTo>
                    <a:pt x="620" y="869985"/>
                  </a:lnTo>
                  <a:lnTo>
                    <a:pt x="1097" y="826978"/>
                  </a:lnTo>
                  <a:lnTo>
                    <a:pt x="2554" y="782300"/>
                  </a:lnTo>
                  <a:lnTo>
                    <a:pt x="23077" y="739199"/>
                  </a:lnTo>
                  <a:lnTo>
                    <a:pt x="70966" y="700204"/>
                  </a:lnTo>
                  <a:lnTo>
                    <a:pt x="1214828" y="39793"/>
                  </a:lnTo>
                  <a:lnTo>
                    <a:pt x="1259976" y="19214"/>
                  </a:lnTo>
                  <a:lnTo>
                    <a:pt x="1309660" y="5907"/>
                  </a:lnTo>
                  <a:lnTo>
                    <a:pt x="1361117" y="0"/>
                  </a:lnTo>
                  <a:lnTo>
                    <a:pt x="1411586" y="1617"/>
                  </a:lnTo>
                  <a:lnTo>
                    <a:pt x="1458305" y="10886"/>
                  </a:lnTo>
                  <a:lnTo>
                    <a:pt x="1498513" y="27935"/>
                  </a:lnTo>
                  <a:lnTo>
                    <a:pt x="3890223" y="1408960"/>
                  </a:lnTo>
                  <a:lnTo>
                    <a:pt x="3928534" y="1441228"/>
                  </a:lnTo>
                  <a:lnTo>
                    <a:pt x="3939480" y="1489231"/>
                  </a:lnTo>
                  <a:lnTo>
                    <a:pt x="3939480" y="2225353"/>
                  </a:lnTo>
                  <a:lnTo>
                    <a:pt x="3922263" y="2274382"/>
                  </a:lnTo>
                  <a:lnTo>
                    <a:pt x="3870155" y="2319306"/>
                  </a:lnTo>
                  <a:lnTo>
                    <a:pt x="2726294" y="2979717"/>
                  </a:lnTo>
                  <a:lnTo>
                    <a:pt x="2681146" y="3000296"/>
                  </a:lnTo>
                  <a:lnTo>
                    <a:pt x="2631462" y="3013603"/>
                  </a:lnTo>
                  <a:lnTo>
                    <a:pt x="2580004" y="3019511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872348" y="4705497"/>
              <a:ext cx="4269105" cy="4093210"/>
            </a:xfrm>
            <a:custGeom>
              <a:avLst/>
              <a:gdLst/>
              <a:ahLst/>
              <a:cxnLst/>
              <a:rect l="l" t="t" r="r" b="b"/>
              <a:pathLst>
                <a:path w="4269105" h="4093209">
                  <a:moveTo>
                    <a:pt x="3570889" y="3767775"/>
                  </a:moveTo>
                  <a:lnTo>
                    <a:pt x="3562480" y="3764982"/>
                  </a:lnTo>
                  <a:lnTo>
                    <a:pt x="3556808" y="3757057"/>
                  </a:lnTo>
                  <a:lnTo>
                    <a:pt x="3554727" y="3744686"/>
                  </a:lnTo>
                  <a:lnTo>
                    <a:pt x="3556808" y="3729393"/>
                  </a:lnTo>
                  <a:lnTo>
                    <a:pt x="3581180" y="3693604"/>
                  </a:lnTo>
                  <a:lnTo>
                    <a:pt x="3696113" y="3627016"/>
                  </a:lnTo>
                  <a:lnTo>
                    <a:pt x="3706404" y="3623995"/>
                  </a:lnTo>
                  <a:lnTo>
                    <a:pt x="3714813" y="3626788"/>
                  </a:lnTo>
                  <a:lnTo>
                    <a:pt x="3720485" y="3634713"/>
                  </a:lnTo>
                  <a:lnTo>
                    <a:pt x="3722566" y="3647084"/>
                  </a:lnTo>
                  <a:lnTo>
                    <a:pt x="3720485" y="3661864"/>
                  </a:lnTo>
                  <a:lnTo>
                    <a:pt x="3696113" y="3698165"/>
                  </a:lnTo>
                  <a:lnTo>
                    <a:pt x="3581180" y="3764754"/>
                  </a:lnTo>
                  <a:lnTo>
                    <a:pt x="3570889" y="3767775"/>
                  </a:lnTo>
                  <a:close/>
                </a:path>
                <a:path w="4269105" h="4093209">
                  <a:moveTo>
                    <a:pt x="3874696" y="2555216"/>
                  </a:moveTo>
                  <a:lnTo>
                    <a:pt x="3853006" y="2555216"/>
                  </a:lnTo>
                  <a:lnTo>
                    <a:pt x="4213314" y="1217975"/>
                  </a:lnTo>
                  <a:lnTo>
                    <a:pt x="4215737" y="1173649"/>
                  </a:lnTo>
                  <a:lnTo>
                    <a:pt x="4202596" y="1128810"/>
                  </a:lnTo>
                  <a:lnTo>
                    <a:pt x="4176115" y="1088418"/>
                  </a:lnTo>
                  <a:lnTo>
                    <a:pt x="4138516" y="1057433"/>
                  </a:lnTo>
                  <a:lnTo>
                    <a:pt x="2370730" y="36714"/>
                  </a:lnTo>
                  <a:lnTo>
                    <a:pt x="2328015" y="22091"/>
                  </a:lnTo>
                  <a:lnTo>
                    <a:pt x="2314175" y="21207"/>
                  </a:lnTo>
                  <a:lnTo>
                    <a:pt x="2336281" y="6242"/>
                  </a:lnTo>
                  <a:lnTo>
                    <a:pt x="2363090" y="0"/>
                  </a:lnTo>
                  <a:lnTo>
                    <a:pt x="2392807" y="2993"/>
                  </a:lnTo>
                  <a:lnTo>
                    <a:pt x="2423636" y="15734"/>
                  </a:lnTo>
                  <a:lnTo>
                    <a:pt x="4191422" y="1036453"/>
                  </a:lnTo>
                  <a:lnTo>
                    <a:pt x="4229148" y="1067039"/>
                  </a:lnTo>
                  <a:lnTo>
                    <a:pt x="4255844" y="1107374"/>
                  </a:lnTo>
                  <a:lnTo>
                    <a:pt x="4269027" y="1152156"/>
                  </a:lnTo>
                  <a:lnTo>
                    <a:pt x="4266220" y="1196083"/>
                  </a:lnTo>
                  <a:lnTo>
                    <a:pt x="3905000" y="2534236"/>
                  </a:lnTo>
                  <a:lnTo>
                    <a:pt x="3874696" y="2555216"/>
                  </a:lnTo>
                  <a:close/>
                </a:path>
                <a:path w="4269105" h="4093209">
                  <a:moveTo>
                    <a:pt x="3857567" y="2567075"/>
                  </a:moveTo>
                  <a:lnTo>
                    <a:pt x="3576619" y="2396499"/>
                  </a:lnTo>
                  <a:lnTo>
                    <a:pt x="3853006" y="2555216"/>
                  </a:lnTo>
                  <a:lnTo>
                    <a:pt x="3874696" y="2555216"/>
                  </a:lnTo>
                  <a:lnTo>
                    <a:pt x="3857567" y="2567075"/>
                  </a:lnTo>
                  <a:close/>
                </a:path>
                <a:path w="4269105" h="4093209">
                  <a:moveTo>
                    <a:pt x="1922854" y="4093135"/>
                  </a:moveTo>
                  <a:lnTo>
                    <a:pt x="1874937" y="4089658"/>
                  </a:lnTo>
                  <a:lnTo>
                    <a:pt x="1834374" y="4074892"/>
                  </a:lnTo>
                  <a:lnTo>
                    <a:pt x="31925" y="3034106"/>
                  </a:lnTo>
                  <a:lnTo>
                    <a:pt x="2166" y="3003192"/>
                  </a:lnTo>
                  <a:lnTo>
                    <a:pt x="0" y="2991234"/>
                  </a:lnTo>
                  <a:lnTo>
                    <a:pt x="0" y="2935591"/>
                  </a:lnTo>
                  <a:lnTo>
                    <a:pt x="2408" y="2947150"/>
                  </a:lnTo>
                  <a:lnTo>
                    <a:pt x="8323" y="2958281"/>
                  </a:lnTo>
                  <a:lnTo>
                    <a:pt x="1833462" y="4018337"/>
                  </a:lnTo>
                  <a:lnTo>
                    <a:pt x="1874025" y="4033103"/>
                  </a:lnTo>
                  <a:lnTo>
                    <a:pt x="1921942" y="4036581"/>
                  </a:lnTo>
                  <a:lnTo>
                    <a:pt x="2070552" y="4036581"/>
                  </a:lnTo>
                  <a:lnTo>
                    <a:pt x="2016808" y="4067595"/>
                  </a:lnTo>
                  <a:lnTo>
                    <a:pt x="1972140" y="4085667"/>
                  </a:lnTo>
                  <a:lnTo>
                    <a:pt x="1922854" y="4093135"/>
                  </a:lnTo>
                  <a:close/>
                </a:path>
                <a:path w="4269105" h="4093209">
                  <a:moveTo>
                    <a:pt x="2070552" y="4036581"/>
                  </a:moveTo>
                  <a:lnTo>
                    <a:pt x="1921942" y="4036581"/>
                  </a:lnTo>
                  <a:lnTo>
                    <a:pt x="1971228" y="4029112"/>
                  </a:lnTo>
                  <a:lnTo>
                    <a:pt x="2015896" y="4011040"/>
                  </a:lnTo>
                  <a:lnTo>
                    <a:pt x="2732861" y="3598739"/>
                  </a:lnTo>
                  <a:lnTo>
                    <a:pt x="2732861" y="3654382"/>
                  </a:lnTo>
                  <a:lnTo>
                    <a:pt x="2070552" y="4036581"/>
                  </a:lnTo>
                  <a:close/>
                </a:path>
              </a:pathLst>
            </a:custGeom>
            <a:solidFill>
              <a:srgbClr val="F0AB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872120" y="4728002"/>
              <a:ext cx="4217035" cy="4013200"/>
            </a:xfrm>
            <a:custGeom>
              <a:avLst/>
              <a:gdLst/>
              <a:ahLst/>
              <a:cxnLst/>
              <a:rect l="l" t="t" r="r" b="b"/>
              <a:pathLst>
                <a:path w="4217034" h="4013200">
                  <a:moveTo>
                    <a:pt x="1137590" y="1755086"/>
                  </a:moveTo>
                  <a:lnTo>
                    <a:pt x="1110153" y="1752008"/>
                  </a:lnTo>
                  <a:lnTo>
                    <a:pt x="1085710" y="1742772"/>
                  </a:lnTo>
                  <a:lnTo>
                    <a:pt x="1069804" y="1728890"/>
                  </a:lnTo>
                  <a:lnTo>
                    <a:pt x="1064502" y="1713126"/>
                  </a:lnTo>
                  <a:lnTo>
                    <a:pt x="1069804" y="1697363"/>
                  </a:lnTo>
                  <a:lnTo>
                    <a:pt x="1085710" y="1683481"/>
                  </a:lnTo>
                  <a:lnTo>
                    <a:pt x="1109640" y="1674245"/>
                  </a:lnTo>
                  <a:lnTo>
                    <a:pt x="1136906" y="1671166"/>
                  </a:lnTo>
                  <a:lnTo>
                    <a:pt x="1164342" y="1674245"/>
                  </a:lnTo>
                  <a:lnTo>
                    <a:pt x="1188785" y="1683481"/>
                  </a:lnTo>
                  <a:lnTo>
                    <a:pt x="1204691" y="1697363"/>
                  </a:lnTo>
                  <a:lnTo>
                    <a:pt x="1209993" y="1713126"/>
                  </a:lnTo>
                  <a:lnTo>
                    <a:pt x="1204691" y="1728890"/>
                  </a:lnTo>
                  <a:lnTo>
                    <a:pt x="1188785" y="1742772"/>
                  </a:lnTo>
                  <a:lnTo>
                    <a:pt x="1164855" y="1752008"/>
                  </a:lnTo>
                  <a:lnTo>
                    <a:pt x="1137590" y="1755086"/>
                  </a:lnTo>
                  <a:close/>
                </a:path>
                <a:path w="4217034" h="4013200">
                  <a:moveTo>
                    <a:pt x="3571117" y="3637235"/>
                  </a:moveTo>
                  <a:lnTo>
                    <a:pt x="3562708" y="3634613"/>
                  </a:lnTo>
                  <a:lnTo>
                    <a:pt x="3557036" y="3626517"/>
                  </a:lnTo>
                  <a:lnTo>
                    <a:pt x="3554955" y="3613633"/>
                  </a:lnTo>
                  <a:lnTo>
                    <a:pt x="3557036" y="3598724"/>
                  </a:lnTo>
                  <a:lnTo>
                    <a:pt x="3581408" y="3562551"/>
                  </a:lnTo>
                  <a:lnTo>
                    <a:pt x="3696341" y="3495963"/>
                  </a:lnTo>
                  <a:lnTo>
                    <a:pt x="3706632" y="3492428"/>
                  </a:lnTo>
                  <a:lnTo>
                    <a:pt x="3715041" y="3495051"/>
                  </a:lnTo>
                  <a:lnTo>
                    <a:pt x="3720713" y="3503146"/>
                  </a:lnTo>
                  <a:lnTo>
                    <a:pt x="3722794" y="3516031"/>
                  </a:lnTo>
                  <a:lnTo>
                    <a:pt x="3720713" y="3530811"/>
                  </a:lnTo>
                  <a:lnTo>
                    <a:pt x="3696341" y="3567112"/>
                  </a:lnTo>
                  <a:lnTo>
                    <a:pt x="3581408" y="3633701"/>
                  </a:lnTo>
                  <a:lnTo>
                    <a:pt x="3571117" y="3637235"/>
                  </a:lnTo>
                  <a:close/>
                </a:path>
                <a:path w="4217034" h="4013200">
                  <a:moveTo>
                    <a:pt x="1933137" y="1424348"/>
                  </a:moveTo>
                  <a:lnTo>
                    <a:pt x="1881123" y="1394323"/>
                  </a:lnTo>
                  <a:lnTo>
                    <a:pt x="2242342" y="57081"/>
                  </a:lnTo>
                  <a:lnTo>
                    <a:pt x="2261170" y="22433"/>
                  </a:lnTo>
                  <a:lnTo>
                    <a:pt x="2329953" y="0"/>
                  </a:lnTo>
                  <a:lnTo>
                    <a:pt x="2371870" y="15122"/>
                  </a:lnTo>
                  <a:lnTo>
                    <a:pt x="2706786" y="208502"/>
                  </a:lnTo>
                  <a:lnTo>
                    <a:pt x="2261498" y="208502"/>
                  </a:lnTo>
                  <a:lnTo>
                    <a:pt x="1933137" y="1424348"/>
                  </a:lnTo>
                  <a:close/>
                </a:path>
                <a:path w="4217034" h="4013200">
                  <a:moveTo>
                    <a:pt x="3853235" y="2532711"/>
                  </a:moveTo>
                  <a:lnTo>
                    <a:pt x="3801241" y="2502610"/>
                  </a:lnTo>
                  <a:lnTo>
                    <a:pt x="4129622" y="1286687"/>
                  </a:lnTo>
                  <a:lnTo>
                    <a:pt x="2261498" y="208502"/>
                  </a:lnTo>
                  <a:lnTo>
                    <a:pt x="2706786" y="208502"/>
                  </a:lnTo>
                  <a:lnTo>
                    <a:pt x="4139656" y="1035840"/>
                  </a:lnTo>
                  <a:lnTo>
                    <a:pt x="4177254" y="1066426"/>
                  </a:lnTo>
                  <a:lnTo>
                    <a:pt x="4203736" y="1106761"/>
                  </a:lnTo>
                  <a:lnTo>
                    <a:pt x="4216877" y="1151543"/>
                  </a:lnTo>
                  <a:lnTo>
                    <a:pt x="4214454" y="1195470"/>
                  </a:lnTo>
                  <a:lnTo>
                    <a:pt x="3853235" y="2532711"/>
                  </a:lnTo>
                  <a:close/>
                </a:path>
                <a:path w="4217034" h="4013200">
                  <a:moveTo>
                    <a:pt x="2867179" y="1963517"/>
                  </a:moveTo>
                  <a:lnTo>
                    <a:pt x="1933116" y="1424425"/>
                  </a:lnTo>
                  <a:lnTo>
                    <a:pt x="2867179" y="1963517"/>
                  </a:lnTo>
                  <a:close/>
                </a:path>
                <a:path w="4217034" h="4013200">
                  <a:moveTo>
                    <a:pt x="1923082" y="4013164"/>
                  </a:moveTo>
                  <a:lnTo>
                    <a:pt x="1875165" y="4009686"/>
                  </a:lnTo>
                  <a:lnTo>
                    <a:pt x="1834602" y="3994920"/>
                  </a:lnTo>
                  <a:lnTo>
                    <a:pt x="31241" y="2955046"/>
                  </a:lnTo>
                  <a:lnTo>
                    <a:pt x="0" y="2903850"/>
                  </a:lnTo>
                  <a:lnTo>
                    <a:pt x="12770" y="2875388"/>
                  </a:lnTo>
                  <a:lnTo>
                    <a:pt x="44012" y="2849234"/>
                  </a:lnTo>
                  <a:lnTo>
                    <a:pt x="760065" y="2436021"/>
                  </a:lnTo>
                  <a:lnTo>
                    <a:pt x="812059" y="2466123"/>
                  </a:lnTo>
                  <a:lnTo>
                    <a:pt x="343203" y="2737037"/>
                  </a:lnTo>
                  <a:lnTo>
                    <a:pt x="2211328" y="3815222"/>
                  </a:lnTo>
                  <a:lnTo>
                    <a:pt x="2315787" y="3815222"/>
                  </a:lnTo>
                  <a:lnTo>
                    <a:pt x="2017036" y="3987623"/>
                  </a:lnTo>
                  <a:lnTo>
                    <a:pt x="1972368" y="4005695"/>
                  </a:lnTo>
                  <a:lnTo>
                    <a:pt x="1923082" y="4013164"/>
                  </a:lnTo>
                  <a:close/>
                </a:path>
                <a:path w="4217034" h="4013200">
                  <a:moveTo>
                    <a:pt x="2315787" y="3815222"/>
                  </a:moveTo>
                  <a:lnTo>
                    <a:pt x="2211328" y="3815222"/>
                  </a:lnTo>
                  <a:lnTo>
                    <a:pt x="2680183" y="3544308"/>
                  </a:lnTo>
                  <a:lnTo>
                    <a:pt x="2733089" y="3574410"/>
                  </a:lnTo>
                  <a:lnTo>
                    <a:pt x="2315787" y="3815222"/>
                  </a:lnTo>
                  <a:close/>
                </a:path>
              </a:pathLst>
            </a:custGeom>
            <a:solidFill>
              <a:srgbClr val="F6B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3216236" y="4937417"/>
              <a:ext cx="3785870" cy="3606165"/>
            </a:xfrm>
            <a:custGeom>
              <a:avLst/>
              <a:gdLst/>
              <a:ahLst/>
              <a:cxnLst/>
              <a:rect l="l" t="t" r="r" b="b"/>
              <a:pathLst>
                <a:path w="3785869" h="3606165">
                  <a:moveTo>
                    <a:pt x="605567" y="1654220"/>
                  </a:moveTo>
                  <a:lnTo>
                    <a:pt x="578130" y="1651142"/>
                  </a:lnTo>
                  <a:lnTo>
                    <a:pt x="553687" y="1641906"/>
                  </a:lnTo>
                  <a:lnTo>
                    <a:pt x="537781" y="1628024"/>
                  </a:lnTo>
                  <a:lnTo>
                    <a:pt x="532479" y="1612260"/>
                  </a:lnTo>
                  <a:lnTo>
                    <a:pt x="537781" y="1596497"/>
                  </a:lnTo>
                  <a:lnTo>
                    <a:pt x="553687" y="1582615"/>
                  </a:lnTo>
                  <a:lnTo>
                    <a:pt x="577617" y="1573379"/>
                  </a:lnTo>
                  <a:lnTo>
                    <a:pt x="604882" y="1570301"/>
                  </a:lnTo>
                  <a:lnTo>
                    <a:pt x="632319" y="1573379"/>
                  </a:lnTo>
                  <a:lnTo>
                    <a:pt x="656762" y="1582615"/>
                  </a:lnTo>
                  <a:lnTo>
                    <a:pt x="672668" y="1596497"/>
                  </a:lnTo>
                  <a:lnTo>
                    <a:pt x="677970" y="1612260"/>
                  </a:lnTo>
                  <a:lnTo>
                    <a:pt x="672668" y="1628024"/>
                  </a:lnTo>
                  <a:lnTo>
                    <a:pt x="656762" y="1641906"/>
                  </a:lnTo>
                  <a:lnTo>
                    <a:pt x="632832" y="1651142"/>
                  </a:lnTo>
                  <a:lnTo>
                    <a:pt x="605567" y="1654220"/>
                  </a:lnTo>
                  <a:close/>
                </a:path>
                <a:path w="3785869" h="3606165">
                  <a:moveTo>
                    <a:pt x="3457125" y="2294108"/>
                  </a:moveTo>
                  <a:lnTo>
                    <a:pt x="1589000" y="1215922"/>
                  </a:lnTo>
                  <a:lnTo>
                    <a:pt x="1917381" y="0"/>
                  </a:lnTo>
                  <a:lnTo>
                    <a:pt x="3785506" y="1078185"/>
                  </a:lnTo>
                  <a:lnTo>
                    <a:pt x="3457125" y="2294108"/>
                  </a:lnTo>
                  <a:close/>
                </a:path>
                <a:path w="3785869" h="3606165">
                  <a:moveTo>
                    <a:pt x="1868124" y="3605808"/>
                  </a:moveTo>
                  <a:lnTo>
                    <a:pt x="0" y="2527623"/>
                  </a:lnTo>
                  <a:lnTo>
                    <a:pt x="468855" y="2256709"/>
                  </a:lnTo>
                  <a:lnTo>
                    <a:pt x="2336980" y="3334894"/>
                  </a:lnTo>
                  <a:lnTo>
                    <a:pt x="1868124" y="3605808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864135" y="4698440"/>
              <a:ext cx="4561205" cy="4102100"/>
            </a:xfrm>
            <a:custGeom>
              <a:avLst/>
              <a:gdLst/>
              <a:ahLst/>
              <a:cxnLst/>
              <a:rect l="l" t="t" r="r" b="b"/>
              <a:pathLst>
                <a:path w="4561205" h="4102100">
                  <a:moveTo>
                    <a:pt x="1038047" y="1841500"/>
                  </a:moveTo>
                  <a:lnTo>
                    <a:pt x="1036370" y="1828800"/>
                  </a:lnTo>
                  <a:lnTo>
                    <a:pt x="1031430" y="1828800"/>
                  </a:lnTo>
                  <a:lnTo>
                    <a:pt x="1023454" y="1816150"/>
                  </a:lnTo>
                  <a:lnTo>
                    <a:pt x="1023454" y="1841500"/>
                  </a:lnTo>
                  <a:lnTo>
                    <a:pt x="1021753" y="1854200"/>
                  </a:lnTo>
                  <a:lnTo>
                    <a:pt x="1018095" y="1854200"/>
                  </a:lnTo>
                  <a:lnTo>
                    <a:pt x="1012545" y="1866900"/>
                  </a:lnTo>
                  <a:lnTo>
                    <a:pt x="1005205" y="1866900"/>
                  </a:lnTo>
                  <a:lnTo>
                    <a:pt x="982941" y="1879600"/>
                  </a:lnTo>
                  <a:lnTo>
                    <a:pt x="932611" y="1879600"/>
                  </a:lnTo>
                  <a:lnTo>
                    <a:pt x="910348" y="1866900"/>
                  </a:lnTo>
                  <a:lnTo>
                    <a:pt x="903020" y="1866900"/>
                  </a:lnTo>
                  <a:lnTo>
                    <a:pt x="897572" y="1854200"/>
                  </a:lnTo>
                  <a:lnTo>
                    <a:pt x="894181" y="1854200"/>
                  </a:lnTo>
                  <a:lnTo>
                    <a:pt x="893013" y="1841500"/>
                  </a:lnTo>
                  <a:lnTo>
                    <a:pt x="894181" y="1841500"/>
                  </a:lnTo>
                  <a:lnTo>
                    <a:pt x="897572" y="1828800"/>
                  </a:lnTo>
                  <a:lnTo>
                    <a:pt x="910348" y="1828800"/>
                  </a:lnTo>
                  <a:lnTo>
                    <a:pt x="920699" y="1816100"/>
                  </a:lnTo>
                  <a:lnTo>
                    <a:pt x="995235" y="1816100"/>
                  </a:lnTo>
                  <a:lnTo>
                    <a:pt x="1006119" y="1828800"/>
                  </a:lnTo>
                  <a:lnTo>
                    <a:pt x="1018895" y="1828800"/>
                  </a:lnTo>
                  <a:lnTo>
                    <a:pt x="1022286" y="1841500"/>
                  </a:lnTo>
                  <a:lnTo>
                    <a:pt x="1023454" y="1841500"/>
                  </a:lnTo>
                  <a:lnTo>
                    <a:pt x="1023454" y="1816150"/>
                  </a:lnTo>
                  <a:lnTo>
                    <a:pt x="1012507" y="1803400"/>
                  </a:lnTo>
                  <a:lnTo>
                    <a:pt x="986536" y="1803400"/>
                  </a:lnTo>
                  <a:lnTo>
                    <a:pt x="957326" y="1790700"/>
                  </a:lnTo>
                  <a:lnTo>
                    <a:pt x="928103" y="1803400"/>
                  </a:lnTo>
                  <a:lnTo>
                    <a:pt x="902131" y="1803400"/>
                  </a:lnTo>
                  <a:lnTo>
                    <a:pt x="891362" y="1816100"/>
                  </a:lnTo>
                  <a:lnTo>
                    <a:pt x="883666" y="1828800"/>
                  </a:lnTo>
                  <a:lnTo>
                    <a:pt x="879043" y="1828800"/>
                  </a:lnTo>
                  <a:lnTo>
                    <a:pt x="877506" y="1841500"/>
                  </a:lnTo>
                  <a:lnTo>
                    <a:pt x="879182" y="1854200"/>
                  </a:lnTo>
                  <a:lnTo>
                    <a:pt x="884123" y="1866900"/>
                  </a:lnTo>
                  <a:lnTo>
                    <a:pt x="892124" y="1879600"/>
                  </a:lnTo>
                  <a:lnTo>
                    <a:pt x="903046" y="1879600"/>
                  </a:lnTo>
                  <a:lnTo>
                    <a:pt x="915454" y="1892300"/>
                  </a:lnTo>
                  <a:lnTo>
                    <a:pt x="1001141" y="1892300"/>
                  </a:lnTo>
                  <a:lnTo>
                    <a:pt x="1013421" y="1879600"/>
                  </a:lnTo>
                  <a:lnTo>
                    <a:pt x="1024191" y="1879600"/>
                  </a:lnTo>
                  <a:lnTo>
                    <a:pt x="1031887" y="1866900"/>
                  </a:lnTo>
                  <a:lnTo>
                    <a:pt x="1036510" y="1854200"/>
                  </a:lnTo>
                  <a:lnTo>
                    <a:pt x="1038047" y="1841500"/>
                  </a:lnTo>
                  <a:close/>
                </a:path>
                <a:path w="4561205" h="4102100">
                  <a:moveTo>
                    <a:pt x="1225956" y="1739900"/>
                  </a:moveTo>
                  <a:lnTo>
                    <a:pt x="1224267" y="1727200"/>
                  </a:lnTo>
                  <a:lnTo>
                    <a:pt x="1219339" y="1714500"/>
                  </a:lnTo>
                  <a:lnTo>
                    <a:pt x="1211364" y="1701863"/>
                  </a:lnTo>
                  <a:lnTo>
                    <a:pt x="1211364" y="1739900"/>
                  </a:lnTo>
                  <a:lnTo>
                    <a:pt x="1209662" y="1739900"/>
                  </a:lnTo>
                  <a:lnTo>
                    <a:pt x="1206004" y="1752600"/>
                  </a:lnTo>
                  <a:lnTo>
                    <a:pt x="1200454" y="1752600"/>
                  </a:lnTo>
                  <a:lnTo>
                    <a:pt x="1193114" y="1765300"/>
                  </a:lnTo>
                  <a:lnTo>
                    <a:pt x="1098245" y="1765300"/>
                  </a:lnTo>
                  <a:lnTo>
                    <a:pt x="1090930" y="1752600"/>
                  </a:lnTo>
                  <a:lnTo>
                    <a:pt x="1085481" y="1752600"/>
                  </a:lnTo>
                  <a:lnTo>
                    <a:pt x="1082090" y="1739900"/>
                  </a:lnTo>
                  <a:lnTo>
                    <a:pt x="1080922" y="1739900"/>
                  </a:lnTo>
                  <a:lnTo>
                    <a:pt x="1082090" y="1727200"/>
                  </a:lnTo>
                  <a:lnTo>
                    <a:pt x="1085481" y="1727200"/>
                  </a:lnTo>
                  <a:lnTo>
                    <a:pt x="1090930" y="1714500"/>
                  </a:lnTo>
                  <a:lnTo>
                    <a:pt x="1108608" y="1714500"/>
                  </a:lnTo>
                  <a:lnTo>
                    <a:pt x="1120254" y="1701800"/>
                  </a:lnTo>
                  <a:lnTo>
                    <a:pt x="1171219" y="1701800"/>
                  </a:lnTo>
                  <a:lnTo>
                    <a:pt x="1183144" y="1714500"/>
                  </a:lnTo>
                  <a:lnTo>
                    <a:pt x="1201356" y="1714500"/>
                  </a:lnTo>
                  <a:lnTo>
                    <a:pt x="1206804" y="1727200"/>
                  </a:lnTo>
                  <a:lnTo>
                    <a:pt x="1210195" y="1727200"/>
                  </a:lnTo>
                  <a:lnTo>
                    <a:pt x="1211364" y="1739900"/>
                  </a:lnTo>
                  <a:lnTo>
                    <a:pt x="1211364" y="1701863"/>
                  </a:lnTo>
                  <a:lnTo>
                    <a:pt x="1200416" y="1701800"/>
                  </a:lnTo>
                  <a:lnTo>
                    <a:pt x="1174445" y="1689100"/>
                  </a:lnTo>
                  <a:lnTo>
                    <a:pt x="1116012" y="1689100"/>
                  </a:lnTo>
                  <a:lnTo>
                    <a:pt x="1090041" y="1701800"/>
                  </a:lnTo>
                  <a:lnTo>
                    <a:pt x="1079271" y="1701800"/>
                  </a:lnTo>
                  <a:lnTo>
                    <a:pt x="1071575" y="1714500"/>
                  </a:lnTo>
                  <a:lnTo>
                    <a:pt x="1066952" y="1727200"/>
                  </a:lnTo>
                  <a:lnTo>
                    <a:pt x="1065415" y="1739900"/>
                  </a:lnTo>
                  <a:lnTo>
                    <a:pt x="1067092" y="1752600"/>
                  </a:lnTo>
                  <a:lnTo>
                    <a:pt x="1072019" y="1752600"/>
                  </a:lnTo>
                  <a:lnTo>
                    <a:pt x="1080033" y="1765300"/>
                  </a:lnTo>
                  <a:lnTo>
                    <a:pt x="1090955" y="1778000"/>
                  </a:lnTo>
                  <a:lnTo>
                    <a:pt x="1117066" y="1778000"/>
                  </a:lnTo>
                  <a:lnTo>
                    <a:pt x="1131620" y="1790700"/>
                  </a:lnTo>
                  <a:lnTo>
                    <a:pt x="1161427" y="1790700"/>
                  </a:lnTo>
                  <a:lnTo>
                    <a:pt x="1175677" y="1778000"/>
                  </a:lnTo>
                  <a:lnTo>
                    <a:pt x="1201331" y="1778000"/>
                  </a:lnTo>
                  <a:lnTo>
                    <a:pt x="1212100" y="1765300"/>
                  </a:lnTo>
                  <a:lnTo>
                    <a:pt x="1219796" y="1752600"/>
                  </a:lnTo>
                  <a:lnTo>
                    <a:pt x="1224419" y="1752600"/>
                  </a:lnTo>
                  <a:lnTo>
                    <a:pt x="1225956" y="1739900"/>
                  </a:lnTo>
                  <a:close/>
                </a:path>
                <a:path w="4561205" h="4102100">
                  <a:moveTo>
                    <a:pt x="3738981" y="3644900"/>
                  </a:moveTo>
                  <a:lnTo>
                    <a:pt x="3738143" y="3632200"/>
                  </a:lnTo>
                  <a:lnTo>
                    <a:pt x="3735679" y="3632200"/>
                  </a:lnTo>
                  <a:lnTo>
                    <a:pt x="3731666" y="3619500"/>
                  </a:lnTo>
                  <a:lnTo>
                    <a:pt x="3722560" y="3619500"/>
                  </a:lnTo>
                  <a:lnTo>
                    <a:pt x="3722560" y="3644900"/>
                  </a:lnTo>
                  <a:lnTo>
                    <a:pt x="3720668" y="3657600"/>
                  </a:lnTo>
                  <a:lnTo>
                    <a:pt x="3715613" y="3670300"/>
                  </a:lnTo>
                  <a:lnTo>
                    <a:pt x="3708323" y="3683000"/>
                  </a:lnTo>
                  <a:lnTo>
                    <a:pt x="3699764" y="3695700"/>
                  </a:lnTo>
                  <a:lnTo>
                    <a:pt x="3584829" y="3759200"/>
                  </a:lnTo>
                  <a:lnTo>
                    <a:pt x="3569322" y="3759200"/>
                  </a:lnTo>
                  <a:lnTo>
                    <a:pt x="3569322" y="3746500"/>
                  </a:lnTo>
                  <a:lnTo>
                    <a:pt x="3571227" y="3733800"/>
                  </a:lnTo>
                  <a:lnTo>
                    <a:pt x="3576383" y="3721100"/>
                  </a:lnTo>
                  <a:lnTo>
                    <a:pt x="3583940" y="3708400"/>
                  </a:lnTo>
                  <a:lnTo>
                    <a:pt x="3593033" y="3695700"/>
                  </a:lnTo>
                  <a:lnTo>
                    <a:pt x="3707968" y="3632200"/>
                  </a:lnTo>
                  <a:lnTo>
                    <a:pt x="3720744" y="3632200"/>
                  </a:lnTo>
                  <a:lnTo>
                    <a:pt x="3722560" y="3644900"/>
                  </a:lnTo>
                  <a:lnTo>
                    <a:pt x="3722560" y="3619500"/>
                  </a:lnTo>
                  <a:lnTo>
                    <a:pt x="3700678" y="3619500"/>
                  </a:lnTo>
                  <a:lnTo>
                    <a:pt x="3584829" y="3683000"/>
                  </a:lnTo>
                  <a:lnTo>
                    <a:pt x="3572675" y="3695700"/>
                  </a:lnTo>
                  <a:lnTo>
                    <a:pt x="3562820" y="3708400"/>
                  </a:lnTo>
                  <a:lnTo>
                    <a:pt x="3556216" y="3733800"/>
                  </a:lnTo>
                  <a:lnTo>
                    <a:pt x="3553815" y="3746500"/>
                  </a:lnTo>
                  <a:lnTo>
                    <a:pt x="3555187" y="3759200"/>
                  </a:lnTo>
                  <a:lnTo>
                    <a:pt x="3557917" y="3759200"/>
                  </a:lnTo>
                  <a:lnTo>
                    <a:pt x="3562019" y="3771900"/>
                  </a:lnTo>
                  <a:lnTo>
                    <a:pt x="3593033" y="3771900"/>
                  </a:lnTo>
                  <a:lnTo>
                    <a:pt x="3707968" y="3708400"/>
                  </a:lnTo>
                  <a:lnTo>
                    <a:pt x="3720122" y="3695700"/>
                  </a:lnTo>
                  <a:lnTo>
                    <a:pt x="3729977" y="3683000"/>
                  </a:lnTo>
                  <a:lnTo>
                    <a:pt x="3736568" y="3657600"/>
                  </a:lnTo>
                  <a:lnTo>
                    <a:pt x="3738981" y="3644900"/>
                  </a:lnTo>
                  <a:close/>
                </a:path>
                <a:path w="4561205" h="4102100">
                  <a:moveTo>
                    <a:pt x="3738981" y="3543300"/>
                  </a:moveTo>
                  <a:lnTo>
                    <a:pt x="3738143" y="3530600"/>
                  </a:lnTo>
                  <a:lnTo>
                    <a:pt x="3735679" y="3517900"/>
                  </a:lnTo>
                  <a:lnTo>
                    <a:pt x="3731666" y="3517900"/>
                  </a:lnTo>
                  <a:lnTo>
                    <a:pt x="3726218" y="3505200"/>
                  </a:lnTo>
                  <a:lnTo>
                    <a:pt x="3722560" y="3505200"/>
                  </a:lnTo>
                  <a:lnTo>
                    <a:pt x="3722560" y="3530600"/>
                  </a:lnTo>
                  <a:lnTo>
                    <a:pt x="3722560" y="3543300"/>
                  </a:lnTo>
                  <a:lnTo>
                    <a:pt x="3720668" y="3556000"/>
                  </a:lnTo>
                  <a:lnTo>
                    <a:pt x="3715613" y="3568700"/>
                  </a:lnTo>
                  <a:lnTo>
                    <a:pt x="3708323" y="3581400"/>
                  </a:lnTo>
                  <a:lnTo>
                    <a:pt x="3699764" y="3581400"/>
                  </a:lnTo>
                  <a:lnTo>
                    <a:pt x="3584829" y="3644900"/>
                  </a:lnTo>
                  <a:lnTo>
                    <a:pt x="3582085" y="3657600"/>
                  </a:lnTo>
                  <a:lnTo>
                    <a:pt x="3578441" y="3657600"/>
                  </a:lnTo>
                  <a:lnTo>
                    <a:pt x="3571138" y="3644900"/>
                  </a:lnTo>
                  <a:lnTo>
                    <a:pt x="3569322" y="3644900"/>
                  </a:lnTo>
                  <a:lnTo>
                    <a:pt x="3569322" y="3632200"/>
                  </a:lnTo>
                  <a:lnTo>
                    <a:pt x="3571227" y="3619500"/>
                  </a:lnTo>
                  <a:lnTo>
                    <a:pt x="3576383" y="3606800"/>
                  </a:lnTo>
                  <a:lnTo>
                    <a:pt x="3583940" y="3594100"/>
                  </a:lnTo>
                  <a:lnTo>
                    <a:pt x="3593033" y="3594100"/>
                  </a:lnTo>
                  <a:lnTo>
                    <a:pt x="3707968" y="3530600"/>
                  </a:lnTo>
                  <a:lnTo>
                    <a:pt x="3709797" y="3517900"/>
                  </a:lnTo>
                  <a:lnTo>
                    <a:pt x="3717086" y="3517900"/>
                  </a:lnTo>
                  <a:lnTo>
                    <a:pt x="3720744" y="3530600"/>
                  </a:lnTo>
                  <a:lnTo>
                    <a:pt x="3722560" y="3530600"/>
                  </a:lnTo>
                  <a:lnTo>
                    <a:pt x="3722560" y="3505200"/>
                  </a:lnTo>
                  <a:lnTo>
                    <a:pt x="3707485" y="3505200"/>
                  </a:lnTo>
                  <a:lnTo>
                    <a:pt x="3700678" y="3517900"/>
                  </a:lnTo>
                  <a:lnTo>
                    <a:pt x="3585743" y="3581400"/>
                  </a:lnTo>
                  <a:lnTo>
                    <a:pt x="3573576" y="3594100"/>
                  </a:lnTo>
                  <a:lnTo>
                    <a:pt x="3563734" y="3606800"/>
                  </a:lnTo>
                  <a:lnTo>
                    <a:pt x="3557130" y="3619500"/>
                  </a:lnTo>
                  <a:lnTo>
                    <a:pt x="3554730" y="3632200"/>
                  </a:lnTo>
                  <a:lnTo>
                    <a:pt x="3555568" y="3644900"/>
                  </a:lnTo>
                  <a:lnTo>
                    <a:pt x="3558032" y="3657600"/>
                  </a:lnTo>
                  <a:lnTo>
                    <a:pt x="3562032" y="3657600"/>
                  </a:lnTo>
                  <a:lnTo>
                    <a:pt x="3567493" y="3670300"/>
                  </a:lnTo>
                  <a:lnTo>
                    <a:pt x="3587559" y="3670300"/>
                  </a:lnTo>
                  <a:lnTo>
                    <a:pt x="3593033" y="3657600"/>
                  </a:lnTo>
                  <a:lnTo>
                    <a:pt x="3707968" y="3594100"/>
                  </a:lnTo>
                  <a:lnTo>
                    <a:pt x="3720122" y="3581400"/>
                  </a:lnTo>
                  <a:lnTo>
                    <a:pt x="3729977" y="3568700"/>
                  </a:lnTo>
                  <a:lnTo>
                    <a:pt x="3736568" y="3556000"/>
                  </a:lnTo>
                  <a:lnTo>
                    <a:pt x="3738981" y="3543300"/>
                  </a:lnTo>
                  <a:close/>
                </a:path>
                <a:path w="4561205" h="4102100">
                  <a:moveTo>
                    <a:pt x="4047299" y="2585999"/>
                  </a:moveTo>
                  <a:lnTo>
                    <a:pt x="4044556" y="2584170"/>
                  </a:lnTo>
                  <a:lnTo>
                    <a:pt x="4034523" y="2593289"/>
                  </a:lnTo>
                  <a:lnTo>
                    <a:pt x="4047299" y="2585999"/>
                  </a:lnTo>
                  <a:close/>
                </a:path>
                <a:path w="4561205" h="4102100">
                  <a:moveTo>
                    <a:pt x="4432236" y="3251200"/>
                  </a:moveTo>
                  <a:lnTo>
                    <a:pt x="3767264" y="3632200"/>
                  </a:lnTo>
                  <a:lnTo>
                    <a:pt x="3767264" y="3657600"/>
                  </a:lnTo>
                  <a:lnTo>
                    <a:pt x="4432236" y="3276600"/>
                  </a:lnTo>
                  <a:lnTo>
                    <a:pt x="4432236" y="3251200"/>
                  </a:lnTo>
                  <a:close/>
                </a:path>
                <a:path w="4561205" h="4102100">
                  <a:moveTo>
                    <a:pt x="4432236" y="3200400"/>
                  </a:moveTo>
                  <a:lnTo>
                    <a:pt x="3767264" y="3581400"/>
                  </a:lnTo>
                  <a:lnTo>
                    <a:pt x="3767264" y="3606800"/>
                  </a:lnTo>
                  <a:lnTo>
                    <a:pt x="4432236" y="3225800"/>
                  </a:lnTo>
                  <a:lnTo>
                    <a:pt x="4432236" y="3200400"/>
                  </a:lnTo>
                  <a:close/>
                </a:path>
                <a:path w="4561205" h="4102100">
                  <a:moveTo>
                    <a:pt x="4432236" y="3149600"/>
                  </a:moveTo>
                  <a:lnTo>
                    <a:pt x="3767264" y="3530600"/>
                  </a:lnTo>
                  <a:lnTo>
                    <a:pt x="3767264" y="3556000"/>
                  </a:lnTo>
                  <a:lnTo>
                    <a:pt x="4432236" y="3175000"/>
                  </a:lnTo>
                  <a:lnTo>
                    <a:pt x="4432236" y="3149600"/>
                  </a:lnTo>
                  <a:close/>
                </a:path>
                <a:path w="4561205" h="4102100">
                  <a:moveTo>
                    <a:pt x="4432236" y="3098800"/>
                  </a:moveTo>
                  <a:lnTo>
                    <a:pt x="3767264" y="3479800"/>
                  </a:lnTo>
                  <a:lnTo>
                    <a:pt x="3767264" y="3505200"/>
                  </a:lnTo>
                  <a:lnTo>
                    <a:pt x="4432236" y="3124200"/>
                  </a:lnTo>
                  <a:lnTo>
                    <a:pt x="4432236" y="3098800"/>
                  </a:lnTo>
                  <a:close/>
                </a:path>
                <a:path w="4561205" h="4102100">
                  <a:moveTo>
                    <a:pt x="4560849" y="2514600"/>
                  </a:moveTo>
                  <a:lnTo>
                    <a:pt x="4559935" y="2501900"/>
                  </a:lnTo>
                  <a:lnTo>
                    <a:pt x="4557204" y="2501900"/>
                  </a:lnTo>
                  <a:lnTo>
                    <a:pt x="4550918" y="2476500"/>
                  </a:lnTo>
                  <a:lnTo>
                    <a:pt x="4545342" y="2469273"/>
                  </a:lnTo>
                  <a:lnTo>
                    <a:pt x="4545342" y="2679700"/>
                  </a:lnTo>
                  <a:lnTo>
                    <a:pt x="4545342" y="3263900"/>
                  </a:lnTo>
                  <a:lnTo>
                    <a:pt x="4540986" y="3289300"/>
                  </a:lnTo>
                  <a:lnTo>
                    <a:pt x="4528236" y="3314700"/>
                  </a:lnTo>
                  <a:lnTo>
                    <a:pt x="4507623" y="3340100"/>
                  </a:lnTo>
                  <a:lnTo>
                    <a:pt x="4479671" y="3352800"/>
                  </a:lnTo>
                  <a:lnTo>
                    <a:pt x="3291700" y="4038600"/>
                  </a:lnTo>
                  <a:lnTo>
                    <a:pt x="3243275" y="4051300"/>
                  </a:lnTo>
                  <a:lnTo>
                    <a:pt x="3144050" y="4051300"/>
                  </a:lnTo>
                  <a:lnTo>
                    <a:pt x="3098571" y="4038600"/>
                  </a:lnTo>
                  <a:lnTo>
                    <a:pt x="3059417" y="4025900"/>
                  </a:lnTo>
                  <a:lnTo>
                    <a:pt x="2588945" y="3748227"/>
                  </a:lnTo>
                  <a:lnTo>
                    <a:pt x="2591917" y="3746500"/>
                  </a:lnTo>
                  <a:lnTo>
                    <a:pt x="2743809" y="3657600"/>
                  </a:lnTo>
                  <a:lnTo>
                    <a:pt x="2728303" y="3670300"/>
                  </a:lnTo>
                  <a:lnTo>
                    <a:pt x="2847797" y="3733800"/>
                  </a:lnTo>
                  <a:lnTo>
                    <a:pt x="2847797" y="3657600"/>
                  </a:lnTo>
                  <a:lnTo>
                    <a:pt x="2847797" y="3606800"/>
                  </a:lnTo>
                  <a:lnTo>
                    <a:pt x="2847797" y="3594100"/>
                  </a:lnTo>
                  <a:lnTo>
                    <a:pt x="2825800" y="3581400"/>
                  </a:lnTo>
                  <a:lnTo>
                    <a:pt x="2732862" y="3527742"/>
                  </a:lnTo>
                  <a:lnTo>
                    <a:pt x="2732862" y="3606800"/>
                  </a:lnTo>
                  <a:lnTo>
                    <a:pt x="2732862" y="3644900"/>
                  </a:lnTo>
                  <a:lnTo>
                    <a:pt x="2020455" y="4064000"/>
                  </a:lnTo>
                  <a:lnTo>
                    <a:pt x="1977440" y="4076700"/>
                  </a:lnTo>
                  <a:lnTo>
                    <a:pt x="1930146" y="4089400"/>
                  </a:lnTo>
                  <a:lnTo>
                    <a:pt x="1884222" y="4076700"/>
                  </a:lnTo>
                  <a:lnTo>
                    <a:pt x="1845322" y="4064000"/>
                  </a:lnTo>
                  <a:lnTo>
                    <a:pt x="42875" y="3022600"/>
                  </a:lnTo>
                  <a:lnTo>
                    <a:pt x="30899" y="3022600"/>
                  </a:lnTo>
                  <a:lnTo>
                    <a:pt x="22352" y="3009900"/>
                  </a:lnTo>
                  <a:lnTo>
                    <a:pt x="17208" y="2997200"/>
                  </a:lnTo>
                  <a:lnTo>
                    <a:pt x="15506" y="2997200"/>
                  </a:lnTo>
                  <a:lnTo>
                    <a:pt x="15506" y="2971800"/>
                  </a:lnTo>
                  <a:lnTo>
                    <a:pt x="20980" y="2971800"/>
                  </a:lnTo>
                  <a:lnTo>
                    <a:pt x="27368" y="2984500"/>
                  </a:lnTo>
                  <a:lnTo>
                    <a:pt x="35572" y="2984500"/>
                  </a:lnTo>
                  <a:lnTo>
                    <a:pt x="1838020" y="4025900"/>
                  </a:lnTo>
                  <a:lnTo>
                    <a:pt x="1855863" y="4038600"/>
                  </a:lnTo>
                  <a:lnTo>
                    <a:pt x="1898053" y="4038600"/>
                  </a:lnTo>
                  <a:lnTo>
                    <a:pt x="1921027" y="4051300"/>
                  </a:lnTo>
                  <a:lnTo>
                    <a:pt x="1949246" y="4038600"/>
                  </a:lnTo>
                  <a:lnTo>
                    <a:pt x="1977123" y="4038600"/>
                  </a:lnTo>
                  <a:lnTo>
                    <a:pt x="2003640" y="4025900"/>
                  </a:lnTo>
                  <a:lnTo>
                    <a:pt x="2027758" y="4013200"/>
                  </a:lnTo>
                  <a:lnTo>
                    <a:pt x="2732862" y="3606800"/>
                  </a:lnTo>
                  <a:lnTo>
                    <a:pt x="2732862" y="3527742"/>
                  </a:lnTo>
                  <a:lnTo>
                    <a:pt x="2724645" y="3522992"/>
                  </a:lnTo>
                  <a:lnTo>
                    <a:pt x="2724645" y="3594100"/>
                  </a:lnTo>
                  <a:lnTo>
                    <a:pt x="2019541" y="4000500"/>
                  </a:lnTo>
                  <a:lnTo>
                    <a:pt x="1976526" y="4025900"/>
                  </a:lnTo>
                  <a:lnTo>
                    <a:pt x="1883321" y="4025900"/>
                  </a:lnTo>
                  <a:lnTo>
                    <a:pt x="1844408" y="4013200"/>
                  </a:lnTo>
                  <a:lnTo>
                    <a:pt x="42875" y="2971800"/>
                  </a:lnTo>
                  <a:lnTo>
                    <a:pt x="30899" y="2959100"/>
                  </a:lnTo>
                  <a:lnTo>
                    <a:pt x="22352" y="2959100"/>
                  </a:lnTo>
                  <a:lnTo>
                    <a:pt x="17208" y="2946400"/>
                  </a:lnTo>
                  <a:lnTo>
                    <a:pt x="15506" y="2933700"/>
                  </a:lnTo>
                  <a:lnTo>
                    <a:pt x="18199" y="2921000"/>
                  </a:lnTo>
                  <a:lnTo>
                    <a:pt x="26111" y="2908300"/>
                  </a:lnTo>
                  <a:lnTo>
                    <a:pt x="38976" y="2895600"/>
                  </a:lnTo>
                  <a:lnTo>
                    <a:pt x="56553" y="2882900"/>
                  </a:lnTo>
                  <a:lnTo>
                    <a:pt x="639432" y="2540000"/>
                  </a:lnTo>
                  <a:lnTo>
                    <a:pt x="768959" y="2463800"/>
                  </a:lnTo>
                  <a:lnTo>
                    <a:pt x="805446" y="2489200"/>
                  </a:lnTo>
                  <a:lnTo>
                    <a:pt x="336588" y="2755900"/>
                  </a:lnTo>
                  <a:lnTo>
                    <a:pt x="2215654" y="3848100"/>
                  </a:lnTo>
                  <a:lnTo>
                    <a:pt x="2219312" y="3848100"/>
                  </a:lnTo>
                  <a:lnTo>
                    <a:pt x="2241639" y="3835400"/>
                  </a:lnTo>
                  <a:lnTo>
                    <a:pt x="2688158" y="3581400"/>
                  </a:lnTo>
                  <a:lnTo>
                    <a:pt x="2724645" y="3594100"/>
                  </a:lnTo>
                  <a:lnTo>
                    <a:pt x="2724645" y="3522992"/>
                  </a:lnTo>
                  <a:lnTo>
                    <a:pt x="2673566" y="3493503"/>
                  </a:lnTo>
                  <a:lnTo>
                    <a:pt x="2673566" y="3568700"/>
                  </a:lnTo>
                  <a:lnTo>
                    <a:pt x="2220214" y="3835400"/>
                  </a:lnTo>
                  <a:lnTo>
                    <a:pt x="366687" y="2755900"/>
                  </a:lnTo>
                  <a:lnTo>
                    <a:pt x="820953" y="2501900"/>
                  </a:lnTo>
                  <a:lnTo>
                    <a:pt x="2673566" y="3568700"/>
                  </a:lnTo>
                  <a:lnTo>
                    <a:pt x="2673566" y="3493503"/>
                  </a:lnTo>
                  <a:lnTo>
                    <a:pt x="956271" y="2501900"/>
                  </a:lnTo>
                  <a:lnTo>
                    <a:pt x="890282" y="2463800"/>
                  </a:lnTo>
                  <a:lnTo>
                    <a:pt x="868286" y="2451100"/>
                  </a:lnTo>
                  <a:lnTo>
                    <a:pt x="692340" y="2349500"/>
                  </a:lnTo>
                  <a:lnTo>
                    <a:pt x="692340" y="2489200"/>
                  </a:lnTo>
                  <a:lnTo>
                    <a:pt x="693242" y="2489200"/>
                  </a:lnTo>
                  <a:lnTo>
                    <a:pt x="768959" y="2451100"/>
                  </a:lnTo>
                  <a:lnTo>
                    <a:pt x="622096" y="2540000"/>
                  </a:lnTo>
                  <a:lnTo>
                    <a:pt x="621614" y="2463800"/>
                  </a:lnTo>
                  <a:lnTo>
                    <a:pt x="621195" y="2362200"/>
                  </a:lnTo>
                  <a:lnTo>
                    <a:pt x="621030" y="2311400"/>
                  </a:lnTo>
                  <a:lnTo>
                    <a:pt x="620903" y="2247900"/>
                  </a:lnTo>
                  <a:lnTo>
                    <a:pt x="620852" y="2082800"/>
                  </a:lnTo>
                  <a:lnTo>
                    <a:pt x="620979" y="2032000"/>
                  </a:lnTo>
                  <a:lnTo>
                    <a:pt x="621182" y="1981200"/>
                  </a:lnTo>
                  <a:lnTo>
                    <a:pt x="628015" y="1993900"/>
                  </a:lnTo>
                  <a:lnTo>
                    <a:pt x="637489" y="2006600"/>
                  </a:lnTo>
                  <a:lnTo>
                    <a:pt x="649528" y="2019300"/>
                  </a:lnTo>
                  <a:lnTo>
                    <a:pt x="664057" y="2019300"/>
                  </a:lnTo>
                  <a:lnTo>
                    <a:pt x="3055772" y="3403600"/>
                  </a:lnTo>
                  <a:lnTo>
                    <a:pt x="3096285" y="3429000"/>
                  </a:lnTo>
                  <a:lnTo>
                    <a:pt x="3244824" y="3429000"/>
                  </a:lnTo>
                  <a:lnTo>
                    <a:pt x="3294367" y="3416300"/>
                  </a:lnTo>
                  <a:lnTo>
                    <a:pt x="3339452" y="3390900"/>
                  </a:lnTo>
                  <a:lnTo>
                    <a:pt x="3493439" y="3302000"/>
                  </a:lnTo>
                  <a:lnTo>
                    <a:pt x="4087368" y="2959100"/>
                  </a:lnTo>
                  <a:lnTo>
                    <a:pt x="4483316" y="2730500"/>
                  </a:lnTo>
                  <a:lnTo>
                    <a:pt x="4521847" y="2705100"/>
                  </a:lnTo>
                  <a:lnTo>
                    <a:pt x="4545342" y="2679700"/>
                  </a:lnTo>
                  <a:lnTo>
                    <a:pt x="4545342" y="2469273"/>
                  </a:lnTo>
                  <a:lnTo>
                    <a:pt x="4544428" y="2468092"/>
                  </a:lnTo>
                  <a:lnTo>
                    <a:pt x="4544428" y="2514600"/>
                  </a:lnTo>
                  <a:lnTo>
                    <a:pt x="4544428" y="2527300"/>
                  </a:lnTo>
                  <a:lnTo>
                    <a:pt x="4539056" y="2552700"/>
                  </a:lnTo>
                  <a:lnTo>
                    <a:pt x="4526077" y="2565400"/>
                  </a:lnTo>
                  <a:lnTo>
                    <a:pt x="4506074" y="2590800"/>
                  </a:lnTo>
                  <a:lnTo>
                    <a:pt x="4479671" y="2603500"/>
                  </a:lnTo>
                  <a:lnTo>
                    <a:pt x="3873068" y="2959100"/>
                  </a:lnTo>
                  <a:lnTo>
                    <a:pt x="3858476" y="2950680"/>
                  </a:lnTo>
                  <a:lnTo>
                    <a:pt x="3858476" y="2971800"/>
                  </a:lnTo>
                  <a:lnTo>
                    <a:pt x="3335807" y="3263900"/>
                  </a:lnTo>
                  <a:lnTo>
                    <a:pt x="3291700" y="3289300"/>
                  </a:lnTo>
                  <a:lnTo>
                    <a:pt x="3243275" y="3302000"/>
                  </a:lnTo>
                  <a:lnTo>
                    <a:pt x="3098571" y="3302000"/>
                  </a:lnTo>
                  <a:lnTo>
                    <a:pt x="3059417" y="3276600"/>
                  </a:lnTo>
                  <a:lnTo>
                    <a:pt x="800582" y="1981200"/>
                  </a:lnTo>
                  <a:lnTo>
                    <a:pt x="667702" y="1905000"/>
                  </a:lnTo>
                  <a:lnTo>
                    <a:pt x="648398" y="1879600"/>
                  </a:lnTo>
                  <a:lnTo>
                    <a:pt x="634301" y="1866900"/>
                  </a:lnTo>
                  <a:lnTo>
                    <a:pt x="625500" y="1854200"/>
                  </a:lnTo>
                  <a:lnTo>
                    <a:pt x="622096" y="1841500"/>
                  </a:lnTo>
                  <a:lnTo>
                    <a:pt x="622096" y="1828800"/>
                  </a:lnTo>
                  <a:lnTo>
                    <a:pt x="623011" y="1816100"/>
                  </a:lnTo>
                  <a:lnTo>
                    <a:pt x="626656" y="1816100"/>
                  </a:lnTo>
                  <a:lnTo>
                    <a:pt x="627570" y="1803400"/>
                  </a:lnTo>
                  <a:lnTo>
                    <a:pt x="628484" y="1803400"/>
                  </a:lnTo>
                  <a:lnTo>
                    <a:pt x="633971" y="1790700"/>
                  </a:lnTo>
                  <a:lnTo>
                    <a:pt x="640905" y="1790700"/>
                  </a:lnTo>
                  <a:lnTo>
                    <a:pt x="649389" y="1778000"/>
                  </a:lnTo>
                  <a:lnTo>
                    <a:pt x="659498" y="1765300"/>
                  </a:lnTo>
                  <a:lnTo>
                    <a:pt x="669531" y="1765300"/>
                  </a:lnTo>
                  <a:lnTo>
                    <a:pt x="671360" y="1752600"/>
                  </a:lnTo>
                  <a:lnTo>
                    <a:pt x="687768" y="1752600"/>
                  </a:lnTo>
                  <a:lnTo>
                    <a:pt x="1217739" y="1447800"/>
                  </a:lnTo>
                  <a:lnTo>
                    <a:pt x="3858476" y="2971800"/>
                  </a:lnTo>
                  <a:lnTo>
                    <a:pt x="3858476" y="2950680"/>
                  </a:lnTo>
                  <a:lnTo>
                    <a:pt x="3133394" y="2532088"/>
                  </a:lnTo>
                  <a:lnTo>
                    <a:pt x="3342182" y="2323287"/>
                  </a:lnTo>
                  <a:lnTo>
                    <a:pt x="3340366" y="2322385"/>
                  </a:lnTo>
                  <a:lnTo>
                    <a:pt x="3131667" y="2531084"/>
                  </a:lnTo>
                  <a:lnTo>
                    <a:pt x="3074962" y="2498394"/>
                  </a:lnTo>
                  <a:lnTo>
                    <a:pt x="3115056" y="2458288"/>
                  </a:lnTo>
                  <a:lnTo>
                    <a:pt x="3283813" y="2289543"/>
                  </a:lnTo>
                  <a:lnTo>
                    <a:pt x="3281984" y="2288629"/>
                  </a:lnTo>
                  <a:lnTo>
                    <a:pt x="3073222" y="2497391"/>
                  </a:lnTo>
                  <a:lnTo>
                    <a:pt x="3046552" y="2481999"/>
                  </a:lnTo>
                  <a:lnTo>
                    <a:pt x="3111411" y="2416327"/>
                  </a:lnTo>
                  <a:lnTo>
                    <a:pt x="3124174" y="2403564"/>
                  </a:lnTo>
                  <a:lnTo>
                    <a:pt x="3255530" y="2273122"/>
                  </a:lnTo>
                  <a:lnTo>
                    <a:pt x="3252800" y="2271293"/>
                  </a:lnTo>
                  <a:lnTo>
                    <a:pt x="3123273" y="2401735"/>
                  </a:lnTo>
                  <a:lnTo>
                    <a:pt x="3043771" y="2480399"/>
                  </a:lnTo>
                  <a:lnTo>
                    <a:pt x="3017126" y="2465019"/>
                  </a:lnTo>
                  <a:lnTo>
                    <a:pt x="3032963" y="2449169"/>
                  </a:lnTo>
                  <a:lnTo>
                    <a:pt x="3107766" y="2374366"/>
                  </a:lnTo>
                  <a:lnTo>
                    <a:pt x="3124174" y="2357043"/>
                  </a:lnTo>
                  <a:lnTo>
                    <a:pt x="3226346" y="2255786"/>
                  </a:lnTo>
                  <a:lnTo>
                    <a:pt x="3223603" y="2254872"/>
                  </a:lnTo>
                  <a:lnTo>
                    <a:pt x="3123273" y="2356129"/>
                  </a:lnTo>
                  <a:lnTo>
                    <a:pt x="3014853" y="2463698"/>
                  </a:lnTo>
                  <a:lnTo>
                    <a:pt x="2988208" y="2448318"/>
                  </a:lnTo>
                  <a:lnTo>
                    <a:pt x="3032963" y="2403564"/>
                  </a:lnTo>
                  <a:lnTo>
                    <a:pt x="3103207" y="2332418"/>
                  </a:lnTo>
                  <a:lnTo>
                    <a:pt x="3124174" y="2311438"/>
                  </a:lnTo>
                  <a:lnTo>
                    <a:pt x="3197148" y="2239365"/>
                  </a:lnTo>
                  <a:lnTo>
                    <a:pt x="3195332" y="2238464"/>
                  </a:lnTo>
                  <a:lnTo>
                    <a:pt x="3123273" y="2309609"/>
                  </a:lnTo>
                  <a:lnTo>
                    <a:pt x="2986443" y="2447302"/>
                  </a:lnTo>
                  <a:lnTo>
                    <a:pt x="2958719" y="2431288"/>
                  </a:lnTo>
                  <a:lnTo>
                    <a:pt x="3032963" y="2357043"/>
                  </a:lnTo>
                  <a:lnTo>
                    <a:pt x="3167964" y="2222042"/>
                  </a:lnTo>
                  <a:lnTo>
                    <a:pt x="3166135" y="2221128"/>
                  </a:lnTo>
                  <a:lnTo>
                    <a:pt x="2956979" y="2430284"/>
                  </a:lnTo>
                  <a:lnTo>
                    <a:pt x="2929801" y="2414600"/>
                  </a:lnTo>
                  <a:lnTo>
                    <a:pt x="3032963" y="2311438"/>
                  </a:lnTo>
                  <a:lnTo>
                    <a:pt x="3138779" y="2205621"/>
                  </a:lnTo>
                  <a:lnTo>
                    <a:pt x="3136950" y="2204707"/>
                  </a:lnTo>
                  <a:lnTo>
                    <a:pt x="2928061" y="2413597"/>
                  </a:lnTo>
                  <a:lnTo>
                    <a:pt x="2900883" y="2397899"/>
                  </a:lnTo>
                  <a:lnTo>
                    <a:pt x="3032963" y="2265819"/>
                  </a:lnTo>
                  <a:lnTo>
                    <a:pt x="3109582" y="2189200"/>
                  </a:lnTo>
                  <a:lnTo>
                    <a:pt x="3107766" y="2187371"/>
                  </a:lnTo>
                  <a:lnTo>
                    <a:pt x="2898571" y="2396566"/>
                  </a:lnTo>
                  <a:lnTo>
                    <a:pt x="2871432" y="2380881"/>
                  </a:lnTo>
                  <a:lnTo>
                    <a:pt x="3032963" y="2220214"/>
                  </a:lnTo>
                  <a:lnTo>
                    <a:pt x="3080397" y="2171865"/>
                  </a:lnTo>
                  <a:lnTo>
                    <a:pt x="3078569" y="2170963"/>
                  </a:lnTo>
                  <a:lnTo>
                    <a:pt x="2869666" y="2379865"/>
                  </a:lnTo>
                  <a:lnTo>
                    <a:pt x="2842488" y="2364168"/>
                  </a:lnTo>
                  <a:lnTo>
                    <a:pt x="3032963" y="2173694"/>
                  </a:lnTo>
                  <a:lnTo>
                    <a:pt x="3051213" y="2155456"/>
                  </a:lnTo>
                  <a:lnTo>
                    <a:pt x="3049384" y="2154542"/>
                  </a:lnTo>
                  <a:lnTo>
                    <a:pt x="2840761" y="2363165"/>
                  </a:lnTo>
                  <a:lnTo>
                    <a:pt x="2813583" y="2347468"/>
                  </a:lnTo>
                  <a:lnTo>
                    <a:pt x="3022930" y="2138121"/>
                  </a:lnTo>
                  <a:lnTo>
                    <a:pt x="3020187" y="2137206"/>
                  </a:lnTo>
                  <a:lnTo>
                    <a:pt x="2811272" y="2346121"/>
                  </a:lnTo>
                  <a:lnTo>
                    <a:pt x="1255255" y="1447800"/>
                  </a:lnTo>
                  <a:lnTo>
                    <a:pt x="1233246" y="1435100"/>
                  </a:lnTo>
                  <a:lnTo>
                    <a:pt x="1831632" y="1092200"/>
                  </a:lnTo>
                  <a:lnTo>
                    <a:pt x="1839861" y="1079500"/>
                  </a:lnTo>
                  <a:lnTo>
                    <a:pt x="1856651" y="1079500"/>
                  </a:lnTo>
                  <a:lnTo>
                    <a:pt x="1865388" y="1066800"/>
                  </a:lnTo>
                  <a:lnTo>
                    <a:pt x="1892833" y="1066800"/>
                  </a:lnTo>
                  <a:lnTo>
                    <a:pt x="1921484" y="1054100"/>
                  </a:lnTo>
                  <a:lnTo>
                    <a:pt x="1980323" y="1054100"/>
                  </a:lnTo>
                  <a:lnTo>
                    <a:pt x="1902790" y="1333500"/>
                  </a:lnTo>
                  <a:lnTo>
                    <a:pt x="1894573" y="1333500"/>
                  </a:lnTo>
                  <a:lnTo>
                    <a:pt x="1769605" y="1397000"/>
                  </a:lnTo>
                  <a:lnTo>
                    <a:pt x="1781568" y="1403908"/>
                  </a:lnTo>
                  <a:lnTo>
                    <a:pt x="1765960" y="1412951"/>
                  </a:lnTo>
                  <a:lnTo>
                    <a:pt x="1770519" y="1415681"/>
                  </a:lnTo>
                  <a:lnTo>
                    <a:pt x="1782025" y="1404175"/>
                  </a:lnTo>
                  <a:lnTo>
                    <a:pt x="3926890" y="2641600"/>
                  </a:lnTo>
                  <a:lnTo>
                    <a:pt x="4051858" y="2578100"/>
                  </a:lnTo>
                  <a:lnTo>
                    <a:pt x="4010812" y="2552700"/>
                  </a:lnTo>
                  <a:lnTo>
                    <a:pt x="3928719" y="2501900"/>
                  </a:lnTo>
                  <a:lnTo>
                    <a:pt x="4017200" y="2171700"/>
                  </a:lnTo>
                  <a:lnTo>
                    <a:pt x="4499737" y="2451100"/>
                  </a:lnTo>
                  <a:lnTo>
                    <a:pt x="4536808" y="2489200"/>
                  </a:lnTo>
                  <a:lnTo>
                    <a:pt x="4544428" y="2514600"/>
                  </a:lnTo>
                  <a:lnTo>
                    <a:pt x="4544428" y="2468092"/>
                  </a:lnTo>
                  <a:lnTo>
                    <a:pt x="4541126" y="2463800"/>
                  </a:lnTo>
                  <a:lnTo>
                    <a:pt x="4527054" y="2451100"/>
                  </a:lnTo>
                  <a:lnTo>
                    <a:pt x="4507941" y="2438400"/>
                  </a:lnTo>
                  <a:lnTo>
                    <a:pt x="4023131" y="2159787"/>
                  </a:lnTo>
                  <a:lnTo>
                    <a:pt x="4023347" y="2159000"/>
                  </a:lnTo>
                  <a:lnTo>
                    <a:pt x="4282630" y="1193800"/>
                  </a:lnTo>
                  <a:lnTo>
                    <a:pt x="4285259" y="1155700"/>
                  </a:lnTo>
                  <a:lnTo>
                    <a:pt x="4271467" y="1104900"/>
                  </a:lnTo>
                  <a:lnTo>
                    <a:pt x="4269740" y="1102537"/>
                  </a:lnTo>
                  <a:lnTo>
                    <a:pt x="4269740" y="1155700"/>
                  </a:lnTo>
                  <a:lnTo>
                    <a:pt x="4267124" y="1193800"/>
                  </a:lnTo>
                  <a:lnTo>
                    <a:pt x="3906824" y="2527300"/>
                  </a:lnTo>
                  <a:lnTo>
                    <a:pt x="3869423" y="2552700"/>
                  </a:lnTo>
                  <a:lnTo>
                    <a:pt x="3872865" y="2540000"/>
                  </a:lnTo>
                  <a:lnTo>
                    <a:pt x="4230636" y="1219200"/>
                  </a:lnTo>
                  <a:lnTo>
                    <a:pt x="4233265" y="1168400"/>
                  </a:lnTo>
                  <a:lnTo>
                    <a:pt x="4219473" y="1130300"/>
                  </a:lnTo>
                  <a:lnTo>
                    <a:pt x="4216832" y="1125486"/>
                  </a:lnTo>
                  <a:lnTo>
                    <a:pt x="4216832" y="1181100"/>
                  </a:lnTo>
                  <a:lnTo>
                    <a:pt x="4214228" y="1219200"/>
                  </a:lnTo>
                  <a:lnTo>
                    <a:pt x="3855745" y="2540000"/>
                  </a:lnTo>
                  <a:lnTo>
                    <a:pt x="3817429" y="2527300"/>
                  </a:lnTo>
                  <a:lnTo>
                    <a:pt x="3820833" y="2514600"/>
                  </a:lnTo>
                  <a:lnTo>
                    <a:pt x="4143984" y="1308100"/>
                  </a:lnTo>
                  <a:lnTo>
                    <a:pt x="4145813" y="1308100"/>
                  </a:lnTo>
                  <a:lnTo>
                    <a:pt x="4129392" y="1298575"/>
                  </a:lnTo>
                  <a:lnTo>
                    <a:pt x="4129392" y="1320800"/>
                  </a:lnTo>
                  <a:lnTo>
                    <a:pt x="3803751" y="2514600"/>
                  </a:lnTo>
                  <a:lnTo>
                    <a:pt x="1950212" y="1447800"/>
                  </a:lnTo>
                  <a:lnTo>
                    <a:pt x="1953641" y="1435100"/>
                  </a:lnTo>
                  <a:lnTo>
                    <a:pt x="2274951" y="241300"/>
                  </a:lnTo>
                  <a:lnTo>
                    <a:pt x="4129392" y="1320800"/>
                  </a:lnTo>
                  <a:lnTo>
                    <a:pt x="4129392" y="1298575"/>
                  </a:lnTo>
                  <a:lnTo>
                    <a:pt x="2308656" y="241300"/>
                  </a:lnTo>
                  <a:lnTo>
                    <a:pt x="2264918" y="215900"/>
                  </a:lnTo>
                  <a:lnTo>
                    <a:pt x="1936534" y="1435100"/>
                  </a:lnTo>
                  <a:lnTo>
                    <a:pt x="1898218" y="1409700"/>
                  </a:lnTo>
                  <a:lnTo>
                    <a:pt x="1994065" y="1054100"/>
                  </a:lnTo>
                  <a:lnTo>
                    <a:pt x="2257615" y="76200"/>
                  </a:lnTo>
                  <a:lnTo>
                    <a:pt x="2263749" y="63500"/>
                  </a:lnTo>
                  <a:lnTo>
                    <a:pt x="2272436" y="50800"/>
                  </a:lnTo>
                  <a:lnTo>
                    <a:pt x="2283536" y="38100"/>
                  </a:lnTo>
                  <a:lnTo>
                    <a:pt x="2296845" y="38100"/>
                  </a:lnTo>
                  <a:lnTo>
                    <a:pt x="2314994" y="25400"/>
                  </a:lnTo>
                  <a:lnTo>
                    <a:pt x="2334691" y="25400"/>
                  </a:lnTo>
                  <a:lnTo>
                    <a:pt x="2375293" y="50800"/>
                  </a:lnTo>
                  <a:lnTo>
                    <a:pt x="4143070" y="1066800"/>
                  </a:lnTo>
                  <a:lnTo>
                    <a:pt x="4178947" y="1092200"/>
                  </a:lnTo>
                  <a:lnTo>
                    <a:pt x="4204309" y="1130300"/>
                  </a:lnTo>
                  <a:lnTo>
                    <a:pt x="4216832" y="1181100"/>
                  </a:lnTo>
                  <a:lnTo>
                    <a:pt x="4216832" y="1125486"/>
                  </a:lnTo>
                  <a:lnTo>
                    <a:pt x="4191647" y="1079500"/>
                  </a:lnTo>
                  <a:lnTo>
                    <a:pt x="4152201" y="1054100"/>
                  </a:lnTo>
                  <a:lnTo>
                    <a:pt x="2383498" y="25400"/>
                  </a:lnTo>
                  <a:lnTo>
                    <a:pt x="2363774" y="25400"/>
                  </a:lnTo>
                  <a:lnTo>
                    <a:pt x="2353614" y="12700"/>
                  </a:lnTo>
                  <a:lnTo>
                    <a:pt x="2407069" y="12700"/>
                  </a:lnTo>
                  <a:lnTo>
                    <a:pt x="2427287" y="25400"/>
                  </a:lnTo>
                  <a:lnTo>
                    <a:pt x="4195978" y="1041400"/>
                  </a:lnTo>
                  <a:lnTo>
                    <a:pt x="4231856" y="1066800"/>
                  </a:lnTo>
                  <a:lnTo>
                    <a:pt x="4257205" y="1104900"/>
                  </a:lnTo>
                  <a:lnTo>
                    <a:pt x="4269740" y="1155700"/>
                  </a:lnTo>
                  <a:lnTo>
                    <a:pt x="4269740" y="1102537"/>
                  </a:lnTo>
                  <a:lnTo>
                    <a:pt x="4243641" y="1066800"/>
                  </a:lnTo>
                  <a:lnTo>
                    <a:pt x="4204195" y="1028700"/>
                  </a:lnTo>
                  <a:lnTo>
                    <a:pt x="2435491" y="12700"/>
                  </a:lnTo>
                  <a:lnTo>
                    <a:pt x="2411857" y="0"/>
                  </a:lnTo>
                  <a:lnTo>
                    <a:pt x="2330475" y="0"/>
                  </a:lnTo>
                  <a:lnTo>
                    <a:pt x="2324760" y="12700"/>
                  </a:lnTo>
                  <a:lnTo>
                    <a:pt x="2298230" y="12700"/>
                  </a:lnTo>
                  <a:lnTo>
                    <a:pt x="2291372" y="25400"/>
                  </a:lnTo>
                  <a:lnTo>
                    <a:pt x="2274836" y="25400"/>
                  </a:lnTo>
                  <a:lnTo>
                    <a:pt x="2261044" y="38100"/>
                  </a:lnTo>
                  <a:lnTo>
                    <a:pt x="2250325" y="63500"/>
                  </a:lnTo>
                  <a:lnTo>
                    <a:pt x="2243023" y="76200"/>
                  </a:lnTo>
                  <a:lnTo>
                    <a:pt x="1984883" y="1028700"/>
                  </a:lnTo>
                  <a:lnTo>
                    <a:pt x="1942731" y="1041400"/>
                  </a:lnTo>
                  <a:lnTo>
                    <a:pt x="1900847" y="1041400"/>
                  </a:lnTo>
                  <a:lnTo>
                    <a:pt x="1860842" y="1054100"/>
                  </a:lnTo>
                  <a:lnTo>
                    <a:pt x="1824342" y="1079500"/>
                  </a:lnTo>
                  <a:lnTo>
                    <a:pt x="680478" y="1739900"/>
                  </a:lnTo>
                  <a:lnTo>
                    <a:pt x="662228" y="1739900"/>
                  </a:lnTo>
                  <a:lnTo>
                    <a:pt x="660412" y="1752600"/>
                  </a:lnTo>
                  <a:lnTo>
                    <a:pt x="647636" y="1752600"/>
                  </a:lnTo>
                  <a:lnTo>
                    <a:pt x="636701" y="1765300"/>
                  </a:lnTo>
                  <a:lnTo>
                    <a:pt x="627227" y="1778000"/>
                  </a:lnTo>
                  <a:lnTo>
                    <a:pt x="619290" y="1790700"/>
                  </a:lnTo>
                  <a:lnTo>
                    <a:pt x="612978" y="1803400"/>
                  </a:lnTo>
                  <a:lnTo>
                    <a:pt x="608418" y="1803400"/>
                  </a:lnTo>
                  <a:lnTo>
                    <a:pt x="608418" y="1816100"/>
                  </a:lnTo>
                  <a:lnTo>
                    <a:pt x="604761" y="1816100"/>
                  </a:lnTo>
                  <a:lnTo>
                    <a:pt x="604761" y="1828800"/>
                  </a:lnTo>
                  <a:lnTo>
                    <a:pt x="603859" y="1828800"/>
                  </a:lnTo>
                  <a:lnTo>
                    <a:pt x="603326" y="1854200"/>
                  </a:lnTo>
                  <a:lnTo>
                    <a:pt x="602894" y="1892300"/>
                  </a:lnTo>
                  <a:lnTo>
                    <a:pt x="602564" y="1943100"/>
                  </a:lnTo>
                  <a:lnTo>
                    <a:pt x="602373" y="1981200"/>
                  </a:lnTo>
                  <a:lnTo>
                    <a:pt x="602157" y="2044700"/>
                  </a:lnTo>
                  <a:lnTo>
                    <a:pt x="602272" y="2362200"/>
                  </a:lnTo>
                  <a:lnTo>
                    <a:pt x="602386" y="2413000"/>
                  </a:lnTo>
                  <a:lnTo>
                    <a:pt x="602564" y="2463800"/>
                  </a:lnTo>
                  <a:lnTo>
                    <a:pt x="602945" y="2540000"/>
                  </a:lnTo>
                  <a:lnTo>
                    <a:pt x="48336" y="2870200"/>
                  </a:lnTo>
                  <a:lnTo>
                    <a:pt x="28727" y="2882900"/>
                  </a:lnTo>
                  <a:lnTo>
                    <a:pt x="13906" y="2895600"/>
                  </a:lnTo>
                  <a:lnTo>
                    <a:pt x="4216" y="2908300"/>
                  </a:lnTo>
                  <a:lnTo>
                    <a:pt x="0" y="2933700"/>
                  </a:lnTo>
                  <a:lnTo>
                    <a:pt x="0" y="2997200"/>
                  </a:lnTo>
                  <a:lnTo>
                    <a:pt x="2349" y="3009900"/>
                  </a:lnTo>
                  <a:lnTo>
                    <a:pt x="9232" y="3022600"/>
                  </a:lnTo>
                  <a:lnTo>
                    <a:pt x="20396" y="3035300"/>
                  </a:lnTo>
                  <a:lnTo>
                    <a:pt x="35572" y="3035300"/>
                  </a:lnTo>
                  <a:lnTo>
                    <a:pt x="1838020" y="4076700"/>
                  </a:lnTo>
                  <a:lnTo>
                    <a:pt x="1855863" y="4089400"/>
                  </a:lnTo>
                  <a:lnTo>
                    <a:pt x="1876107" y="4089400"/>
                  </a:lnTo>
                  <a:lnTo>
                    <a:pt x="1898053" y="4102100"/>
                  </a:lnTo>
                  <a:lnTo>
                    <a:pt x="1949246" y="4102100"/>
                  </a:lnTo>
                  <a:lnTo>
                    <a:pt x="1977123" y="4089400"/>
                  </a:lnTo>
                  <a:lnTo>
                    <a:pt x="2003640" y="4089400"/>
                  </a:lnTo>
                  <a:lnTo>
                    <a:pt x="2027758" y="4076700"/>
                  </a:lnTo>
                  <a:lnTo>
                    <a:pt x="2571191" y="3758628"/>
                  </a:lnTo>
                  <a:lnTo>
                    <a:pt x="2570492" y="3759200"/>
                  </a:lnTo>
                  <a:lnTo>
                    <a:pt x="3052114" y="4038600"/>
                  </a:lnTo>
                  <a:lnTo>
                    <a:pt x="3079496" y="4051300"/>
                  </a:lnTo>
                  <a:lnTo>
                    <a:pt x="3110382" y="4064000"/>
                  </a:lnTo>
                  <a:lnTo>
                    <a:pt x="3265106" y="4064000"/>
                  </a:lnTo>
                  <a:lnTo>
                    <a:pt x="3305899" y="4051300"/>
                  </a:lnTo>
                  <a:lnTo>
                    <a:pt x="3343097" y="4025900"/>
                  </a:lnTo>
                  <a:lnTo>
                    <a:pt x="4487875" y="3365500"/>
                  </a:lnTo>
                  <a:lnTo>
                    <a:pt x="4518901" y="3340100"/>
                  </a:lnTo>
                  <a:lnTo>
                    <a:pt x="4541812" y="3314700"/>
                  </a:lnTo>
                  <a:lnTo>
                    <a:pt x="4555985" y="3289300"/>
                  </a:lnTo>
                  <a:lnTo>
                    <a:pt x="4560849" y="3263900"/>
                  </a:lnTo>
                  <a:lnTo>
                    <a:pt x="4560849" y="2679700"/>
                  </a:lnTo>
                  <a:lnTo>
                    <a:pt x="4560849" y="2514600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06669" y="7205071"/>
              <a:ext cx="249022" cy="23534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4970328" y="6433387"/>
              <a:ext cx="2413635" cy="1233805"/>
            </a:xfrm>
            <a:custGeom>
              <a:avLst/>
              <a:gdLst/>
              <a:ahLst/>
              <a:cxnLst/>
              <a:rect l="l" t="t" r="r" b="b"/>
              <a:pathLst>
                <a:path w="2413634" h="1233804">
                  <a:moveTo>
                    <a:pt x="218922" y="901"/>
                  </a:moveTo>
                  <a:lnTo>
                    <a:pt x="217106" y="0"/>
                  </a:lnTo>
                  <a:lnTo>
                    <a:pt x="0" y="217093"/>
                  </a:lnTo>
                  <a:lnTo>
                    <a:pt x="1828" y="218008"/>
                  </a:lnTo>
                  <a:lnTo>
                    <a:pt x="10033" y="209791"/>
                  </a:lnTo>
                  <a:lnTo>
                    <a:pt x="218922" y="901"/>
                  </a:lnTo>
                  <a:close/>
                </a:path>
                <a:path w="2413634" h="1233804">
                  <a:moveTo>
                    <a:pt x="248119" y="17322"/>
                  </a:moveTo>
                  <a:lnTo>
                    <a:pt x="245376" y="16408"/>
                  </a:lnTo>
                  <a:lnTo>
                    <a:pt x="28282" y="233514"/>
                  </a:lnTo>
                  <a:lnTo>
                    <a:pt x="31013" y="234416"/>
                  </a:lnTo>
                  <a:lnTo>
                    <a:pt x="55651" y="209791"/>
                  </a:lnTo>
                  <a:lnTo>
                    <a:pt x="248119" y="17322"/>
                  </a:lnTo>
                  <a:close/>
                </a:path>
                <a:path w="2413634" h="1233804">
                  <a:moveTo>
                    <a:pt x="277304" y="34658"/>
                  </a:moveTo>
                  <a:lnTo>
                    <a:pt x="274574" y="32829"/>
                  </a:lnTo>
                  <a:lnTo>
                    <a:pt x="57467" y="249923"/>
                  </a:lnTo>
                  <a:lnTo>
                    <a:pt x="60210" y="251752"/>
                  </a:lnTo>
                  <a:lnTo>
                    <a:pt x="101257" y="209791"/>
                  </a:lnTo>
                  <a:lnTo>
                    <a:pt x="277304" y="34658"/>
                  </a:lnTo>
                  <a:close/>
                </a:path>
                <a:path w="2413634" h="1233804">
                  <a:moveTo>
                    <a:pt x="305587" y="51079"/>
                  </a:moveTo>
                  <a:lnTo>
                    <a:pt x="303758" y="50165"/>
                  </a:lnTo>
                  <a:lnTo>
                    <a:pt x="86664" y="267258"/>
                  </a:lnTo>
                  <a:lnTo>
                    <a:pt x="88480" y="268173"/>
                  </a:lnTo>
                  <a:lnTo>
                    <a:pt x="146862" y="209791"/>
                  </a:lnTo>
                  <a:lnTo>
                    <a:pt x="305587" y="51079"/>
                  </a:lnTo>
                  <a:close/>
                </a:path>
                <a:path w="2413634" h="1233804">
                  <a:moveTo>
                    <a:pt x="334772" y="67500"/>
                  </a:moveTo>
                  <a:lnTo>
                    <a:pt x="332943" y="66586"/>
                  </a:lnTo>
                  <a:lnTo>
                    <a:pt x="115849" y="283679"/>
                  </a:lnTo>
                  <a:lnTo>
                    <a:pt x="117678" y="284594"/>
                  </a:lnTo>
                  <a:lnTo>
                    <a:pt x="193382" y="209791"/>
                  </a:lnTo>
                  <a:lnTo>
                    <a:pt x="334772" y="67500"/>
                  </a:lnTo>
                  <a:close/>
                </a:path>
                <a:path w="2413634" h="1233804">
                  <a:moveTo>
                    <a:pt x="363956" y="84823"/>
                  </a:moveTo>
                  <a:lnTo>
                    <a:pt x="362140" y="83908"/>
                  </a:lnTo>
                  <a:lnTo>
                    <a:pt x="145034" y="301015"/>
                  </a:lnTo>
                  <a:lnTo>
                    <a:pt x="146862" y="301917"/>
                  </a:lnTo>
                  <a:lnTo>
                    <a:pt x="238988" y="209791"/>
                  </a:lnTo>
                  <a:lnTo>
                    <a:pt x="363956" y="84823"/>
                  </a:lnTo>
                  <a:close/>
                </a:path>
                <a:path w="2413634" h="1233804">
                  <a:moveTo>
                    <a:pt x="393153" y="101244"/>
                  </a:moveTo>
                  <a:lnTo>
                    <a:pt x="391325" y="100330"/>
                  </a:lnTo>
                  <a:lnTo>
                    <a:pt x="174231" y="317423"/>
                  </a:lnTo>
                  <a:lnTo>
                    <a:pt x="176060" y="318338"/>
                  </a:lnTo>
                  <a:lnTo>
                    <a:pt x="284607" y="209791"/>
                  </a:lnTo>
                  <a:lnTo>
                    <a:pt x="376732" y="118579"/>
                  </a:lnTo>
                  <a:lnTo>
                    <a:pt x="393153" y="101244"/>
                  </a:lnTo>
                  <a:close/>
                </a:path>
                <a:path w="2413634" h="1233804">
                  <a:moveTo>
                    <a:pt x="422338" y="118579"/>
                  </a:moveTo>
                  <a:lnTo>
                    <a:pt x="420509" y="116751"/>
                  </a:lnTo>
                  <a:lnTo>
                    <a:pt x="203415" y="333844"/>
                  </a:lnTo>
                  <a:lnTo>
                    <a:pt x="205244" y="335673"/>
                  </a:lnTo>
                  <a:lnTo>
                    <a:pt x="330212" y="209791"/>
                  </a:lnTo>
                  <a:lnTo>
                    <a:pt x="376732" y="164185"/>
                  </a:lnTo>
                  <a:lnTo>
                    <a:pt x="422338" y="118579"/>
                  </a:lnTo>
                  <a:close/>
                </a:path>
                <a:path w="2413634" h="1233804">
                  <a:moveTo>
                    <a:pt x="451523" y="135001"/>
                  </a:moveTo>
                  <a:lnTo>
                    <a:pt x="449707" y="134086"/>
                  </a:lnTo>
                  <a:lnTo>
                    <a:pt x="282778" y="300101"/>
                  </a:lnTo>
                  <a:lnTo>
                    <a:pt x="231698" y="351180"/>
                  </a:lnTo>
                  <a:lnTo>
                    <a:pt x="234429" y="352094"/>
                  </a:lnTo>
                  <a:lnTo>
                    <a:pt x="451523" y="135001"/>
                  </a:lnTo>
                  <a:close/>
                </a:path>
                <a:path w="2413634" h="1233804">
                  <a:moveTo>
                    <a:pt x="480720" y="151409"/>
                  </a:moveTo>
                  <a:lnTo>
                    <a:pt x="477977" y="150507"/>
                  </a:lnTo>
                  <a:lnTo>
                    <a:pt x="329298" y="300101"/>
                  </a:lnTo>
                  <a:lnTo>
                    <a:pt x="260883" y="367601"/>
                  </a:lnTo>
                  <a:lnTo>
                    <a:pt x="263626" y="368515"/>
                  </a:lnTo>
                  <a:lnTo>
                    <a:pt x="480720" y="151409"/>
                  </a:lnTo>
                  <a:close/>
                </a:path>
                <a:path w="2413634" h="1233804">
                  <a:moveTo>
                    <a:pt x="567372" y="202501"/>
                  </a:moveTo>
                  <a:lnTo>
                    <a:pt x="565556" y="200672"/>
                  </a:lnTo>
                  <a:lnTo>
                    <a:pt x="348449" y="417766"/>
                  </a:lnTo>
                  <a:lnTo>
                    <a:pt x="350278" y="419595"/>
                  </a:lnTo>
                  <a:lnTo>
                    <a:pt x="376732" y="393141"/>
                  </a:lnTo>
                  <a:lnTo>
                    <a:pt x="567372" y="202501"/>
                  </a:lnTo>
                  <a:close/>
                </a:path>
                <a:path w="2413634" h="1233804">
                  <a:moveTo>
                    <a:pt x="596569" y="218909"/>
                  </a:moveTo>
                  <a:lnTo>
                    <a:pt x="594741" y="218008"/>
                  </a:lnTo>
                  <a:lnTo>
                    <a:pt x="512648" y="300101"/>
                  </a:lnTo>
                  <a:lnTo>
                    <a:pt x="466128" y="345706"/>
                  </a:lnTo>
                  <a:lnTo>
                    <a:pt x="377647" y="435102"/>
                  </a:lnTo>
                  <a:lnTo>
                    <a:pt x="379463" y="436016"/>
                  </a:lnTo>
                  <a:lnTo>
                    <a:pt x="420509" y="395871"/>
                  </a:lnTo>
                  <a:lnTo>
                    <a:pt x="467944" y="347535"/>
                  </a:lnTo>
                  <a:lnTo>
                    <a:pt x="596569" y="218909"/>
                  </a:lnTo>
                  <a:close/>
                </a:path>
                <a:path w="2413634" h="1233804">
                  <a:moveTo>
                    <a:pt x="625754" y="235331"/>
                  </a:moveTo>
                  <a:lnTo>
                    <a:pt x="623925" y="234416"/>
                  </a:lnTo>
                  <a:lnTo>
                    <a:pt x="558253" y="300101"/>
                  </a:lnTo>
                  <a:lnTo>
                    <a:pt x="466128" y="391312"/>
                  </a:lnTo>
                  <a:lnTo>
                    <a:pt x="406831" y="451523"/>
                  </a:lnTo>
                  <a:lnTo>
                    <a:pt x="408660" y="452424"/>
                  </a:lnTo>
                  <a:lnTo>
                    <a:pt x="426897" y="435102"/>
                  </a:lnTo>
                  <a:lnTo>
                    <a:pt x="467944" y="393141"/>
                  </a:lnTo>
                  <a:lnTo>
                    <a:pt x="625754" y="235331"/>
                  </a:lnTo>
                  <a:close/>
                </a:path>
                <a:path w="2413634" h="1233804">
                  <a:moveTo>
                    <a:pt x="654939" y="252666"/>
                  </a:moveTo>
                  <a:lnTo>
                    <a:pt x="653122" y="251752"/>
                  </a:lnTo>
                  <a:lnTo>
                    <a:pt x="603859" y="300101"/>
                  </a:lnTo>
                  <a:lnTo>
                    <a:pt x="466128" y="437832"/>
                  </a:lnTo>
                  <a:lnTo>
                    <a:pt x="436016" y="468845"/>
                  </a:lnTo>
                  <a:lnTo>
                    <a:pt x="437845" y="469760"/>
                  </a:lnTo>
                  <a:lnTo>
                    <a:pt x="467944" y="438746"/>
                  </a:lnTo>
                  <a:lnTo>
                    <a:pt x="654939" y="252666"/>
                  </a:lnTo>
                  <a:close/>
                </a:path>
                <a:path w="2413634" h="1233804">
                  <a:moveTo>
                    <a:pt x="684136" y="269087"/>
                  </a:moveTo>
                  <a:lnTo>
                    <a:pt x="681393" y="268173"/>
                  </a:lnTo>
                  <a:lnTo>
                    <a:pt x="650379" y="300101"/>
                  </a:lnTo>
                  <a:lnTo>
                    <a:pt x="464299" y="485267"/>
                  </a:lnTo>
                  <a:lnTo>
                    <a:pt x="467042" y="486181"/>
                  </a:lnTo>
                  <a:lnTo>
                    <a:pt x="467944" y="485267"/>
                  </a:lnTo>
                  <a:lnTo>
                    <a:pt x="684136" y="269087"/>
                  </a:lnTo>
                  <a:close/>
                </a:path>
                <a:path w="2413634" h="1233804">
                  <a:moveTo>
                    <a:pt x="713320" y="286410"/>
                  </a:moveTo>
                  <a:lnTo>
                    <a:pt x="710590" y="284594"/>
                  </a:lnTo>
                  <a:lnTo>
                    <a:pt x="695985" y="300101"/>
                  </a:lnTo>
                  <a:lnTo>
                    <a:pt x="493483" y="501688"/>
                  </a:lnTo>
                  <a:lnTo>
                    <a:pt x="496227" y="503516"/>
                  </a:lnTo>
                  <a:lnTo>
                    <a:pt x="713320" y="286410"/>
                  </a:lnTo>
                  <a:close/>
                </a:path>
                <a:path w="2413634" h="1233804">
                  <a:moveTo>
                    <a:pt x="741603" y="302831"/>
                  </a:moveTo>
                  <a:lnTo>
                    <a:pt x="739775" y="301917"/>
                  </a:lnTo>
                  <a:lnTo>
                    <a:pt x="522681" y="519023"/>
                  </a:lnTo>
                  <a:lnTo>
                    <a:pt x="524497" y="519925"/>
                  </a:lnTo>
                  <a:lnTo>
                    <a:pt x="741603" y="302831"/>
                  </a:lnTo>
                  <a:close/>
                </a:path>
                <a:path w="2413634" h="1233804">
                  <a:moveTo>
                    <a:pt x="770788" y="319252"/>
                  </a:moveTo>
                  <a:lnTo>
                    <a:pt x="768959" y="318338"/>
                  </a:lnTo>
                  <a:lnTo>
                    <a:pt x="551865" y="535444"/>
                  </a:lnTo>
                  <a:lnTo>
                    <a:pt x="553694" y="536346"/>
                  </a:lnTo>
                  <a:lnTo>
                    <a:pt x="770788" y="319252"/>
                  </a:lnTo>
                  <a:close/>
                </a:path>
                <a:path w="2413634" h="1233804">
                  <a:moveTo>
                    <a:pt x="799973" y="336588"/>
                  </a:moveTo>
                  <a:lnTo>
                    <a:pt x="798156" y="335673"/>
                  </a:lnTo>
                  <a:lnTo>
                    <a:pt x="581063" y="552767"/>
                  </a:lnTo>
                  <a:lnTo>
                    <a:pt x="582879" y="553681"/>
                  </a:lnTo>
                  <a:lnTo>
                    <a:pt x="799973" y="336588"/>
                  </a:lnTo>
                  <a:close/>
                </a:path>
                <a:path w="2413634" h="1233804">
                  <a:moveTo>
                    <a:pt x="829170" y="353009"/>
                  </a:moveTo>
                  <a:lnTo>
                    <a:pt x="827341" y="352094"/>
                  </a:lnTo>
                  <a:lnTo>
                    <a:pt x="610247" y="569188"/>
                  </a:lnTo>
                  <a:lnTo>
                    <a:pt x="612076" y="570103"/>
                  </a:lnTo>
                  <a:lnTo>
                    <a:pt x="829170" y="353009"/>
                  </a:lnTo>
                  <a:close/>
                </a:path>
                <a:path w="2413634" h="1233804">
                  <a:moveTo>
                    <a:pt x="1921941" y="452424"/>
                  </a:moveTo>
                  <a:lnTo>
                    <a:pt x="1920125" y="451523"/>
                  </a:lnTo>
                  <a:lnTo>
                    <a:pt x="1902790" y="468845"/>
                  </a:lnTo>
                  <a:lnTo>
                    <a:pt x="1901875" y="473405"/>
                  </a:lnTo>
                  <a:lnTo>
                    <a:pt x="1921941" y="452424"/>
                  </a:lnTo>
                  <a:close/>
                </a:path>
                <a:path w="2413634" h="1233804">
                  <a:moveTo>
                    <a:pt x="2242121" y="636689"/>
                  </a:moveTo>
                  <a:lnTo>
                    <a:pt x="2239378" y="635774"/>
                  </a:lnTo>
                  <a:lnTo>
                    <a:pt x="2025027" y="850138"/>
                  </a:lnTo>
                  <a:lnTo>
                    <a:pt x="1685696" y="1190371"/>
                  </a:lnTo>
                  <a:lnTo>
                    <a:pt x="1687525" y="1191285"/>
                  </a:lnTo>
                  <a:lnTo>
                    <a:pt x="2242121" y="636689"/>
                  </a:lnTo>
                  <a:close/>
                </a:path>
                <a:path w="2413634" h="1233804">
                  <a:moveTo>
                    <a:pt x="2270391" y="654024"/>
                  </a:moveTo>
                  <a:lnTo>
                    <a:pt x="2268575" y="653110"/>
                  </a:lnTo>
                  <a:lnTo>
                    <a:pt x="2071547" y="850138"/>
                  </a:lnTo>
                  <a:lnTo>
                    <a:pt x="1714881" y="1206792"/>
                  </a:lnTo>
                  <a:lnTo>
                    <a:pt x="1716709" y="1207706"/>
                  </a:lnTo>
                  <a:lnTo>
                    <a:pt x="2270391" y="654024"/>
                  </a:lnTo>
                  <a:close/>
                </a:path>
                <a:path w="2413634" h="1233804">
                  <a:moveTo>
                    <a:pt x="2299589" y="670445"/>
                  </a:moveTo>
                  <a:lnTo>
                    <a:pt x="2297760" y="669531"/>
                  </a:lnTo>
                  <a:lnTo>
                    <a:pt x="2117153" y="850138"/>
                  </a:lnTo>
                  <a:lnTo>
                    <a:pt x="1744078" y="1223213"/>
                  </a:lnTo>
                  <a:lnTo>
                    <a:pt x="1745894" y="1225042"/>
                  </a:lnTo>
                  <a:lnTo>
                    <a:pt x="2026843" y="943178"/>
                  </a:lnTo>
                  <a:lnTo>
                    <a:pt x="2299589" y="670445"/>
                  </a:lnTo>
                  <a:close/>
                </a:path>
                <a:path w="2413634" h="1233804">
                  <a:moveTo>
                    <a:pt x="2328773" y="687768"/>
                  </a:moveTo>
                  <a:lnTo>
                    <a:pt x="2326957" y="685952"/>
                  </a:lnTo>
                  <a:lnTo>
                    <a:pt x="2162759" y="850138"/>
                  </a:lnTo>
                  <a:lnTo>
                    <a:pt x="1779651" y="1233246"/>
                  </a:lnTo>
                  <a:lnTo>
                    <a:pt x="1786940" y="1229601"/>
                  </a:lnTo>
                  <a:lnTo>
                    <a:pt x="2328773" y="687768"/>
                  </a:lnTo>
                  <a:close/>
                </a:path>
                <a:path w="2413634" h="1233804">
                  <a:moveTo>
                    <a:pt x="2357971" y="704189"/>
                  </a:moveTo>
                  <a:lnTo>
                    <a:pt x="2356142" y="703275"/>
                  </a:lnTo>
                  <a:lnTo>
                    <a:pt x="2209279" y="850138"/>
                  </a:lnTo>
                  <a:lnTo>
                    <a:pt x="1888197" y="1171219"/>
                  </a:lnTo>
                  <a:lnTo>
                    <a:pt x="1895500" y="1166660"/>
                  </a:lnTo>
                  <a:lnTo>
                    <a:pt x="2357971" y="704189"/>
                  </a:lnTo>
                  <a:close/>
                </a:path>
                <a:path w="2413634" h="1233804">
                  <a:moveTo>
                    <a:pt x="2387155" y="720610"/>
                  </a:moveTo>
                  <a:lnTo>
                    <a:pt x="2386241" y="720610"/>
                  </a:lnTo>
                  <a:lnTo>
                    <a:pt x="2386241" y="719696"/>
                  </a:lnTo>
                  <a:lnTo>
                    <a:pt x="2385326" y="719696"/>
                  </a:lnTo>
                  <a:lnTo>
                    <a:pt x="2254885" y="850138"/>
                  </a:lnTo>
                  <a:lnTo>
                    <a:pt x="1996744" y="1108278"/>
                  </a:lnTo>
                  <a:lnTo>
                    <a:pt x="2004047" y="1103718"/>
                  </a:lnTo>
                  <a:lnTo>
                    <a:pt x="2387155" y="720610"/>
                  </a:lnTo>
                  <a:close/>
                </a:path>
                <a:path w="2413634" h="1233804">
                  <a:moveTo>
                    <a:pt x="2413609" y="739762"/>
                  </a:moveTo>
                  <a:lnTo>
                    <a:pt x="2411780" y="737946"/>
                  </a:lnTo>
                  <a:lnTo>
                    <a:pt x="2105291" y="1045337"/>
                  </a:lnTo>
                  <a:lnTo>
                    <a:pt x="2112594" y="1040777"/>
                  </a:lnTo>
                  <a:lnTo>
                    <a:pt x="2413609" y="739762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83264" y="7197774"/>
              <a:ext cx="231691" cy="21892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620978" y="6231786"/>
              <a:ext cx="480713" cy="36942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4272527" y="5751080"/>
              <a:ext cx="2910840" cy="1857375"/>
            </a:xfrm>
            <a:custGeom>
              <a:avLst/>
              <a:gdLst/>
              <a:ahLst/>
              <a:cxnLst/>
              <a:rect l="l" t="t" r="r" b="b"/>
              <a:pathLst>
                <a:path w="2910840" h="1857375">
                  <a:moveTo>
                    <a:pt x="490740" y="8204"/>
                  </a:moveTo>
                  <a:lnTo>
                    <a:pt x="488924" y="8204"/>
                  </a:lnTo>
                  <a:lnTo>
                    <a:pt x="488010" y="9118"/>
                  </a:lnTo>
                  <a:lnTo>
                    <a:pt x="486181" y="9118"/>
                  </a:lnTo>
                  <a:lnTo>
                    <a:pt x="0" y="495312"/>
                  </a:lnTo>
                  <a:lnTo>
                    <a:pt x="1816" y="496214"/>
                  </a:lnTo>
                  <a:lnTo>
                    <a:pt x="156895" y="342061"/>
                  </a:lnTo>
                  <a:lnTo>
                    <a:pt x="490740" y="8204"/>
                  </a:lnTo>
                  <a:close/>
                </a:path>
                <a:path w="2910840" h="1857375">
                  <a:moveTo>
                    <a:pt x="529056" y="150507"/>
                  </a:moveTo>
                  <a:lnTo>
                    <a:pt x="115836" y="563714"/>
                  </a:lnTo>
                  <a:lnTo>
                    <a:pt x="117665" y="564629"/>
                  </a:lnTo>
                  <a:lnTo>
                    <a:pt x="340233" y="342061"/>
                  </a:lnTo>
                  <a:lnTo>
                    <a:pt x="528142" y="155067"/>
                  </a:lnTo>
                  <a:lnTo>
                    <a:pt x="529056" y="150507"/>
                  </a:lnTo>
                  <a:close/>
                </a:path>
                <a:path w="2910840" h="1857375">
                  <a:moveTo>
                    <a:pt x="539089" y="465201"/>
                  </a:moveTo>
                  <a:lnTo>
                    <a:pt x="536346" y="463384"/>
                  </a:lnTo>
                  <a:lnTo>
                    <a:pt x="319252" y="680478"/>
                  </a:lnTo>
                  <a:lnTo>
                    <a:pt x="321995" y="682307"/>
                  </a:lnTo>
                  <a:lnTo>
                    <a:pt x="524497" y="479806"/>
                  </a:lnTo>
                  <a:lnTo>
                    <a:pt x="539089" y="465201"/>
                  </a:lnTo>
                  <a:close/>
                </a:path>
                <a:path w="2910840" h="1857375">
                  <a:moveTo>
                    <a:pt x="545477" y="0"/>
                  </a:moveTo>
                  <a:lnTo>
                    <a:pt x="541820" y="0"/>
                  </a:lnTo>
                  <a:lnTo>
                    <a:pt x="30099" y="511721"/>
                  </a:lnTo>
                  <a:lnTo>
                    <a:pt x="31927" y="512635"/>
                  </a:lnTo>
                  <a:lnTo>
                    <a:pt x="203415" y="342061"/>
                  </a:lnTo>
                  <a:lnTo>
                    <a:pt x="545477" y="0"/>
                  </a:lnTo>
                  <a:close/>
                </a:path>
                <a:path w="2910840" h="1857375">
                  <a:moveTo>
                    <a:pt x="546392" y="87566"/>
                  </a:moveTo>
                  <a:lnTo>
                    <a:pt x="201587" y="432371"/>
                  </a:lnTo>
                  <a:lnTo>
                    <a:pt x="86652" y="546392"/>
                  </a:lnTo>
                  <a:lnTo>
                    <a:pt x="89395" y="548208"/>
                  </a:lnTo>
                  <a:lnTo>
                    <a:pt x="294627" y="342061"/>
                  </a:lnTo>
                  <a:lnTo>
                    <a:pt x="524497" y="113106"/>
                  </a:lnTo>
                  <a:lnTo>
                    <a:pt x="544563" y="92125"/>
                  </a:lnTo>
                  <a:lnTo>
                    <a:pt x="546392" y="87566"/>
                  </a:lnTo>
                  <a:close/>
                </a:path>
                <a:path w="2910840" h="1857375">
                  <a:moveTo>
                    <a:pt x="562800" y="24625"/>
                  </a:moveTo>
                  <a:lnTo>
                    <a:pt x="155981" y="432371"/>
                  </a:lnTo>
                  <a:lnTo>
                    <a:pt x="57467" y="529971"/>
                  </a:lnTo>
                  <a:lnTo>
                    <a:pt x="60198" y="530885"/>
                  </a:lnTo>
                  <a:lnTo>
                    <a:pt x="249021" y="342061"/>
                  </a:lnTo>
                  <a:lnTo>
                    <a:pt x="561898" y="29184"/>
                  </a:lnTo>
                  <a:lnTo>
                    <a:pt x="562800" y="24625"/>
                  </a:lnTo>
                  <a:close/>
                </a:path>
                <a:path w="2910840" h="1857375">
                  <a:moveTo>
                    <a:pt x="2311438" y="1488655"/>
                  </a:moveTo>
                  <a:lnTo>
                    <a:pt x="2309609" y="1487754"/>
                  </a:lnTo>
                  <a:lnTo>
                    <a:pt x="2092515" y="1704848"/>
                  </a:lnTo>
                  <a:lnTo>
                    <a:pt x="2094344" y="1705762"/>
                  </a:lnTo>
                  <a:lnTo>
                    <a:pt x="2174608" y="1625485"/>
                  </a:lnTo>
                  <a:lnTo>
                    <a:pt x="2311438" y="1488655"/>
                  </a:lnTo>
                  <a:close/>
                </a:path>
                <a:path w="2910840" h="1857375">
                  <a:moveTo>
                    <a:pt x="2340622" y="1505077"/>
                  </a:moveTo>
                  <a:lnTo>
                    <a:pt x="2338806" y="1504162"/>
                  </a:lnTo>
                  <a:lnTo>
                    <a:pt x="2121700" y="1721269"/>
                  </a:lnTo>
                  <a:lnTo>
                    <a:pt x="2123529" y="1722170"/>
                  </a:lnTo>
                  <a:lnTo>
                    <a:pt x="2174608" y="1672005"/>
                  </a:lnTo>
                  <a:lnTo>
                    <a:pt x="2340622" y="1505077"/>
                  </a:lnTo>
                  <a:close/>
                </a:path>
                <a:path w="2910840" h="1857375">
                  <a:moveTo>
                    <a:pt x="2369820" y="1522412"/>
                  </a:moveTo>
                  <a:lnTo>
                    <a:pt x="2367991" y="1520583"/>
                  </a:lnTo>
                  <a:lnTo>
                    <a:pt x="2264918" y="1624571"/>
                  </a:lnTo>
                  <a:lnTo>
                    <a:pt x="2150897" y="1737677"/>
                  </a:lnTo>
                  <a:lnTo>
                    <a:pt x="2152713" y="1739506"/>
                  </a:lnTo>
                  <a:lnTo>
                    <a:pt x="2174608" y="1717611"/>
                  </a:lnTo>
                  <a:lnTo>
                    <a:pt x="2369820" y="1522412"/>
                  </a:lnTo>
                  <a:close/>
                </a:path>
                <a:path w="2910840" h="1857375">
                  <a:moveTo>
                    <a:pt x="2399004" y="1538833"/>
                  </a:moveTo>
                  <a:lnTo>
                    <a:pt x="2397175" y="1537919"/>
                  </a:lnTo>
                  <a:lnTo>
                    <a:pt x="2180082" y="1755013"/>
                  </a:lnTo>
                  <a:lnTo>
                    <a:pt x="2181910" y="1755927"/>
                  </a:lnTo>
                  <a:lnTo>
                    <a:pt x="2399004" y="1538833"/>
                  </a:lnTo>
                  <a:close/>
                </a:path>
                <a:path w="2910840" h="1857375">
                  <a:moveTo>
                    <a:pt x="2428189" y="1556156"/>
                  </a:moveTo>
                  <a:lnTo>
                    <a:pt x="2426373" y="1554340"/>
                  </a:lnTo>
                  <a:lnTo>
                    <a:pt x="2209266" y="1771434"/>
                  </a:lnTo>
                  <a:lnTo>
                    <a:pt x="2211095" y="1773262"/>
                  </a:lnTo>
                  <a:lnTo>
                    <a:pt x="2428189" y="1556156"/>
                  </a:lnTo>
                  <a:close/>
                </a:path>
                <a:path w="2910840" h="1857375">
                  <a:moveTo>
                    <a:pt x="2457386" y="1572577"/>
                  </a:moveTo>
                  <a:lnTo>
                    <a:pt x="2455557" y="1571663"/>
                  </a:lnTo>
                  <a:lnTo>
                    <a:pt x="2264918" y="1761401"/>
                  </a:lnTo>
                  <a:lnTo>
                    <a:pt x="2238464" y="1788769"/>
                  </a:lnTo>
                  <a:lnTo>
                    <a:pt x="2240292" y="1789671"/>
                  </a:lnTo>
                  <a:lnTo>
                    <a:pt x="2457386" y="1572577"/>
                  </a:lnTo>
                  <a:close/>
                </a:path>
                <a:path w="2910840" h="1857375">
                  <a:moveTo>
                    <a:pt x="2486571" y="1588998"/>
                  </a:moveTo>
                  <a:lnTo>
                    <a:pt x="2483840" y="1588084"/>
                  </a:lnTo>
                  <a:lnTo>
                    <a:pt x="2266734" y="1805178"/>
                  </a:lnTo>
                  <a:lnTo>
                    <a:pt x="2269477" y="1806092"/>
                  </a:lnTo>
                  <a:lnTo>
                    <a:pt x="2486571" y="1588998"/>
                  </a:lnTo>
                  <a:close/>
                </a:path>
                <a:path w="2910840" h="1857375">
                  <a:moveTo>
                    <a:pt x="2517584" y="1603590"/>
                  </a:moveTo>
                  <a:lnTo>
                    <a:pt x="2513939" y="1605419"/>
                  </a:lnTo>
                  <a:lnTo>
                    <a:pt x="2513025" y="1604505"/>
                  </a:lnTo>
                  <a:lnTo>
                    <a:pt x="2295931" y="1821599"/>
                  </a:lnTo>
                  <a:lnTo>
                    <a:pt x="2298662" y="1823427"/>
                  </a:lnTo>
                  <a:lnTo>
                    <a:pt x="2517584" y="1603590"/>
                  </a:lnTo>
                  <a:close/>
                </a:path>
                <a:path w="2910840" h="1857375">
                  <a:moveTo>
                    <a:pt x="2648940" y="1151153"/>
                  </a:moveTo>
                  <a:lnTo>
                    <a:pt x="2647111" y="1150251"/>
                  </a:lnTo>
                  <a:lnTo>
                    <a:pt x="2583256" y="1214094"/>
                  </a:lnTo>
                  <a:lnTo>
                    <a:pt x="2582354" y="1218653"/>
                  </a:lnTo>
                  <a:lnTo>
                    <a:pt x="2648940" y="1151153"/>
                  </a:lnTo>
                  <a:close/>
                </a:path>
                <a:path w="2910840" h="1857375">
                  <a:moveTo>
                    <a:pt x="2678125" y="1168488"/>
                  </a:moveTo>
                  <a:lnTo>
                    <a:pt x="2676309" y="1167574"/>
                  </a:lnTo>
                  <a:lnTo>
                    <a:pt x="2566847" y="1277035"/>
                  </a:lnTo>
                  <a:lnTo>
                    <a:pt x="2565019" y="1280680"/>
                  </a:lnTo>
                  <a:lnTo>
                    <a:pt x="2678125" y="1168488"/>
                  </a:lnTo>
                  <a:close/>
                </a:path>
                <a:path w="2910840" h="1857375">
                  <a:moveTo>
                    <a:pt x="2707322" y="1184910"/>
                  </a:moveTo>
                  <a:lnTo>
                    <a:pt x="2704579" y="1183995"/>
                  </a:lnTo>
                  <a:lnTo>
                    <a:pt x="2549512" y="1339062"/>
                  </a:lnTo>
                  <a:lnTo>
                    <a:pt x="2548598" y="1343621"/>
                  </a:lnTo>
                  <a:lnTo>
                    <a:pt x="2707322" y="1184910"/>
                  </a:lnTo>
                  <a:close/>
                </a:path>
                <a:path w="2910840" h="1857375">
                  <a:moveTo>
                    <a:pt x="2736507" y="1202232"/>
                  </a:moveTo>
                  <a:lnTo>
                    <a:pt x="2733776" y="1200416"/>
                  </a:lnTo>
                  <a:lnTo>
                    <a:pt x="2532176" y="1402003"/>
                  </a:lnTo>
                  <a:lnTo>
                    <a:pt x="2531262" y="1406563"/>
                  </a:lnTo>
                  <a:lnTo>
                    <a:pt x="2724645" y="1213180"/>
                  </a:lnTo>
                  <a:lnTo>
                    <a:pt x="2736507" y="1202232"/>
                  </a:lnTo>
                  <a:close/>
                </a:path>
                <a:path w="2910840" h="1857375">
                  <a:moveTo>
                    <a:pt x="2764790" y="1218653"/>
                  </a:moveTo>
                  <a:lnTo>
                    <a:pt x="2762961" y="1217752"/>
                  </a:lnTo>
                  <a:lnTo>
                    <a:pt x="2517584" y="1463116"/>
                  </a:lnTo>
                  <a:lnTo>
                    <a:pt x="2519413" y="1464030"/>
                  </a:lnTo>
                  <a:lnTo>
                    <a:pt x="2764790" y="1218653"/>
                  </a:lnTo>
                  <a:close/>
                </a:path>
                <a:path w="2910840" h="1857375">
                  <a:moveTo>
                    <a:pt x="2793974" y="1235075"/>
                  </a:moveTo>
                  <a:lnTo>
                    <a:pt x="2792145" y="1234160"/>
                  </a:lnTo>
                  <a:lnTo>
                    <a:pt x="2546781" y="1479537"/>
                  </a:lnTo>
                  <a:lnTo>
                    <a:pt x="2548598" y="1481366"/>
                  </a:lnTo>
                  <a:lnTo>
                    <a:pt x="2586913" y="1442135"/>
                  </a:lnTo>
                  <a:lnTo>
                    <a:pt x="2724645" y="1304404"/>
                  </a:lnTo>
                  <a:lnTo>
                    <a:pt x="2791231" y="1238719"/>
                  </a:lnTo>
                  <a:lnTo>
                    <a:pt x="2793974" y="1235075"/>
                  </a:lnTo>
                  <a:close/>
                </a:path>
                <a:path w="2910840" h="1857375">
                  <a:moveTo>
                    <a:pt x="2823159" y="1252410"/>
                  </a:moveTo>
                  <a:lnTo>
                    <a:pt x="2821343" y="1251496"/>
                  </a:lnTo>
                  <a:lnTo>
                    <a:pt x="2814955" y="1256969"/>
                  </a:lnTo>
                  <a:lnTo>
                    <a:pt x="2575966" y="1496872"/>
                  </a:lnTo>
                  <a:lnTo>
                    <a:pt x="2577795" y="1497787"/>
                  </a:lnTo>
                  <a:lnTo>
                    <a:pt x="2823159" y="1252410"/>
                  </a:lnTo>
                  <a:close/>
                </a:path>
                <a:path w="2910840" h="1857375">
                  <a:moveTo>
                    <a:pt x="2852356" y="1268831"/>
                  </a:moveTo>
                  <a:lnTo>
                    <a:pt x="2850527" y="1267917"/>
                  </a:lnTo>
                  <a:lnTo>
                    <a:pt x="2814955" y="1303489"/>
                  </a:lnTo>
                  <a:lnTo>
                    <a:pt x="2604236" y="1513293"/>
                  </a:lnTo>
                  <a:lnTo>
                    <a:pt x="2606979" y="1515110"/>
                  </a:lnTo>
                  <a:lnTo>
                    <a:pt x="2679039" y="1442135"/>
                  </a:lnTo>
                  <a:lnTo>
                    <a:pt x="2852356" y="1268831"/>
                  </a:lnTo>
                  <a:close/>
                </a:path>
                <a:path w="2910840" h="1857375">
                  <a:moveTo>
                    <a:pt x="2881541" y="1286154"/>
                  </a:moveTo>
                  <a:lnTo>
                    <a:pt x="2879712" y="1284338"/>
                  </a:lnTo>
                  <a:lnTo>
                    <a:pt x="2814955" y="1349095"/>
                  </a:lnTo>
                  <a:lnTo>
                    <a:pt x="2633434" y="1530616"/>
                  </a:lnTo>
                  <a:lnTo>
                    <a:pt x="2631605" y="1532445"/>
                  </a:lnTo>
                  <a:lnTo>
                    <a:pt x="2618841" y="1545209"/>
                  </a:lnTo>
                  <a:lnTo>
                    <a:pt x="2325116" y="1838934"/>
                  </a:lnTo>
                  <a:lnTo>
                    <a:pt x="2326944" y="1839849"/>
                  </a:lnTo>
                  <a:lnTo>
                    <a:pt x="2626131" y="1540649"/>
                  </a:lnTo>
                  <a:lnTo>
                    <a:pt x="2636164" y="1531531"/>
                  </a:lnTo>
                  <a:lnTo>
                    <a:pt x="2724645" y="1442135"/>
                  </a:lnTo>
                  <a:lnTo>
                    <a:pt x="2803093" y="1363687"/>
                  </a:lnTo>
                  <a:lnTo>
                    <a:pt x="2816783" y="1350924"/>
                  </a:lnTo>
                  <a:lnTo>
                    <a:pt x="2881541" y="1286154"/>
                  </a:lnTo>
                  <a:close/>
                </a:path>
                <a:path w="2910840" h="1857375">
                  <a:moveTo>
                    <a:pt x="2910725" y="1302575"/>
                  </a:moveTo>
                  <a:lnTo>
                    <a:pt x="2907995" y="1301661"/>
                  </a:lnTo>
                  <a:lnTo>
                    <a:pt x="2814955" y="1394701"/>
                  </a:lnTo>
                  <a:lnTo>
                    <a:pt x="2354313" y="1855355"/>
                  </a:lnTo>
                  <a:lnTo>
                    <a:pt x="2356129" y="1857171"/>
                  </a:lnTo>
                  <a:lnTo>
                    <a:pt x="2771165" y="1442135"/>
                  </a:lnTo>
                  <a:lnTo>
                    <a:pt x="2806738" y="1405648"/>
                  </a:lnTo>
                  <a:lnTo>
                    <a:pt x="2816783" y="1396530"/>
                  </a:lnTo>
                  <a:lnTo>
                    <a:pt x="2910725" y="1302575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17564" y="5964520"/>
              <a:ext cx="366692" cy="43510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016599" y="7037232"/>
              <a:ext cx="480713" cy="36942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4243339" y="5793944"/>
              <a:ext cx="440055" cy="438150"/>
            </a:xfrm>
            <a:custGeom>
              <a:avLst/>
              <a:gdLst/>
              <a:ahLst/>
              <a:cxnLst/>
              <a:rect l="l" t="t" r="r" b="b"/>
              <a:pathLst>
                <a:path w="440055" h="438150">
                  <a:moveTo>
                    <a:pt x="1824" y="437841"/>
                  </a:moveTo>
                  <a:lnTo>
                    <a:pt x="0" y="436929"/>
                  </a:lnTo>
                  <a:lnTo>
                    <a:pt x="432368" y="4560"/>
                  </a:lnTo>
                  <a:lnTo>
                    <a:pt x="439665" y="0"/>
                  </a:lnTo>
                  <a:lnTo>
                    <a:pt x="2736" y="436929"/>
                  </a:lnTo>
                  <a:lnTo>
                    <a:pt x="1824" y="437841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098304" y="5981851"/>
              <a:ext cx="259056" cy="19976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3287375" y="5856896"/>
              <a:ext cx="2889885" cy="2487930"/>
            </a:xfrm>
            <a:custGeom>
              <a:avLst/>
              <a:gdLst/>
              <a:ahLst/>
              <a:cxnLst/>
              <a:rect l="l" t="t" r="r" b="b"/>
              <a:pathLst>
                <a:path w="2889884" h="2487929">
                  <a:moveTo>
                    <a:pt x="2743" y="1650111"/>
                  </a:moveTo>
                  <a:lnTo>
                    <a:pt x="0" y="1648282"/>
                  </a:lnTo>
                  <a:lnTo>
                    <a:pt x="0" y="1650111"/>
                  </a:lnTo>
                  <a:lnTo>
                    <a:pt x="2743" y="1650111"/>
                  </a:lnTo>
                  <a:close/>
                </a:path>
                <a:path w="2889884" h="2487929">
                  <a:moveTo>
                    <a:pt x="1050823" y="2254885"/>
                  </a:moveTo>
                  <a:lnTo>
                    <a:pt x="1045349" y="2252141"/>
                  </a:lnTo>
                  <a:lnTo>
                    <a:pt x="1045349" y="2254885"/>
                  </a:lnTo>
                  <a:lnTo>
                    <a:pt x="1050823" y="2254885"/>
                  </a:lnTo>
                  <a:close/>
                </a:path>
                <a:path w="2889884" h="2487929">
                  <a:moveTo>
                    <a:pt x="1178534" y="62026"/>
                  </a:moveTo>
                  <a:lnTo>
                    <a:pt x="1171232" y="66586"/>
                  </a:lnTo>
                  <a:lnTo>
                    <a:pt x="897585" y="340233"/>
                  </a:lnTo>
                  <a:lnTo>
                    <a:pt x="899401" y="341147"/>
                  </a:lnTo>
                  <a:lnTo>
                    <a:pt x="958697" y="281851"/>
                  </a:lnTo>
                  <a:lnTo>
                    <a:pt x="1005217" y="236245"/>
                  </a:lnTo>
                  <a:lnTo>
                    <a:pt x="1178534" y="62026"/>
                  </a:lnTo>
                  <a:close/>
                </a:path>
                <a:path w="2889884" h="2487929">
                  <a:moveTo>
                    <a:pt x="1287081" y="0"/>
                  </a:moveTo>
                  <a:lnTo>
                    <a:pt x="1279779" y="4559"/>
                  </a:lnTo>
                  <a:lnTo>
                    <a:pt x="957783" y="326555"/>
                  </a:lnTo>
                  <a:lnTo>
                    <a:pt x="926769" y="356654"/>
                  </a:lnTo>
                  <a:lnTo>
                    <a:pt x="928598" y="358482"/>
                  </a:lnTo>
                  <a:lnTo>
                    <a:pt x="1050823" y="236245"/>
                  </a:lnTo>
                  <a:lnTo>
                    <a:pt x="1287081" y="0"/>
                  </a:lnTo>
                  <a:close/>
                </a:path>
                <a:path w="2889884" h="2487929">
                  <a:moveTo>
                    <a:pt x="1495056" y="342061"/>
                  </a:moveTo>
                  <a:lnTo>
                    <a:pt x="1492313" y="341147"/>
                  </a:lnTo>
                  <a:lnTo>
                    <a:pt x="1275219" y="558241"/>
                  </a:lnTo>
                  <a:lnTo>
                    <a:pt x="1277950" y="559155"/>
                  </a:lnTo>
                  <a:lnTo>
                    <a:pt x="1495056" y="342061"/>
                  </a:lnTo>
                  <a:close/>
                </a:path>
                <a:path w="2889884" h="2487929">
                  <a:moveTo>
                    <a:pt x="1593570" y="2254885"/>
                  </a:moveTo>
                  <a:lnTo>
                    <a:pt x="1583537" y="2254885"/>
                  </a:lnTo>
                  <a:lnTo>
                    <a:pt x="1583537" y="2257615"/>
                  </a:lnTo>
                  <a:lnTo>
                    <a:pt x="1593570" y="2257615"/>
                  </a:lnTo>
                  <a:lnTo>
                    <a:pt x="1593570" y="2254885"/>
                  </a:lnTo>
                  <a:close/>
                </a:path>
                <a:path w="2889884" h="2487929">
                  <a:moveTo>
                    <a:pt x="1593570" y="2144509"/>
                  </a:moveTo>
                  <a:lnTo>
                    <a:pt x="1583537" y="2144509"/>
                  </a:lnTo>
                  <a:lnTo>
                    <a:pt x="1583537" y="2147239"/>
                  </a:lnTo>
                  <a:lnTo>
                    <a:pt x="1593570" y="2147239"/>
                  </a:lnTo>
                  <a:lnTo>
                    <a:pt x="1593570" y="2144509"/>
                  </a:lnTo>
                  <a:close/>
                </a:path>
                <a:path w="2889884" h="2487929">
                  <a:moveTo>
                    <a:pt x="1593570" y="2035048"/>
                  </a:moveTo>
                  <a:lnTo>
                    <a:pt x="1583537" y="2035048"/>
                  </a:lnTo>
                  <a:lnTo>
                    <a:pt x="1583537" y="2037778"/>
                  </a:lnTo>
                  <a:lnTo>
                    <a:pt x="1593570" y="2037778"/>
                  </a:lnTo>
                  <a:lnTo>
                    <a:pt x="1593570" y="2035048"/>
                  </a:lnTo>
                  <a:close/>
                </a:path>
                <a:path w="2889884" h="2487929">
                  <a:moveTo>
                    <a:pt x="1606334" y="2254885"/>
                  </a:moveTo>
                  <a:lnTo>
                    <a:pt x="1596301" y="2254885"/>
                  </a:lnTo>
                  <a:lnTo>
                    <a:pt x="1596301" y="2257615"/>
                  </a:lnTo>
                  <a:lnTo>
                    <a:pt x="1606334" y="2257615"/>
                  </a:lnTo>
                  <a:lnTo>
                    <a:pt x="1606334" y="2254885"/>
                  </a:lnTo>
                  <a:close/>
                </a:path>
                <a:path w="2889884" h="2487929">
                  <a:moveTo>
                    <a:pt x="1606334" y="2144509"/>
                  </a:moveTo>
                  <a:lnTo>
                    <a:pt x="1596301" y="2144509"/>
                  </a:lnTo>
                  <a:lnTo>
                    <a:pt x="1596301" y="2147239"/>
                  </a:lnTo>
                  <a:lnTo>
                    <a:pt x="1606334" y="2147239"/>
                  </a:lnTo>
                  <a:lnTo>
                    <a:pt x="1606334" y="2144509"/>
                  </a:lnTo>
                  <a:close/>
                </a:path>
                <a:path w="2889884" h="2487929">
                  <a:moveTo>
                    <a:pt x="1606334" y="2035048"/>
                  </a:moveTo>
                  <a:lnTo>
                    <a:pt x="1596301" y="2035048"/>
                  </a:lnTo>
                  <a:lnTo>
                    <a:pt x="1596301" y="2037778"/>
                  </a:lnTo>
                  <a:lnTo>
                    <a:pt x="1606334" y="2037778"/>
                  </a:lnTo>
                  <a:lnTo>
                    <a:pt x="1606334" y="2035048"/>
                  </a:lnTo>
                  <a:close/>
                </a:path>
                <a:path w="2889884" h="2487929">
                  <a:moveTo>
                    <a:pt x="1648294" y="2200148"/>
                  </a:moveTo>
                  <a:lnTo>
                    <a:pt x="1638261" y="2200148"/>
                  </a:lnTo>
                  <a:lnTo>
                    <a:pt x="1638261" y="2202891"/>
                  </a:lnTo>
                  <a:lnTo>
                    <a:pt x="1648294" y="2202891"/>
                  </a:lnTo>
                  <a:lnTo>
                    <a:pt x="1648294" y="2200148"/>
                  </a:lnTo>
                  <a:close/>
                </a:path>
                <a:path w="2889884" h="2487929">
                  <a:moveTo>
                    <a:pt x="1648294" y="2089772"/>
                  </a:moveTo>
                  <a:lnTo>
                    <a:pt x="1638261" y="2089772"/>
                  </a:lnTo>
                  <a:lnTo>
                    <a:pt x="1638261" y="2092515"/>
                  </a:lnTo>
                  <a:lnTo>
                    <a:pt x="1648294" y="2092515"/>
                  </a:lnTo>
                  <a:lnTo>
                    <a:pt x="1648294" y="2089772"/>
                  </a:lnTo>
                  <a:close/>
                </a:path>
                <a:path w="2889884" h="2487929">
                  <a:moveTo>
                    <a:pt x="1661071" y="2200148"/>
                  </a:moveTo>
                  <a:lnTo>
                    <a:pt x="1651038" y="2200148"/>
                  </a:lnTo>
                  <a:lnTo>
                    <a:pt x="1651038" y="2202891"/>
                  </a:lnTo>
                  <a:lnTo>
                    <a:pt x="1661071" y="2202891"/>
                  </a:lnTo>
                  <a:lnTo>
                    <a:pt x="1661071" y="2200148"/>
                  </a:lnTo>
                  <a:close/>
                </a:path>
                <a:path w="2889884" h="2487929">
                  <a:moveTo>
                    <a:pt x="1661071" y="2089772"/>
                  </a:moveTo>
                  <a:lnTo>
                    <a:pt x="1651038" y="2089772"/>
                  </a:lnTo>
                  <a:lnTo>
                    <a:pt x="1651038" y="2092515"/>
                  </a:lnTo>
                  <a:lnTo>
                    <a:pt x="1661071" y="2092515"/>
                  </a:lnTo>
                  <a:lnTo>
                    <a:pt x="1661071" y="2089772"/>
                  </a:lnTo>
                  <a:close/>
                </a:path>
                <a:path w="2889884" h="2487929">
                  <a:moveTo>
                    <a:pt x="1703031" y="2254885"/>
                  </a:moveTo>
                  <a:lnTo>
                    <a:pt x="1692986" y="2254885"/>
                  </a:lnTo>
                  <a:lnTo>
                    <a:pt x="1692986" y="2257615"/>
                  </a:lnTo>
                  <a:lnTo>
                    <a:pt x="1703031" y="2257615"/>
                  </a:lnTo>
                  <a:lnTo>
                    <a:pt x="1703031" y="2254885"/>
                  </a:lnTo>
                  <a:close/>
                </a:path>
                <a:path w="2889884" h="2487929">
                  <a:moveTo>
                    <a:pt x="1703031" y="2144509"/>
                  </a:moveTo>
                  <a:lnTo>
                    <a:pt x="1692986" y="2144509"/>
                  </a:lnTo>
                  <a:lnTo>
                    <a:pt x="1692986" y="2147239"/>
                  </a:lnTo>
                  <a:lnTo>
                    <a:pt x="1703031" y="2147239"/>
                  </a:lnTo>
                  <a:lnTo>
                    <a:pt x="1703031" y="2144509"/>
                  </a:lnTo>
                  <a:close/>
                </a:path>
                <a:path w="2889884" h="2487929">
                  <a:moveTo>
                    <a:pt x="1715795" y="2254885"/>
                  </a:moveTo>
                  <a:lnTo>
                    <a:pt x="1705762" y="2254885"/>
                  </a:lnTo>
                  <a:lnTo>
                    <a:pt x="1705762" y="2257615"/>
                  </a:lnTo>
                  <a:lnTo>
                    <a:pt x="1715795" y="2257615"/>
                  </a:lnTo>
                  <a:lnTo>
                    <a:pt x="1715795" y="2254885"/>
                  </a:lnTo>
                  <a:close/>
                </a:path>
                <a:path w="2889884" h="2487929">
                  <a:moveTo>
                    <a:pt x="1715795" y="2144509"/>
                  </a:moveTo>
                  <a:lnTo>
                    <a:pt x="1705762" y="2144509"/>
                  </a:lnTo>
                  <a:lnTo>
                    <a:pt x="1705762" y="2147239"/>
                  </a:lnTo>
                  <a:lnTo>
                    <a:pt x="1715795" y="2147239"/>
                  </a:lnTo>
                  <a:lnTo>
                    <a:pt x="1715795" y="2144509"/>
                  </a:lnTo>
                  <a:close/>
                </a:path>
                <a:path w="2889884" h="2487929">
                  <a:moveTo>
                    <a:pt x="1758670" y="2200148"/>
                  </a:moveTo>
                  <a:lnTo>
                    <a:pt x="1748637" y="2200148"/>
                  </a:lnTo>
                  <a:lnTo>
                    <a:pt x="1748637" y="2202891"/>
                  </a:lnTo>
                  <a:lnTo>
                    <a:pt x="1758670" y="2202891"/>
                  </a:lnTo>
                  <a:lnTo>
                    <a:pt x="1758670" y="2200148"/>
                  </a:lnTo>
                  <a:close/>
                </a:path>
                <a:path w="2889884" h="2487929">
                  <a:moveTo>
                    <a:pt x="1771434" y="2200148"/>
                  </a:moveTo>
                  <a:lnTo>
                    <a:pt x="1761401" y="2200148"/>
                  </a:lnTo>
                  <a:lnTo>
                    <a:pt x="1761401" y="2202891"/>
                  </a:lnTo>
                  <a:lnTo>
                    <a:pt x="1771434" y="2202891"/>
                  </a:lnTo>
                  <a:lnTo>
                    <a:pt x="1771434" y="2200148"/>
                  </a:lnTo>
                  <a:close/>
                </a:path>
                <a:path w="2889884" h="2487929">
                  <a:moveTo>
                    <a:pt x="1813394" y="2254885"/>
                  </a:moveTo>
                  <a:lnTo>
                    <a:pt x="1803361" y="2254885"/>
                  </a:lnTo>
                  <a:lnTo>
                    <a:pt x="1803361" y="2257615"/>
                  </a:lnTo>
                  <a:lnTo>
                    <a:pt x="1813394" y="2257615"/>
                  </a:lnTo>
                  <a:lnTo>
                    <a:pt x="1813394" y="2254885"/>
                  </a:lnTo>
                  <a:close/>
                </a:path>
                <a:path w="2889884" h="2487929">
                  <a:moveTo>
                    <a:pt x="1826171" y="2254885"/>
                  </a:moveTo>
                  <a:lnTo>
                    <a:pt x="1816138" y="2254885"/>
                  </a:lnTo>
                  <a:lnTo>
                    <a:pt x="1816138" y="2257615"/>
                  </a:lnTo>
                  <a:lnTo>
                    <a:pt x="1826171" y="2257615"/>
                  </a:lnTo>
                  <a:lnTo>
                    <a:pt x="1826171" y="2254885"/>
                  </a:lnTo>
                  <a:close/>
                </a:path>
                <a:path w="2889884" h="2487929">
                  <a:moveTo>
                    <a:pt x="1843506" y="543648"/>
                  </a:moveTo>
                  <a:lnTo>
                    <a:pt x="1841677" y="542734"/>
                  </a:lnTo>
                  <a:lnTo>
                    <a:pt x="1624584" y="759828"/>
                  </a:lnTo>
                  <a:lnTo>
                    <a:pt x="1626400" y="760742"/>
                  </a:lnTo>
                  <a:lnTo>
                    <a:pt x="1843506" y="543648"/>
                  </a:lnTo>
                  <a:close/>
                </a:path>
                <a:path w="2889884" h="2487929">
                  <a:moveTo>
                    <a:pt x="1868131" y="2309609"/>
                  </a:moveTo>
                  <a:lnTo>
                    <a:pt x="1858098" y="2309609"/>
                  </a:lnTo>
                  <a:lnTo>
                    <a:pt x="1858098" y="2312339"/>
                  </a:lnTo>
                  <a:lnTo>
                    <a:pt x="1868131" y="2312339"/>
                  </a:lnTo>
                  <a:lnTo>
                    <a:pt x="1868131" y="2309609"/>
                  </a:lnTo>
                  <a:close/>
                </a:path>
                <a:path w="2889884" h="2487929">
                  <a:moveTo>
                    <a:pt x="1868131" y="2200148"/>
                  </a:moveTo>
                  <a:lnTo>
                    <a:pt x="1858098" y="2200148"/>
                  </a:lnTo>
                  <a:lnTo>
                    <a:pt x="1858098" y="2202891"/>
                  </a:lnTo>
                  <a:lnTo>
                    <a:pt x="1868131" y="2202891"/>
                  </a:lnTo>
                  <a:lnTo>
                    <a:pt x="1868131" y="2200148"/>
                  </a:lnTo>
                  <a:close/>
                </a:path>
                <a:path w="2889884" h="2487929">
                  <a:moveTo>
                    <a:pt x="1872691" y="560070"/>
                  </a:moveTo>
                  <a:lnTo>
                    <a:pt x="1870862" y="559155"/>
                  </a:lnTo>
                  <a:lnTo>
                    <a:pt x="1653768" y="776249"/>
                  </a:lnTo>
                  <a:lnTo>
                    <a:pt x="1655597" y="777163"/>
                  </a:lnTo>
                  <a:lnTo>
                    <a:pt x="1872691" y="560070"/>
                  </a:lnTo>
                  <a:close/>
                </a:path>
                <a:path w="2889884" h="2487929">
                  <a:moveTo>
                    <a:pt x="1880895" y="2309609"/>
                  </a:moveTo>
                  <a:lnTo>
                    <a:pt x="1870862" y="2309609"/>
                  </a:lnTo>
                  <a:lnTo>
                    <a:pt x="1870862" y="2312339"/>
                  </a:lnTo>
                  <a:lnTo>
                    <a:pt x="1880895" y="2312339"/>
                  </a:lnTo>
                  <a:lnTo>
                    <a:pt x="1880895" y="2309609"/>
                  </a:lnTo>
                  <a:close/>
                </a:path>
                <a:path w="2889884" h="2487929">
                  <a:moveTo>
                    <a:pt x="1880895" y="2200148"/>
                  </a:moveTo>
                  <a:lnTo>
                    <a:pt x="1870862" y="2200148"/>
                  </a:lnTo>
                  <a:lnTo>
                    <a:pt x="1870862" y="2202891"/>
                  </a:lnTo>
                  <a:lnTo>
                    <a:pt x="1880895" y="2202891"/>
                  </a:lnTo>
                  <a:lnTo>
                    <a:pt x="1880895" y="2200148"/>
                  </a:lnTo>
                  <a:close/>
                </a:path>
                <a:path w="2889884" h="2487929">
                  <a:moveTo>
                    <a:pt x="1923770" y="2254885"/>
                  </a:moveTo>
                  <a:lnTo>
                    <a:pt x="1913737" y="2254885"/>
                  </a:lnTo>
                  <a:lnTo>
                    <a:pt x="1913737" y="2257615"/>
                  </a:lnTo>
                  <a:lnTo>
                    <a:pt x="1923770" y="2257615"/>
                  </a:lnTo>
                  <a:lnTo>
                    <a:pt x="1923770" y="2254885"/>
                  </a:lnTo>
                  <a:close/>
                </a:path>
                <a:path w="2889884" h="2487929">
                  <a:moveTo>
                    <a:pt x="1935632" y="2254885"/>
                  </a:moveTo>
                  <a:lnTo>
                    <a:pt x="1925599" y="2254885"/>
                  </a:lnTo>
                  <a:lnTo>
                    <a:pt x="1925599" y="2257615"/>
                  </a:lnTo>
                  <a:lnTo>
                    <a:pt x="1935632" y="2257615"/>
                  </a:lnTo>
                  <a:lnTo>
                    <a:pt x="1935632" y="2254885"/>
                  </a:lnTo>
                  <a:close/>
                </a:path>
                <a:path w="2889884" h="2487929">
                  <a:moveTo>
                    <a:pt x="1978507" y="2309609"/>
                  </a:moveTo>
                  <a:lnTo>
                    <a:pt x="1968461" y="2309609"/>
                  </a:lnTo>
                  <a:lnTo>
                    <a:pt x="1968461" y="2312339"/>
                  </a:lnTo>
                  <a:lnTo>
                    <a:pt x="1978507" y="2312339"/>
                  </a:lnTo>
                  <a:lnTo>
                    <a:pt x="1978507" y="2309609"/>
                  </a:lnTo>
                  <a:close/>
                </a:path>
                <a:path w="2889884" h="2487929">
                  <a:moveTo>
                    <a:pt x="1991271" y="2309609"/>
                  </a:moveTo>
                  <a:lnTo>
                    <a:pt x="1981238" y="2309609"/>
                  </a:lnTo>
                  <a:lnTo>
                    <a:pt x="1981238" y="2312339"/>
                  </a:lnTo>
                  <a:lnTo>
                    <a:pt x="1991271" y="2312339"/>
                  </a:lnTo>
                  <a:lnTo>
                    <a:pt x="1991271" y="2309609"/>
                  </a:lnTo>
                  <a:close/>
                </a:path>
                <a:path w="2889884" h="2487929">
                  <a:moveTo>
                    <a:pt x="2033231" y="2474709"/>
                  </a:moveTo>
                  <a:lnTo>
                    <a:pt x="2023198" y="2474709"/>
                  </a:lnTo>
                  <a:lnTo>
                    <a:pt x="2023198" y="2477452"/>
                  </a:lnTo>
                  <a:lnTo>
                    <a:pt x="2033231" y="2477452"/>
                  </a:lnTo>
                  <a:lnTo>
                    <a:pt x="2033231" y="2474709"/>
                  </a:lnTo>
                  <a:close/>
                </a:path>
                <a:path w="2889884" h="2487929">
                  <a:moveTo>
                    <a:pt x="2033231" y="2365248"/>
                  </a:moveTo>
                  <a:lnTo>
                    <a:pt x="2023198" y="2365248"/>
                  </a:lnTo>
                  <a:lnTo>
                    <a:pt x="2023198" y="2367991"/>
                  </a:lnTo>
                  <a:lnTo>
                    <a:pt x="2033231" y="2367991"/>
                  </a:lnTo>
                  <a:lnTo>
                    <a:pt x="2033231" y="2365248"/>
                  </a:lnTo>
                  <a:close/>
                </a:path>
                <a:path w="2889884" h="2487929">
                  <a:moveTo>
                    <a:pt x="2036876" y="2354300"/>
                  </a:moveTo>
                  <a:lnTo>
                    <a:pt x="2034146" y="2354300"/>
                  </a:lnTo>
                  <a:lnTo>
                    <a:pt x="2034146" y="2364333"/>
                  </a:lnTo>
                  <a:lnTo>
                    <a:pt x="2036876" y="2364333"/>
                  </a:lnTo>
                  <a:lnTo>
                    <a:pt x="2036876" y="2354300"/>
                  </a:lnTo>
                  <a:close/>
                </a:path>
                <a:path w="2889884" h="2487929">
                  <a:moveTo>
                    <a:pt x="2046008" y="2474709"/>
                  </a:moveTo>
                  <a:lnTo>
                    <a:pt x="2036876" y="2474709"/>
                  </a:lnTo>
                  <a:lnTo>
                    <a:pt x="2036876" y="2464676"/>
                  </a:lnTo>
                  <a:lnTo>
                    <a:pt x="2034146" y="2464676"/>
                  </a:lnTo>
                  <a:lnTo>
                    <a:pt x="2034146" y="2474709"/>
                  </a:lnTo>
                  <a:lnTo>
                    <a:pt x="2034146" y="2477452"/>
                  </a:lnTo>
                  <a:lnTo>
                    <a:pt x="2034146" y="2487485"/>
                  </a:lnTo>
                  <a:lnTo>
                    <a:pt x="2036876" y="2487485"/>
                  </a:lnTo>
                  <a:lnTo>
                    <a:pt x="2036876" y="2477452"/>
                  </a:lnTo>
                  <a:lnTo>
                    <a:pt x="2046008" y="2477452"/>
                  </a:lnTo>
                  <a:lnTo>
                    <a:pt x="2046008" y="2474709"/>
                  </a:lnTo>
                  <a:close/>
                </a:path>
                <a:path w="2889884" h="2487929">
                  <a:moveTo>
                    <a:pt x="2046008" y="2365248"/>
                  </a:moveTo>
                  <a:lnTo>
                    <a:pt x="2036876" y="2365248"/>
                  </a:lnTo>
                  <a:lnTo>
                    <a:pt x="2035962" y="2365248"/>
                  </a:lnTo>
                  <a:lnTo>
                    <a:pt x="2034146" y="2365248"/>
                  </a:lnTo>
                  <a:lnTo>
                    <a:pt x="2034146" y="2367076"/>
                  </a:lnTo>
                  <a:lnTo>
                    <a:pt x="2034146" y="2367991"/>
                  </a:lnTo>
                  <a:lnTo>
                    <a:pt x="2034146" y="2377109"/>
                  </a:lnTo>
                  <a:lnTo>
                    <a:pt x="2036876" y="2377109"/>
                  </a:lnTo>
                  <a:lnTo>
                    <a:pt x="2036876" y="2367991"/>
                  </a:lnTo>
                  <a:lnTo>
                    <a:pt x="2046008" y="2367991"/>
                  </a:lnTo>
                  <a:lnTo>
                    <a:pt x="2046008" y="2365248"/>
                  </a:lnTo>
                  <a:close/>
                </a:path>
                <a:path w="2889884" h="2487929">
                  <a:moveTo>
                    <a:pt x="2087956" y="2312339"/>
                  </a:moveTo>
                  <a:lnTo>
                    <a:pt x="2083396" y="2309609"/>
                  </a:lnTo>
                  <a:lnTo>
                    <a:pt x="2078837" y="2309609"/>
                  </a:lnTo>
                  <a:lnTo>
                    <a:pt x="2078837" y="2312339"/>
                  </a:lnTo>
                  <a:lnTo>
                    <a:pt x="2087956" y="2312339"/>
                  </a:lnTo>
                  <a:close/>
                </a:path>
                <a:path w="2889884" h="2487929">
                  <a:moveTo>
                    <a:pt x="2088870" y="2312339"/>
                  </a:moveTo>
                  <a:lnTo>
                    <a:pt x="2087956" y="2312339"/>
                  </a:lnTo>
                  <a:lnTo>
                    <a:pt x="2088870" y="2313254"/>
                  </a:lnTo>
                  <a:lnTo>
                    <a:pt x="2088870" y="2312339"/>
                  </a:lnTo>
                  <a:close/>
                </a:path>
                <a:path w="2889884" h="2487929">
                  <a:moveTo>
                    <a:pt x="2090699" y="2314168"/>
                  </a:moveTo>
                  <a:lnTo>
                    <a:pt x="2088870" y="2313254"/>
                  </a:lnTo>
                  <a:lnTo>
                    <a:pt x="2088870" y="2322385"/>
                  </a:lnTo>
                  <a:lnTo>
                    <a:pt x="2090699" y="2322385"/>
                  </a:lnTo>
                  <a:lnTo>
                    <a:pt x="2090699" y="2314168"/>
                  </a:lnTo>
                  <a:close/>
                </a:path>
                <a:path w="2889884" h="2487929">
                  <a:moveTo>
                    <a:pt x="2100732" y="2419985"/>
                  </a:moveTo>
                  <a:lnTo>
                    <a:pt x="2091613" y="2419985"/>
                  </a:lnTo>
                  <a:lnTo>
                    <a:pt x="2091613" y="2409952"/>
                  </a:lnTo>
                  <a:lnTo>
                    <a:pt x="2088870" y="2409952"/>
                  </a:lnTo>
                  <a:lnTo>
                    <a:pt x="2088870" y="2419985"/>
                  </a:lnTo>
                  <a:lnTo>
                    <a:pt x="2078837" y="2419985"/>
                  </a:lnTo>
                  <a:lnTo>
                    <a:pt x="2078837" y="2422715"/>
                  </a:lnTo>
                  <a:lnTo>
                    <a:pt x="2088870" y="2422715"/>
                  </a:lnTo>
                  <a:lnTo>
                    <a:pt x="2088870" y="2432748"/>
                  </a:lnTo>
                  <a:lnTo>
                    <a:pt x="2091613" y="2432748"/>
                  </a:lnTo>
                  <a:lnTo>
                    <a:pt x="2091613" y="2422715"/>
                  </a:lnTo>
                  <a:lnTo>
                    <a:pt x="2100732" y="2422715"/>
                  </a:lnTo>
                  <a:lnTo>
                    <a:pt x="2100732" y="2419985"/>
                  </a:lnTo>
                  <a:close/>
                </a:path>
                <a:path w="2889884" h="2487929">
                  <a:moveTo>
                    <a:pt x="2146338" y="2354300"/>
                  </a:moveTo>
                  <a:lnTo>
                    <a:pt x="2143607" y="2354300"/>
                  </a:lnTo>
                  <a:lnTo>
                    <a:pt x="2143607" y="2364333"/>
                  </a:lnTo>
                  <a:lnTo>
                    <a:pt x="2146338" y="2364333"/>
                  </a:lnTo>
                  <a:lnTo>
                    <a:pt x="2146338" y="2354300"/>
                  </a:lnTo>
                  <a:close/>
                </a:path>
                <a:path w="2889884" h="2487929">
                  <a:moveTo>
                    <a:pt x="2156371" y="2474709"/>
                  </a:moveTo>
                  <a:lnTo>
                    <a:pt x="2146338" y="2474709"/>
                  </a:lnTo>
                  <a:lnTo>
                    <a:pt x="2146338" y="2464676"/>
                  </a:lnTo>
                  <a:lnTo>
                    <a:pt x="2143607" y="2464676"/>
                  </a:lnTo>
                  <a:lnTo>
                    <a:pt x="2143607" y="2474709"/>
                  </a:lnTo>
                  <a:lnTo>
                    <a:pt x="2133574" y="2474709"/>
                  </a:lnTo>
                  <a:lnTo>
                    <a:pt x="2133574" y="2477452"/>
                  </a:lnTo>
                  <a:lnTo>
                    <a:pt x="2143607" y="2477452"/>
                  </a:lnTo>
                  <a:lnTo>
                    <a:pt x="2143607" y="2484742"/>
                  </a:lnTo>
                  <a:lnTo>
                    <a:pt x="2146338" y="2483828"/>
                  </a:lnTo>
                  <a:lnTo>
                    <a:pt x="2146338" y="2477452"/>
                  </a:lnTo>
                  <a:lnTo>
                    <a:pt x="2156371" y="2477452"/>
                  </a:lnTo>
                  <a:lnTo>
                    <a:pt x="2156371" y="2474709"/>
                  </a:lnTo>
                  <a:close/>
                </a:path>
                <a:path w="2889884" h="2487929">
                  <a:moveTo>
                    <a:pt x="2156371" y="2365248"/>
                  </a:moveTo>
                  <a:lnTo>
                    <a:pt x="2146338" y="2365248"/>
                  </a:lnTo>
                  <a:lnTo>
                    <a:pt x="2143607" y="2365248"/>
                  </a:lnTo>
                  <a:lnTo>
                    <a:pt x="2133574" y="2365248"/>
                  </a:lnTo>
                  <a:lnTo>
                    <a:pt x="2133574" y="2367991"/>
                  </a:lnTo>
                  <a:lnTo>
                    <a:pt x="2143607" y="2367991"/>
                  </a:lnTo>
                  <a:lnTo>
                    <a:pt x="2143607" y="2377109"/>
                  </a:lnTo>
                  <a:lnTo>
                    <a:pt x="2146338" y="2377109"/>
                  </a:lnTo>
                  <a:lnTo>
                    <a:pt x="2146338" y="2367991"/>
                  </a:lnTo>
                  <a:lnTo>
                    <a:pt x="2156371" y="2367991"/>
                  </a:lnTo>
                  <a:lnTo>
                    <a:pt x="2156371" y="2365248"/>
                  </a:lnTo>
                  <a:close/>
                </a:path>
                <a:path w="2889884" h="2487929">
                  <a:moveTo>
                    <a:pt x="2191943" y="745236"/>
                  </a:moveTo>
                  <a:lnTo>
                    <a:pt x="2190127" y="744321"/>
                  </a:lnTo>
                  <a:lnTo>
                    <a:pt x="1973033" y="961415"/>
                  </a:lnTo>
                  <a:lnTo>
                    <a:pt x="1974850" y="962329"/>
                  </a:lnTo>
                  <a:lnTo>
                    <a:pt x="2150897" y="786282"/>
                  </a:lnTo>
                  <a:lnTo>
                    <a:pt x="2191943" y="745236"/>
                  </a:lnTo>
                  <a:close/>
                </a:path>
                <a:path w="2889884" h="2487929">
                  <a:moveTo>
                    <a:pt x="2198332" y="2419985"/>
                  </a:moveTo>
                  <a:lnTo>
                    <a:pt x="2188299" y="2419985"/>
                  </a:lnTo>
                  <a:lnTo>
                    <a:pt x="2188299" y="2422715"/>
                  </a:lnTo>
                  <a:lnTo>
                    <a:pt x="2198332" y="2422715"/>
                  </a:lnTo>
                  <a:lnTo>
                    <a:pt x="2198332" y="2419985"/>
                  </a:lnTo>
                  <a:close/>
                </a:path>
                <a:path w="2889884" h="2487929">
                  <a:moveTo>
                    <a:pt x="2211108" y="2419985"/>
                  </a:moveTo>
                  <a:lnTo>
                    <a:pt x="2201976" y="2419985"/>
                  </a:lnTo>
                  <a:lnTo>
                    <a:pt x="2201976" y="2409952"/>
                  </a:lnTo>
                  <a:lnTo>
                    <a:pt x="2199246" y="2409952"/>
                  </a:lnTo>
                  <a:lnTo>
                    <a:pt x="2199246" y="2419985"/>
                  </a:lnTo>
                  <a:lnTo>
                    <a:pt x="2199246" y="2422715"/>
                  </a:lnTo>
                  <a:lnTo>
                    <a:pt x="2199246" y="2432748"/>
                  </a:lnTo>
                  <a:lnTo>
                    <a:pt x="2201976" y="2432748"/>
                  </a:lnTo>
                  <a:lnTo>
                    <a:pt x="2201976" y="2422715"/>
                  </a:lnTo>
                  <a:lnTo>
                    <a:pt x="2211108" y="2422715"/>
                  </a:lnTo>
                  <a:lnTo>
                    <a:pt x="2211108" y="2419985"/>
                  </a:lnTo>
                  <a:close/>
                </a:path>
                <a:path w="2889884" h="2487929">
                  <a:moveTo>
                    <a:pt x="2221141" y="761657"/>
                  </a:moveTo>
                  <a:lnTo>
                    <a:pt x="2219312" y="760742"/>
                  </a:lnTo>
                  <a:lnTo>
                    <a:pt x="2002218" y="977836"/>
                  </a:lnTo>
                  <a:lnTo>
                    <a:pt x="2004047" y="978750"/>
                  </a:lnTo>
                  <a:lnTo>
                    <a:pt x="2059686" y="924026"/>
                  </a:lnTo>
                  <a:lnTo>
                    <a:pt x="2197417" y="786282"/>
                  </a:lnTo>
                  <a:lnTo>
                    <a:pt x="2221141" y="761657"/>
                  </a:lnTo>
                  <a:close/>
                </a:path>
                <a:path w="2889884" h="2487929">
                  <a:moveTo>
                    <a:pt x="2541308" y="946823"/>
                  </a:moveTo>
                  <a:lnTo>
                    <a:pt x="2539492" y="945007"/>
                  </a:lnTo>
                  <a:lnTo>
                    <a:pt x="2322385" y="1162100"/>
                  </a:lnTo>
                  <a:lnTo>
                    <a:pt x="2324214" y="1163929"/>
                  </a:lnTo>
                  <a:lnTo>
                    <a:pt x="2541308" y="946823"/>
                  </a:lnTo>
                  <a:close/>
                </a:path>
                <a:path w="2889884" h="2487929">
                  <a:moveTo>
                    <a:pt x="2570505" y="963244"/>
                  </a:moveTo>
                  <a:lnTo>
                    <a:pt x="2568676" y="962329"/>
                  </a:lnTo>
                  <a:lnTo>
                    <a:pt x="2350668" y="1179436"/>
                  </a:lnTo>
                  <a:lnTo>
                    <a:pt x="2353399" y="1180338"/>
                  </a:lnTo>
                  <a:lnTo>
                    <a:pt x="2570505" y="963244"/>
                  </a:lnTo>
                  <a:close/>
                </a:path>
                <a:path w="2889884" h="2487929">
                  <a:moveTo>
                    <a:pt x="2889758" y="1147508"/>
                  </a:moveTo>
                  <a:lnTo>
                    <a:pt x="2887929" y="1146594"/>
                  </a:lnTo>
                  <a:lnTo>
                    <a:pt x="2670835" y="1363687"/>
                  </a:lnTo>
                  <a:lnTo>
                    <a:pt x="2672664" y="1364602"/>
                  </a:lnTo>
                  <a:lnTo>
                    <a:pt x="2700934" y="1336319"/>
                  </a:lnTo>
                  <a:lnTo>
                    <a:pt x="2889758" y="1147508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870913" y="7883727"/>
              <a:ext cx="398145" cy="350520"/>
            </a:xfrm>
            <a:custGeom>
              <a:avLst/>
              <a:gdLst/>
              <a:ahLst/>
              <a:cxnLst/>
              <a:rect l="l" t="t" r="r" b="b"/>
              <a:pathLst>
                <a:path w="398144" h="350520">
                  <a:moveTo>
                    <a:pt x="12763" y="327469"/>
                  </a:moveTo>
                  <a:lnTo>
                    <a:pt x="10033" y="327469"/>
                  </a:lnTo>
                  <a:lnTo>
                    <a:pt x="10033" y="337502"/>
                  </a:lnTo>
                  <a:lnTo>
                    <a:pt x="12763" y="337502"/>
                  </a:lnTo>
                  <a:lnTo>
                    <a:pt x="12763" y="327469"/>
                  </a:lnTo>
                  <a:close/>
                </a:path>
                <a:path w="398144" h="350520">
                  <a:moveTo>
                    <a:pt x="12763" y="218008"/>
                  </a:moveTo>
                  <a:lnTo>
                    <a:pt x="10033" y="218008"/>
                  </a:lnTo>
                  <a:lnTo>
                    <a:pt x="10033" y="228053"/>
                  </a:lnTo>
                  <a:lnTo>
                    <a:pt x="10033" y="230784"/>
                  </a:lnTo>
                  <a:lnTo>
                    <a:pt x="10033" y="240817"/>
                  </a:lnTo>
                  <a:lnTo>
                    <a:pt x="12763" y="240817"/>
                  </a:lnTo>
                  <a:lnTo>
                    <a:pt x="12763" y="230784"/>
                  </a:lnTo>
                  <a:lnTo>
                    <a:pt x="12763" y="228053"/>
                  </a:lnTo>
                  <a:lnTo>
                    <a:pt x="12763" y="218008"/>
                  </a:lnTo>
                  <a:close/>
                </a:path>
                <a:path w="398144" h="350520">
                  <a:moveTo>
                    <a:pt x="12763" y="107645"/>
                  </a:moveTo>
                  <a:lnTo>
                    <a:pt x="10033" y="107645"/>
                  </a:lnTo>
                  <a:lnTo>
                    <a:pt x="10033" y="117678"/>
                  </a:lnTo>
                  <a:lnTo>
                    <a:pt x="10033" y="120408"/>
                  </a:lnTo>
                  <a:lnTo>
                    <a:pt x="10033" y="130441"/>
                  </a:lnTo>
                  <a:lnTo>
                    <a:pt x="12763" y="130441"/>
                  </a:lnTo>
                  <a:lnTo>
                    <a:pt x="12763" y="120408"/>
                  </a:lnTo>
                  <a:lnTo>
                    <a:pt x="12763" y="117678"/>
                  </a:lnTo>
                  <a:lnTo>
                    <a:pt x="12763" y="107645"/>
                  </a:lnTo>
                  <a:close/>
                </a:path>
                <a:path w="398144" h="350520">
                  <a:moveTo>
                    <a:pt x="12763" y="1828"/>
                  </a:moveTo>
                  <a:lnTo>
                    <a:pt x="10033" y="0"/>
                  </a:lnTo>
                  <a:lnTo>
                    <a:pt x="10033" y="8216"/>
                  </a:lnTo>
                  <a:lnTo>
                    <a:pt x="10033" y="10033"/>
                  </a:lnTo>
                  <a:lnTo>
                    <a:pt x="10033" y="10947"/>
                  </a:lnTo>
                  <a:lnTo>
                    <a:pt x="10033" y="20078"/>
                  </a:lnTo>
                  <a:lnTo>
                    <a:pt x="12763" y="20078"/>
                  </a:lnTo>
                  <a:lnTo>
                    <a:pt x="12763" y="10947"/>
                  </a:lnTo>
                  <a:lnTo>
                    <a:pt x="12763" y="10033"/>
                  </a:lnTo>
                  <a:lnTo>
                    <a:pt x="12763" y="8216"/>
                  </a:lnTo>
                  <a:lnTo>
                    <a:pt x="12763" y="1828"/>
                  </a:lnTo>
                  <a:close/>
                </a:path>
                <a:path w="398144" h="350520">
                  <a:moveTo>
                    <a:pt x="22796" y="338416"/>
                  </a:moveTo>
                  <a:lnTo>
                    <a:pt x="12763" y="338416"/>
                  </a:lnTo>
                  <a:lnTo>
                    <a:pt x="10033" y="338416"/>
                  </a:lnTo>
                  <a:lnTo>
                    <a:pt x="0" y="338416"/>
                  </a:lnTo>
                  <a:lnTo>
                    <a:pt x="0" y="341160"/>
                  </a:lnTo>
                  <a:lnTo>
                    <a:pt x="10033" y="341160"/>
                  </a:lnTo>
                  <a:lnTo>
                    <a:pt x="10033" y="350278"/>
                  </a:lnTo>
                  <a:lnTo>
                    <a:pt x="12763" y="350278"/>
                  </a:lnTo>
                  <a:lnTo>
                    <a:pt x="12763" y="341160"/>
                  </a:lnTo>
                  <a:lnTo>
                    <a:pt x="22796" y="341160"/>
                  </a:lnTo>
                  <a:lnTo>
                    <a:pt x="22796" y="338416"/>
                  </a:lnTo>
                  <a:close/>
                </a:path>
                <a:path w="398144" h="350520">
                  <a:moveTo>
                    <a:pt x="67500" y="173316"/>
                  </a:moveTo>
                  <a:lnTo>
                    <a:pt x="64757" y="173316"/>
                  </a:lnTo>
                  <a:lnTo>
                    <a:pt x="64757" y="175145"/>
                  </a:lnTo>
                  <a:lnTo>
                    <a:pt x="64757" y="176060"/>
                  </a:lnTo>
                  <a:lnTo>
                    <a:pt x="64757" y="185178"/>
                  </a:lnTo>
                  <a:lnTo>
                    <a:pt x="67500" y="185178"/>
                  </a:lnTo>
                  <a:lnTo>
                    <a:pt x="67500" y="176060"/>
                  </a:lnTo>
                  <a:lnTo>
                    <a:pt x="67500" y="175145"/>
                  </a:lnTo>
                  <a:lnTo>
                    <a:pt x="67500" y="173316"/>
                  </a:lnTo>
                  <a:close/>
                </a:path>
                <a:path w="398144" h="350520">
                  <a:moveTo>
                    <a:pt x="67500" y="162369"/>
                  </a:moveTo>
                  <a:lnTo>
                    <a:pt x="64757" y="162369"/>
                  </a:lnTo>
                  <a:lnTo>
                    <a:pt x="64757" y="172402"/>
                  </a:lnTo>
                  <a:lnTo>
                    <a:pt x="67500" y="172402"/>
                  </a:lnTo>
                  <a:lnTo>
                    <a:pt x="67500" y="162369"/>
                  </a:lnTo>
                  <a:close/>
                </a:path>
                <a:path w="398144" h="350520">
                  <a:moveTo>
                    <a:pt x="67500" y="52908"/>
                  </a:moveTo>
                  <a:lnTo>
                    <a:pt x="64757" y="52908"/>
                  </a:lnTo>
                  <a:lnTo>
                    <a:pt x="64757" y="62941"/>
                  </a:lnTo>
                  <a:lnTo>
                    <a:pt x="64757" y="65684"/>
                  </a:lnTo>
                  <a:lnTo>
                    <a:pt x="64757" y="75717"/>
                  </a:lnTo>
                  <a:lnTo>
                    <a:pt x="67500" y="75717"/>
                  </a:lnTo>
                  <a:lnTo>
                    <a:pt x="67500" y="65684"/>
                  </a:lnTo>
                  <a:lnTo>
                    <a:pt x="67500" y="62941"/>
                  </a:lnTo>
                  <a:lnTo>
                    <a:pt x="67500" y="52908"/>
                  </a:lnTo>
                  <a:close/>
                </a:path>
                <a:path w="398144" h="350520">
                  <a:moveTo>
                    <a:pt x="77533" y="282778"/>
                  </a:moveTo>
                  <a:lnTo>
                    <a:pt x="67500" y="282778"/>
                  </a:lnTo>
                  <a:lnTo>
                    <a:pt x="67500" y="272745"/>
                  </a:lnTo>
                  <a:lnTo>
                    <a:pt x="64757" y="272745"/>
                  </a:lnTo>
                  <a:lnTo>
                    <a:pt x="64757" y="282778"/>
                  </a:lnTo>
                  <a:lnTo>
                    <a:pt x="54724" y="282778"/>
                  </a:lnTo>
                  <a:lnTo>
                    <a:pt x="54724" y="285508"/>
                  </a:lnTo>
                  <a:lnTo>
                    <a:pt x="64757" y="285508"/>
                  </a:lnTo>
                  <a:lnTo>
                    <a:pt x="64757" y="295554"/>
                  </a:lnTo>
                  <a:lnTo>
                    <a:pt x="67500" y="295554"/>
                  </a:lnTo>
                  <a:lnTo>
                    <a:pt x="67500" y="285508"/>
                  </a:lnTo>
                  <a:lnTo>
                    <a:pt x="77533" y="285508"/>
                  </a:lnTo>
                  <a:lnTo>
                    <a:pt x="77533" y="282778"/>
                  </a:lnTo>
                  <a:close/>
                </a:path>
                <a:path w="398144" h="350520">
                  <a:moveTo>
                    <a:pt x="119494" y="338416"/>
                  </a:moveTo>
                  <a:lnTo>
                    <a:pt x="109448" y="338416"/>
                  </a:lnTo>
                  <a:lnTo>
                    <a:pt x="109448" y="341160"/>
                  </a:lnTo>
                  <a:lnTo>
                    <a:pt x="119494" y="341160"/>
                  </a:lnTo>
                  <a:lnTo>
                    <a:pt x="119494" y="338416"/>
                  </a:lnTo>
                  <a:close/>
                </a:path>
                <a:path w="398144" h="350520">
                  <a:moveTo>
                    <a:pt x="123139" y="327469"/>
                  </a:moveTo>
                  <a:lnTo>
                    <a:pt x="120396" y="327469"/>
                  </a:lnTo>
                  <a:lnTo>
                    <a:pt x="120396" y="337502"/>
                  </a:lnTo>
                  <a:lnTo>
                    <a:pt x="123139" y="337502"/>
                  </a:lnTo>
                  <a:lnTo>
                    <a:pt x="123139" y="327469"/>
                  </a:lnTo>
                  <a:close/>
                </a:path>
                <a:path w="398144" h="350520">
                  <a:moveTo>
                    <a:pt x="123139" y="218008"/>
                  </a:moveTo>
                  <a:lnTo>
                    <a:pt x="120396" y="218008"/>
                  </a:lnTo>
                  <a:lnTo>
                    <a:pt x="120396" y="228053"/>
                  </a:lnTo>
                  <a:lnTo>
                    <a:pt x="120396" y="230784"/>
                  </a:lnTo>
                  <a:lnTo>
                    <a:pt x="120396" y="240817"/>
                  </a:lnTo>
                  <a:lnTo>
                    <a:pt x="123139" y="240817"/>
                  </a:lnTo>
                  <a:lnTo>
                    <a:pt x="123139" y="230784"/>
                  </a:lnTo>
                  <a:lnTo>
                    <a:pt x="123139" y="228053"/>
                  </a:lnTo>
                  <a:lnTo>
                    <a:pt x="123139" y="218008"/>
                  </a:lnTo>
                  <a:close/>
                </a:path>
                <a:path w="398144" h="350520">
                  <a:moveTo>
                    <a:pt x="123139" y="107645"/>
                  </a:moveTo>
                  <a:lnTo>
                    <a:pt x="120396" y="107645"/>
                  </a:lnTo>
                  <a:lnTo>
                    <a:pt x="120396" y="117678"/>
                  </a:lnTo>
                  <a:lnTo>
                    <a:pt x="120396" y="120408"/>
                  </a:lnTo>
                  <a:lnTo>
                    <a:pt x="120396" y="130441"/>
                  </a:lnTo>
                  <a:lnTo>
                    <a:pt x="123139" y="130441"/>
                  </a:lnTo>
                  <a:lnTo>
                    <a:pt x="123139" y="120408"/>
                  </a:lnTo>
                  <a:lnTo>
                    <a:pt x="123139" y="117678"/>
                  </a:lnTo>
                  <a:lnTo>
                    <a:pt x="123139" y="107645"/>
                  </a:lnTo>
                  <a:close/>
                </a:path>
                <a:path w="398144" h="350520">
                  <a:moveTo>
                    <a:pt x="132257" y="338416"/>
                  </a:moveTo>
                  <a:lnTo>
                    <a:pt x="123139" y="338416"/>
                  </a:lnTo>
                  <a:lnTo>
                    <a:pt x="122224" y="338416"/>
                  </a:lnTo>
                  <a:lnTo>
                    <a:pt x="120396" y="338416"/>
                  </a:lnTo>
                  <a:lnTo>
                    <a:pt x="120396" y="340245"/>
                  </a:lnTo>
                  <a:lnTo>
                    <a:pt x="120396" y="341160"/>
                  </a:lnTo>
                  <a:lnTo>
                    <a:pt x="120396" y="350278"/>
                  </a:lnTo>
                  <a:lnTo>
                    <a:pt x="123139" y="350278"/>
                  </a:lnTo>
                  <a:lnTo>
                    <a:pt x="123139" y="341160"/>
                  </a:lnTo>
                  <a:lnTo>
                    <a:pt x="132257" y="341160"/>
                  </a:lnTo>
                  <a:lnTo>
                    <a:pt x="132257" y="338416"/>
                  </a:lnTo>
                  <a:close/>
                </a:path>
                <a:path w="398144" h="350520">
                  <a:moveTo>
                    <a:pt x="177863" y="173316"/>
                  </a:moveTo>
                  <a:lnTo>
                    <a:pt x="175133" y="173316"/>
                  </a:lnTo>
                  <a:lnTo>
                    <a:pt x="175133" y="175145"/>
                  </a:lnTo>
                  <a:lnTo>
                    <a:pt x="175133" y="176060"/>
                  </a:lnTo>
                  <a:lnTo>
                    <a:pt x="175133" y="185178"/>
                  </a:lnTo>
                  <a:lnTo>
                    <a:pt x="177863" y="185178"/>
                  </a:lnTo>
                  <a:lnTo>
                    <a:pt x="177863" y="176060"/>
                  </a:lnTo>
                  <a:lnTo>
                    <a:pt x="177863" y="175145"/>
                  </a:lnTo>
                  <a:lnTo>
                    <a:pt x="177863" y="173316"/>
                  </a:lnTo>
                  <a:close/>
                </a:path>
                <a:path w="398144" h="350520">
                  <a:moveTo>
                    <a:pt x="177863" y="162369"/>
                  </a:moveTo>
                  <a:lnTo>
                    <a:pt x="175133" y="162369"/>
                  </a:lnTo>
                  <a:lnTo>
                    <a:pt x="175133" y="172402"/>
                  </a:lnTo>
                  <a:lnTo>
                    <a:pt x="177863" y="172402"/>
                  </a:lnTo>
                  <a:lnTo>
                    <a:pt x="177863" y="162369"/>
                  </a:lnTo>
                  <a:close/>
                </a:path>
                <a:path w="398144" h="350520">
                  <a:moveTo>
                    <a:pt x="187896" y="282778"/>
                  </a:moveTo>
                  <a:lnTo>
                    <a:pt x="177863" y="282778"/>
                  </a:lnTo>
                  <a:lnTo>
                    <a:pt x="177863" y="272745"/>
                  </a:lnTo>
                  <a:lnTo>
                    <a:pt x="175133" y="272745"/>
                  </a:lnTo>
                  <a:lnTo>
                    <a:pt x="175133" y="282778"/>
                  </a:lnTo>
                  <a:lnTo>
                    <a:pt x="165100" y="282778"/>
                  </a:lnTo>
                  <a:lnTo>
                    <a:pt x="165100" y="285508"/>
                  </a:lnTo>
                  <a:lnTo>
                    <a:pt x="175133" y="285508"/>
                  </a:lnTo>
                  <a:lnTo>
                    <a:pt x="175133" y="295554"/>
                  </a:lnTo>
                  <a:lnTo>
                    <a:pt x="177863" y="295554"/>
                  </a:lnTo>
                  <a:lnTo>
                    <a:pt x="177863" y="285508"/>
                  </a:lnTo>
                  <a:lnTo>
                    <a:pt x="187896" y="285508"/>
                  </a:lnTo>
                  <a:lnTo>
                    <a:pt x="187896" y="282778"/>
                  </a:lnTo>
                  <a:close/>
                </a:path>
                <a:path w="398144" h="350520">
                  <a:moveTo>
                    <a:pt x="232600" y="327469"/>
                  </a:moveTo>
                  <a:lnTo>
                    <a:pt x="229857" y="327469"/>
                  </a:lnTo>
                  <a:lnTo>
                    <a:pt x="229857" y="337502"/>
                  </a:lnTo>
                  <a:lnTo>
                    <a:pt x="232600" y="337502"/>
                  </a:lnTo>
                  <a:lnTo>
                    <a:pt x="232600" y="327469"/>
                  </a:lnTo>
                  <a:close/>
                </a:path>
                <a:path w="398144" h="350520">
                  <a:moveTo>
                    <a:pt x="232600" y="218008"/>
                  </a:moveTo>
                  <a:lnTo>
                    <a:pt x="229857" y="218008"/>
                  </a:lnTo>
                  <a:lnTo>
                    <a:pt x="229857" y="228053"/>
                  </a:lnTo>
                  <a:lnTo>
                    <a:pt x="229857" y="230784"/>
                  </a:lnTo>
                  <a:lnTo>
                    <a:pt x="229857" y="240817"/>
                  </a:lnTo>
                  <a:lnTo>
                    <a:pt x="232600" y="240817"/>
                  </a:lnTo>
                  <a:lnTo>
                    <a:pt x="232600" y="230784"/>
                  </a:lnTo>
                  <a:lnTo>
                    <a:pt x="232600" y="228053"/>
                  </a:lnTo>
                  <a:lnTo>
                    <a:pt x="232600" y="218008"/>
                  </a:lnTo>
                  <a:close/>
                </a:path>
                <a:path w="398144" h="350520">
                  <a:moveTo>
                    <a:pt x="232600" y="128625"/>
                  </a:moveTo>
                  <a:lnTo>
                    <a:pt x="229857" y="127711"/>
                  </a:lnTo>
                  <a:lnTo>
                    <a:pt x="229857" y="130441"/>
                  </a:lnTo>
                  <a:lnTo>
                    <a:pt x="232600" y="130441"/>
                  </a:lnTo>
                  <a:lnTo>
                    <a:pt x="232600" y="128625"/>
                  </a:lnTo>
                  <a:close/>
                </a:path>
                <a:path w="398144" h="350520">
                  <a:moveTo>
                    <a:pt x="242633" y="338416"/>
                  </a:moveTo>
                  <a:lnTo>
                    <a:pt x="232600" y="338416"/>
                  </a:lnTo>
                  <a:lnTo>
                    <a:pt x="229857" y="338416"/>
                  </a:lnTo>
                  <a:lnTo>
                    <a:pt x="219824" y="338416"/>
                  </a:lnTo>
                  <a:lnTo>
                    <a:pt x="219824" y="341160"/>
                  </a:lnTo>
                  <a:lnTo>
                    <a:pt x="229857" y="341160"/>
                  </a:lnTo>
                  <a:lnTo>
                    <a:pt x="229857" y="350278"/>
                  </a:lnTo>
                  <a:lnTo>
                    <a:pt x="232600" y="350278"/>
                  </a:lnTo>
                  <a:lnTo>
                    <a:pt x="232600" y="341160"/>
                  </a:lnTo>
                  <a:lnTo>
                    <a:pt x="242633" y="341160"/>
                  </a:lnTo>
                  <a:lnTo>
                    <a:pt x="242633" y="338416"/>
                  </a:lnTo>
                  <a:close/>
                </a:path>
                <a:path w="398144" h="350520">
                  <a:moveTo>
                    <a:pt x="284594" y="282778"/>
                  </a:moveTo>
                  <a:lnTo>
                    <a:pt x="274561" y="282778"/>
                  </a:lnTo>
                  <a:lnTo>
                    <a:pt x="274561" y="285508"/>
                  </a:lnTo>
                  <a:lnTo>
                    <a:pt x="284594" y="285508"/>
                  </a:lnTo>
                  <a:lnTo>
                    <a:pt x="284594" y="282778"/>
                  </a:lnTo>
                  <a:close/>
                </a:path>
                <a:path w="398144" h="350520">
                  <a:moveTo>
                    <a:pt x="288239" y="272745"/>
                  </a:moveTo>
                  <a:lnTo>
                    <a:pt x="285508" y="272745"/>
                  </a:lnTo>
                  <a:lnTo>
                    <a:pt x="285508" y="282778"/>
                  </a:lnTo>
                  <a:lnTo>
                    <a:pt x="285508" y="285508"/>
                  </a:lnTo>
                  <a:lnTo>
                    <a:pt x="285508" y="295554"/>
                  </a:lnTo>
                  <a:lnTo>
                    <a:pt x="288239" y="295554"/>
                  </a:lnTo>
                  <a:lnTo>
                    <a:pt x="288239" y="285508"/>
                  </a:lnTo>
                  <a:lnTo>
                    <a:pt x="288239" y="282778"/>
                  </a:lnTo>
                  <a:lnTo>
                    <a:pt x="288239" y="272745"/>
                  </a:lnTo>
                  <a:close/>
                </a:path>
                <a:path w="398144" h="350520">
                  <a:moveTo>
                    <a:pt x="288239" y="173316"/>
                  </a:moveTo>
                  <a:lnTo>
                    <a:pt x="285508" y="173316"/>
                  </a:lnTo>
                  <a:lnTo>
                    <a:pt x="285508" y="175145"/>
                  </a:lnTo>
                  <a:lnTo>
                    <a:pt x="285508" y="176060"/>
                  </a:lnTo>
                  <a:lnTo>
                    <a:pt x="285508" y="185178"/>
                  </a:lnTo>
                  <a:lnTo>
                    <a:pt x="288239" y="185178"/>
                  </a:lnTo>
                  <a:lnTo>
                    <a:pt x="288239" y="176060"/>
                  </a:lnTo>
                  <a:lnTo>
                    <a:pt x="288239" y="175145"/>
                  </a:lnTo>
                  <a:lnTo>
                    <a:pt x="288239" y="173316"/>
                  </a:lnTo>
                  <a:close/>
                </a:path>
                <a:path w="398144" h="350520">
                  <a:moveTo>
                    <a:pt x="288239" y="162369"/>
                  </a:moveTo>
                  <a:lnTo>
                    <a:pt x="285508" y="162369"/>
                  </a:lnTo>
                  <a:lnTo>
                    <a:pt x="285508" y="172402"/>
                  </a:lnTo>
                  <a:lnTo>
                    <a:pt x="288239" y="172402"/>
                  </a:lnTo>
                  <a:lnTo>
                    <a:pt x="288239" y="162369"/>
                  </a:lnTo>
                  <a:close/>
                </a:path>
                <a:path w="398144" h="350520">
                  <a:moveTo>
                    <a:pt x="342976" y="327469"/>
                  </a:moveTo>
                  <a:lnTo>
                    <a:pt x="340233" y="327469"/>
                  </a:lnTo>
                  <a:lnTo>
                    <a:pt x="340233" y="337502"/>
                  </a:lnTo>
                  <a:lnTo>
                    <a:pt x="342976" y="337502"/>
                  </a:lnTo>
                  <a:lnTo>
                    <a:pt x="342976" y="327469"/>
                  </a:lnTo>
                  <a:close/>
                </a:path>
                <a:path w="398144" h="350520">
                  <a:moveTo>
                    <a:pt x="342976" y="218008"/>
                  </a:moveTo>
                  <a:lnTo>
                    <a:pt x="340233" y="218008"/>
                  </a:lnTo>
                  <a:lnTo>
                    <a:pt x="340233" y="228053"/>
                  </a:lnTo>
                  <a:lnTo>
                    <a:pt x="340233" y="230784"/>
                  </a:lnTo>
                  <a:lnTo>
                    <a:pt x="340233" y="240817"/>
                  </a:lnTo>
                  <a:lnTo>
                    <a:pt x="342976" y="240817"/>
                  </a:lnTo>
                  <a:lnTo>
                    <a:pt x="342976" y="230784"/>
                  </a:lnTo>
                  <a:lnTo>
                    <a:pt x="342976" y="228053"/>
                  </a:lnTo>
                  <a:lnTo>
                    <a:pt x="342976" y="218008"/>
                  </a:lnTo>
                  <a:close/>
                </a:path>
                <a:path w="398144" h="350520">
                  <a:moveTo>
                    <a:pt x="352094" y="338416"/>
                  </a:moveTo>
                  <a:lnTo>
                    <a:pt x="342976" y="338416"/>
                  </a:lnTo>
                  <a:lnTo>
                    <a:pt x="342061" y="338416"/>
                  </a:lnTo>
                  <a:lnTo>
                    <a:pt x="340233" y="338416"/>
                  </a:lnTo>
                  <a:lnTo>
                    <a:pt x="330200" y="338416"/>
                  </a:lnTo>
                  <a:lnTo>
                    <a:pt x="330200" y="341160"/>
                  </a:lnTo>
                  <a:lnTo>
                    <a:pt x="340233" y="341160"/>
                  </a:lnTo>
                  <a:lnTo>
                    <a:pt x="340233" y="350278"/>
                  </a:lnTo>
                  <a:lnTo>
                    <a:pt x="342976" y="350278"/>
                  </a:lnTo>
                  <a:lnTo>
                    <a:pt x="342976" y="341160"/>
                  </a:lnTo>
                  <a:lnTo>
                    <a:pt x="352094" y="341160"/>
                  </a:lnTo>
                  <a:lnTo>
                    <a:pt x="352094" y="338416"/>
                  </a:lnTo>
                  <a:close/>
                </a:path>
                <a:path w="398144" h="350520">
                  <a:moveTo>
                    <a:pt x="397700" y="272745"/>
                  </a:moveTo>
                  <a:lnTo>
                    <a:pt x="394970" y="272745"/>
                  </a:lnTo>
                  <a:lnTo>
                    <a:pt x="394970" y="282778"/>
                  </a:lnTo>
                  <a:lnTo>
                    <a:pt x="394970" y="285508"/>
                  </a:lnTo>
                  <a:lnTo>
                    <a:pt x="394970" y="295554"/>
                  </a:lnTo>
                  <a:lnTo>
                    <a:pt x="397700" y="295554"/>
                  </a:lnTo>
                  <a:lnTo>
                    <a:pt x="397700" y="285508"/>
                  </a:lnTo>
                  <a:lnTo>
                    <a:pt x="397700" y="282778"/>
                  </a:lnTo>
                  <a:lnTo>
                    <a:pt x="397700" y="272745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4870913" y="8222145"/>
              <a:ext cx="408305" cy="277495"/>
            </a:xfrm>
            <a:custGeom>
              <a:avLst/>
              <a:gdLst/>
              <a:ahLst/>
              <a:cxnLst/>
              <a:rect l="l" t="t" r="r" b="b"/>
              <a:pathLst>
                <a:path w="408305" h="277495">
                  <a:moveTo>
                    <a:pt x="12763" y="0"/>
                  </a:moveTo>
                  <a:lnTo>
                    <a:pt x="10033" y="0"/>
                  </a:lnTo>
                  <a:lnTo>
                    <a:pt x="10033" y="2743"/>
                  </a:lnTo>
                  <a:lnTo>
                    <a:pt x="12763" y="2743"/>
                  </a:lnTo>
                  <a:lnTo>
                    <a:pt x="12763" y="0"/>
                  </a:lnTo>
                  <a:close/>
                </a:path>
                <a:path w="408305" h="277495">
                  <a:moveTo>
                    <a:pt x="22796" y="109461"/>
                  </a:moveTo>
                  <a:lnTo>
                    <a:pt x="12763" y="109461"/>
                  </a:lnTo>
                  <a:lnTo>
                    <a:pt x="12763" y="99428"/>
                  </a:lnTo>
                  <a:lnTo>
                    <a:pt x="10033" y="99428"/>
                  </a:lnTo>
                  <a:lnTo>
                    <a:pt x="10033" y="109461"/>
                  </a:lnTo>
                  <a:lnTo>
                    <a:pt x="0" y="109461"/>
                  </a:lnTo>
                  <a:lnTo>
                    <a:pt x="0" y="112204"/>
                  </a:lnTo>
                  <a:lnTo>
                    <a:pt x="10033" y="112204"/>
                  </a:lnTo>
                  <a:lnTo>
                    <a:pt x="10033" y="122237"/>
                  </a:lnTo>
                  <a:lnTo>
                    <a:pt x="12763" y="122237"/>
                  </a:lnTo>
                  <a:lnTo>
                    <a:pt x="12763" y="112204"/>
                  </a:lnTo>
                  <a:lnTo>
                    <a:pt x="22796" y="112204"/>
                  </a:lnTo>
                  <a:lnTo>
                    <a:pt x="22796" y="109461"/>
                  </a:lnTo>
                  <a:close/>
                </a:path>
                <a:path w="408305" h="277495">
                  <a:moveTo>
                    <a:pt x="67500" y="154165"/>
                  </a:moveTo>
                  <a:lnTo>
                    <a:pt x="64757" y="154165"/>
                  </a:lnTo>
                  <a:lnTo>
                    <a:pt x="64757" y="164198"/>
                  </a:lnTo>
                  <a:lnTo>
                    <a:pt x="67500" y="164198"/>
                  </a:lnTo>
                  <a:lnTo>
                    <a:pt x="67500" y="154165"/>
                  </a:lnTo>
                  <a:close/>
                </a:path>
                <a:path w="408305" h="277495">
                  <a:moveTo>
                    <a:pt x="77533" y="165100"/>
                  </a:moveTo>
                  <a:lnTo>
                    <a:pt x="67500" y="165100"/>
                  </a:lnTo>
                  <a:lnTo>
                    <a:pt x="64757" y="165100"/>
                  </a:lnTo>
                  <a:lnTo>
                    <a:pt x="54724" y="165100"/>
                  </a:lnTo>
                  <a:lnTo>
                    <a:pt x="54724" y="167843"/>
                  </a:lnTo>
                  <a:lnTo>
                    <a:pt x="64757" y="167843"/>
                  </a:lnTo>
                  <a:lnTo>
                    <a:pt x="64757" y="176961"/>
                  </a:lnTo>
                  <a:lnTo>
                    <a:pt x="67500" y="176961"/>
                  </a:lnTo>
                  <a:lnTo>
                    <a:pt x="67500" y="167843"/>
                  </a:lnTo>
                  <a:lnTo>
                    <a:pt x="77533" y="167843"/>
                  </a:lnTo>
                  <a:lnTo>
                    <a:pt x="77533" y="165100"/>
                  </a:lnTo>
                  <a:close/>
                </a:path>
                <a:path w="408305" h="277495">
                  <a:moveTo>
                    <a:pt x="77533" y="54737"/>
                  </a:moveTo>
                  <a:lnTo>
                    <a:pt x="67500" y="54737"/>
                  </a:lnTo>
                  <a:lnTo>
                    <a:pt x="67500" y="44704"/>
                  </a:lnTo>
                  <a:lnTo>
                    <a:pt x="64757" y="44704"/>
                  </a:lnTo>
                  <a:lnTo>
                    <a:pt x="64757" y="54737"/>
                  </a:lnTo>
                  <a:lnTo>
                    <a:pt x="54724" y="54737"/>
                  </a:lnTo>
                  <a:lnTo>
                    <a:pt x="54724" y="57467"/>
                  </a:lnTo>
                  <a:lnTo>
                    <a:pt x="64757" y="57467"/>
                  </a:lnTo>
                  <a:lnTo>
                    <a:pt x="64757" y="67500"/>
                  </a:lnTo>
                  <a:lnTo>
                    <a:pt x="67500" y="67500"/>
                  </a:lnTo>
                  <a:lnTo>
                    <a:pt x="67500" y="57467"/>
                  </a:lnTo>
                  <a:lnTo>
                    <a:pt x="77533" y="57467"/>
                  </a:lnTo>
                  <a:lnTo>
                    <a:pt x="77533" y="54737"/>
                  </a:lnTo>
                  <a:close/>
                </a:path>
                <a:path w="408305" h="277495">
                  <a:moveTo>
                    <a:pt x="119494" y="219837"/>
                  </a:moveTo>
                  <a:lnTo>
                    <a:pt x="109448" y="219837"/>
                  </a:lnTo>
                  <a:lnTo>
                    <a:pt x="109448" y="222567"/>
                  </a:lnTo>
                  <a:lnTo>
                    <a:pt x="119494" y="222567"/>
                  </a:lnTo>
                  <a:lnTo>
                    <a:pt x="119494" y="219837"/>
                  </a:lnTo>
                  <a:close/>
                </a:path>
                <a:path w="408305" h="277495">
                  <a:moveTo>
                    <a:pt x="119494" y="109461"/>
                  </a:moveTo>
                  <a:lnTo>
                    <a:pt x="109448" y="109461"/>
                  </a:lnTo>
                  <a:lnTo>
                    <a:pt x="109448" y="112204"/>
                  </a:lnTo>
                  <a:lnTo>
                    <a:pt x="119494" y="112204"/>
                  </a:lnTo>
                  <a:lnTo>
                    <a:pt x="119494" y="109461"/>
                  </a:lnTo>
                  <a:close/>
                </a:path>
                <a:path w="408305" h="277495">
                  <a:moveTo>
                    <a:pt x="132257" y="219837"/>
                  </a:moveTo>
                  <a:lnTo>
                    <a:pt x="122224" y="219837"/>
                  </a:lnTo>
                  <a:lnTo>
                    <a:pt x="122224" y="222567"/>
                  </a:lnTo>
                  <a:lnTo>
                    <a:pt x="132257" y="222567"/>
                  </a:lnTo>
                  <a:lnTo>
                    <a:pt x="132257" y="219837"/>
                  </a:lnTo>
                  <a:close/>
                </a:path>
                <a:path w="408305" h="277495">
                  <a:moveTo>
                    <a:pt x="132257" y="109461"/>
                  </a:moveTo>
                  <a:lnTo>
                    <a:pt x="123139" y="109461"/>
                  </a:lnTo>
                  <a:lnTo>
                    <a:pt x="123139" y="99428"/>
                  </a:lnTo>
                  <a:lnTo>
                    <a:pt x="120396" y="99428"/>
                  </a:lnTo>
                  <a:lnTo>
                    <a:pt x="120396" y="109461"/>
                  </a:lnTo>
                  <a:lnTo>
                    <a:pt x="120396" y="112204"/>
                  </a:lnTo>
                  <a:lnTo>
                    <a:pt x="120396" y="122237"/>
                  </a:lnTo>
                  <a:lnTo>
                    <a:pt x="123139" y="122237"/>
                  </a:lnTo>
                  <a:lnTo>
                    <a:pt x="123139" y="112204"/>
                  </a:lnTo>
                  <a:lnTo>
                    <a:pt x="132257" y="112204"/>
                  </a:lnTo>
                  <a:lnTo>
                    <a:pt x="132257" y="109461"/>
                  </a:lnTo>
                  <a:close/>
                </a:path>
                <a:path w="408305" h="277495">
                  <a:moveTo>
                    <a:pt x="175133" y="274561"/>
                  </a:moveTo>
                  <a:lnTo>
                    <a:pt x="165100" y="274561"/>
                  </a:lnTo>
                  <a:lnTo>
                    <a:pt x="165100" y="277304"/>
                  </a:lnTo>
                  <a:lnTo>
                    <a:pt x="175133" y="277304"/>
                  </a:lnTo>
                  <a:lnTo>
                    <a:pt x="175133" y="274561"/>
                  </a:lnTo>
                  <a:close/>
                </a:path>
                <a:path w="408305" h="277495">
                  <a:moveTo>
                    <a:pt x="177863" y="154165"/>
                  </a:moveTo>
                  <a:lnTo>
                    <a:pt x="175133" y="154165"/>
                  </a:lnTo>
                  <a:lnTo>
                    <a:pt x="175133" y="164198"/>
                  </a:lnTo>
                  <a:lnTo>
                    <a:pt x="177863" y="164198"/>
                  </a:lnTo>
                  <a:lnTo>
                    <a:pt x="177863" y="154165"/>
                  </a:lnTo>
                  <a:close/>
                </a:path>
                <a:path w="408305" h="277495">
                  <a:moveTo>
                    <a:pt x="187896" y="274561"/>
                  </a:moveTo>
                  <a:lnTo>
                    <a:pt x="177863" y="274561"/>
                  </a:lnTo>
                  <a:lnTo>
                    <a:pt x="177863" y="277304"/>
                  </a:lnTo>
                  <a:lnTo>
                    <a:pt x="187896" y="277304"/>
                  </a:lnTo>
                  <a:lnTo>
                    <a:pt x="187896" y="274561"/>
                  </a:lnTo>
                  <a:close/>
                </a:path>
                <a:path w="408305" h="277495">
                  <a:moveTo>
                    <a:pt x="187896" y="165100"/>
                  </a:moveTo>
                  <a:lnTo>
                    <a:pt x="177863" y="165100"/>
                  </a:lnTo>
                  <a:lnTo>
                    <a:pt x="175133" y="165100"/>
                  </a:lnTo>
                  <a:lnTo>
                    <a:pt x="165100" y="165100"/>
                  </a:lnTo>
                  <a:lnTo>
                    <a:pt x="165100" y="167843"/>
                  </a:lnTo>
                  <a:lnTo>
                    <a:pt x="175133" y="167843"/>
                  </a:lnTo>
                  <a:lnTo>
                    <a:pt x="175133" y="176961"/>
                  </a:lnTo>
                  <a:lnTo>
                    <a:pt x="177863" y="176961"/>
                  </a:lnTo>
                  <a:lnTo>
                    <a:pt x="177863" y="167843"/>
                  </a:lnTo>
                  <a:lnTo>
                    <a:pt x="187896" y="167843"/>
                  </a:lnTo>
                  <a:lnTo>
                    <a:pt x="187896" y="165100"/>
                  </a:lnTo>
                  <a:close/>
                </a:path>
                <a:path w="408305" h="277495">
                  <a:moveTo>
                    <a:pt x="187896" y="54737"/>
                  </a:moveTo>
                  <a:lnTo>
                    <a:pt x="177863" y="54737"/>
                  </a:lnTo>
                  <a:lnTo>
                    <a:pt x="177863" y="44704"/>
                  </a:lnTo>
                  <a:lnTo>
                    <a:pt x="175133" y="44704"/>
                  </a:lnTo>
                  <a:lnTo>
                    <a:pt x="175133" y="54737"/>
                  </a:lnTo>
                  <a:lnTo>
                    <a:pt x="165100" y="54737"/>
                  </a:lnTo>
                  <a:lnTo>
                    <a:pt x="165100" y="57467"/>
                  </a:lnTo>
                  <a:lnTo>
                    <a:pt x="175133" y="57467"/>
                  </a:lnTo>
                  <a:lnTo>
                    <a:pt x="175133" y="67500"/>
                  </a:lnTo>
                  <a:lnTo>
                    <a:pt x="177863" y="67500"/>
                  </a:lnTo>
                  <a:lnTo>
                    <a:pt x="177863" y="57467"/>
                  </a:lnTo>
                  <a:lnTo>
                    <a:pt x="187896" y="57467"/>
                  </a:lnTo>
                  <a:lnTo>
                    <a:pt x="187896" y="54737"/>
                  </a:lnTo>
                  <a:close/>
                </a:path>
                <a:path w="408305" h="277495">
                  <a:moveTo>
                    <a:pt x="229857" y="219837"/>
                  </a:moveTo>
                  <a:lnTo>
                    <a:pt x="219824" y="219837"/>
                  </a:lnTo>
                  <a:lnTo>
                    <a:pt x="219824" y="222567"/>
                  </a:lnTo>
                  <a:lnTo>
                    <a:pt x="229857" y="222567"/>
                  </a:lnTo>
                  <a:lnTo>
                    <a:pt x="229857" y="219837"/>
                  </a:lnTo>
                  <a:close/>
                </a:path>
                <a:path w="408305" h="277495">
                  <a:moveTo>
                    <a:pt x="242633" y="219837"/>
                  </a:moveTo>
                  <a:lnTo>
                    <a:pt x="232600" y="219837"/>
                  </a:lnTo>
                  <a:lnTo>
                    <a:pt x="232600" y="222567"/>
                  </a:lnTo>
                  <a:lnTo>
                    <a:pt x="242633" y="222567"/>
                  </a:lnTo>
                  <a:lnTo>
                    <a:pt x="242633" y="219837"/>
                  </a:lnTo>
                  <a:close/>
                </a:path>
                <a:path w="408305" h="277495">
                  <a:moveTo>
                    <a:pt x="242633" y="109461"/>
                  </a:moveTo>
                  <a:lnTo>
                    <a:pt x="232600" y="109461"/>
                  </a:lnTo>
                  <a:lnTo>
                    <a:pt x="232600" y="99428"/>
                  </a:lnTo>
                  <a:lnTo>
                    <a:pt x="229857" y="99428"/>
                  </a:lnTo>
                  <a:lnTo>
                    <a:pt x="229857" y="109461"/>
                  </a:lnTo>
                  <a:lnTo>
                    <a:pt x="219824" y="109461"/>
                  </a:lnTo>
                  <a:lnTo>
                    <a:pt x="219824" y="112204"/>
                  </a:lnTo>
                  <a:lnTo>
                    <a:pt x="229857" y="112204"/>
                  </a:lnTo>
                  <a:lnTo>
                    <a:pt x="229857" y="122237"/>
                  </a:lnTo>
                  <a:lnTo>
                    <a:pt x="232600" y="122237"/>
                  </a:lnTo>
                  <a:lnTo>
                    <a:pt x="232600" y="112204"/>
                  </a:lnTo>
                  <a:lnTo>
                    <a:pt x="242633" y="112204"/>
                  </a:lnTo>
                  <a:lnTo>
                    <a:pt x="242633" y="109461"/>
                  </a:lnTo>
                  <a:close/>
                </a:path>
                <a:path w="408305" h="277495">
                  <a:moveTo>
                    <a:pt x="284594" y="274561"/>
                  </a:moveTo>
                  <a:lnTo>
                    <a:pt x="274561" y="274561"/>
                  </a:lnTo>
                  <a:lnTo>
                    <a:pt x="274561" y="277304"/>
                  </a:lnTo>
                  <a:lnTo>
                    <a:pt x="284594" y="277304"/>
                  </a:lnTo>
                  <a:lnTo>
                    <a:pt x="284594" y="274561"/>
                  </a:lnTo>
                  <a:close/>
                </a:path>
                <a:path w="408305" h="277495">
                  <a:moveTo>
                    <a:pt x="284594" y="165100"/>
                  </a:moveTo>
                  <a:lnTo>
                    <a:pt x="274561" y="165100"/>
                  </a:lnTo>
                  <a:lnTo>
                    <a:pt x="274561" y="167843"/>
                  </a:lnTo>
                  <a:lnTo>
                    <a:pt x="284594" y="167843"/>
                  </a:lnTo>
                  <a:lnTo>
                    <a:pt x="284594" y="165100"/>
                  </a:lnTo>
                  <a:close/>
                </a:path>
                <a:path w="408305" h="277495">
                  <a:moveTo>
                    <a:pt x="284594" y="54737"/>
                  </a:moveTo>
                  <a:lnTo>
                    <a:pt x="274561" y="54737"/>
                  </a:lnTo>
                  <a:lnTo>
                    <a:pt x="274561" y="57467"/>
                  </a:lnTo>
                  <a:lnTo>
                    <a:pt x="284594" y="57467"/>
                  </a:lnTo>
                  <a:lnTo>
                    <a:pt x="284594" y="54737"/>
                  </a:lnTo>
                  <a:close/>
                </a:path>
                <a:path w="408305" h="277495">
                  <a:moveTo>
                    <a:pt x="288239" y="154165"/>
                  </a:moveTo>
                  <a:lnTo>
                    <a:pt x="285508" y="154165"/>
                  </a:lnTo>
                  <a:lnTo>
                    <a:pt x="285508" y="164198"/>
                  </a:lnTo>
                  <a:lnTo>
                    <a:pt x="288239" y="164198"/>
                  </a:lnTo>
                  <a:lnTo>
                    <a:pt x="288239" y="154165"/>
                  </a:lnTo>
                  <a:close/>
                </a:path>
                <a:path w="408305" h="277495">
                  <a:moveTo>
                    <a:pt x="291884" y="274561"/>
                  </a:moveTo>
                  <a:lnTo>
                    <a:pt x="287324" y="274561"/>
                  </a:lnTo>
                  <a:lnTo>
                    <a:pt x="287324" y="277304"/>
                  </a:lnTo>
                  <a:lnTo>
                    <a:pt x="288239" y="277304"/>
                  </a:lnTo>
                  <a:lnTo>
                    <a:pt x="291884" y="274561"/>
                  </a:lnTo>
                  <a:close/>
                </a:path>
                <a:path w="408305" h="277495">
                  <a:moveTo>
                    <a:pt x="297357" y="165100"/>
                  </a:moveTo>
                  <a:lnTo>
                    <a:pt x="288239" y="165100"/>
                  </a:lnTo>
                  <a:lnTo>
                    <a:pt x="287324" y="165100"/>
                  </a:lnTo>
                  <a:lnTo>
                    <a:pt x="285508" y="165100"/>
                  </a:lnTo>
                  <a:lnTo>
                    <a:pt x="285508" y="166928"/>
                  </a:lnTo>
                  <a:lnTo>
                    <a:pt x="285508" y="167843"/>
                  </a:lnTo>
                  <a:lnTo>
                    <a:pt x="285508" y="176961"/>
                  </a:lnTo>
                  <a:lnTo>
                    <a:pt x="288239" y="176961"/>
                  </a:lnTo>
                  <a:lnTo>
                    <a:pt x="288239" y="167843"/>
                  </a:lnTo>
                  <a:lnTo>
                    <a:pt x="297357" y="167843"/>
                  </a:lnTo>
                  <a:lnTo>
                    <a:pt x="297357" y="165100"/>
                  </a:lnTo>
                  <a:close/>
                </a:path>
                <a:path w="408305" h="277495">
                  <a:moveTo>
                    <a:pt x="297357" y="54737"/>
                  </a:moveTo>
                  <a:lnTo>
                    <a:pt x="288239" y="54737"/>
                  </a:lnTo>
                  <a:lnTo>
                    <a:pt x="288239" y="44704"/>
                  </a:lnTo>
                  <a:lnTo>
                    <a:pt x="285508" y="44704"/>
                  </a:lnTo>
                  <a:lnTo>
                    <a:pt x="285508" y="54737"/>
                  </a:lnTo>
                  <a:lnTo>
                    <a:pt x="285508" y="57467"/>
                  </a:lnTo>
                  <a:lnTo>
                    <a:pt x="285508" y="67500"/>
                  </a:lnTo>
                  <a:lnTo>
                    <a:pt x="288239" y="67500"/>
                  </a:lnTo>
                  <a:lnTo>
                    <a:pt x="288239" y="57467"/>
                  </a:lnTo>
                  <a:lnTo>
                    <a:pt x="297357" y="57467"/>
                  </a:lnTo>
                  <a:lnTo>
                    <a:pt x="297357" y="54737"/>
                  </a:lnTo>
                  <a:close/>
                </a:path>
                <a:path w="408305" h="277495">
                  <a:moveTo>
                    <a:pt x="340233" y="219837"/>
                  </a:moveTo>
                  <a:lnTo>
                    <a:pt x="330200" y="219837"/>
                  </a:lnTo>
                  <a:lnTo>
                    <a:pt x="330200" y="222567"/>
                  </a:lnTo>
                  <a:lnTo>
                    <a:pt x="340233" y="222567"/>
                  </a:lnTo>
                  <a:lnTo>
                    <a:pt x="340233" y="219837"/>
                  </a:lnTo>
                  <a:close/>
                </a:path>
                <a:path w="408305" h="277495">
                  <a:moveTo>
                    <a:pt x="352094" y="219837"/>
                  </a:moveTo>
                  <a:lnTo>
                    <a:pt x="342061" y="219837"/>
                  </a:lnTo>
                  <a:lnTo>
                    <a:pt x="342061" y="222567"/>
                  </a:lnTo>
                  <a:lnTo>
                    <a:pt x="352094" y="222567"/>
                  </a:lnTo>
                  <a:lnTo>
                    <a:pt x="352094" y="219837"/>
                  </a:lnTo>
                  <a:close/>
                </a:path>
                <a:path w="408305" h="277495">
                  <a:moveTo>
                    <a:pt x="352094" y="109461"/>
                  </a:moveTo>
                  <a:lnTo>
                    <a:pt x="342976" y="109461"/>
                  </a:lnTo>
                  <a:lnTo>
                    <a:pt x="342976" y="99428"/>
                  </a:lnTo>
                  <a:lnTo>
                    <a:pt x="340233" y="99428"/>
                  </a:lnTo>
                  <a:lnTo>
                    <a:pt x="340233" y="109461"/>
                  </a:lnTo>
                  <a:lnTo>
                    <a:pt x="330200" y="109461"/>
                  </a:lnTo>
                  <a:lnTo>
                    <a:pt x="330200" y="112204"/>
                  </a:lnTo>
                  <a:lnTo>
                    <a:pt x="340233" y="112204"/>
                  </a:lnTo>
                  <a:lnTo>
                    <a:pt x="340233" y="122237"/>
                  </a:lnTo>
                  <a:lnTo>
                    <a:pt x="342976" y="122237"/>
                  </a:lnTo>
                  <a:lnTo>
                    <a:pt x="342976" y="112204"/>
                  </a:lnTo>
                  <a:lnTo>
                    <a:pt x="352094" y="112204"/>
                  </a:lnTo>
                  <a:lnTo>
                    <a:pt x="352094" y="109461"/>
                  </a:lnTo>
                  <a:close/>
                </a:path>
                <a:path w="408305" h="277495">
                  <a:moveTo>
                    <a:pt x="397700" y="154165"/>
                  </a:moveTo>
                  <a:lnTo>
                    <a:pt x="394970" y="154165"/>
                  </a:lnTo>
                  <a:lnTo>
                    <a:pt x="394970" y="164198"/>
                  </a:lnTo>
                  <a:lnTo>
                    <a:pt x="397700" y="164198"/>
                  </a:lnTo>
                  <a:lnTo>
                    <a:pt x="397700" y="154165"/>
                  </a:lnTo>
                  <a:close/>
                </a:path>
                <a:path w="408305" h="277495">
                  <a:moveTo>
                    <a:pt x="407733" y="165100"/>
                  </a:moveTo>
                  <a:lnTo>
                    <a:pt x="397700" y="165100"/>
                  </a:lnTo>
                  <a:lnTo>
                    <a:pt x="394970" y="165100"/>
                  </a:lnTo>
                  <a:lnTo>
                    <a:pt x="384924" y="165100"/>
                  </a:lnTo>
                  <a:lnTo>
                    <a:pt x="384924" y="167843"/>
                  </a:lnTo>
                  <a:lnTo>
                    <a:pt x="394970" y="167843"/>
                  </a:lnTo>
                  <a:lnTo>
                    <a:pt x="394970" y="176961"/>
                  </a:lnTo>
                  <a:lnTo>
                    <a:pt x="397700" y="176961"/>
                  </a:lnTo>
                  <a:lnTo>
                    <a:pt x="397700" y="167843"/>
                  </a:lnTo>
                  <a:lnTo>
                    <a:pt x="407733" y="167843"/>
                  </a:lnTo>
                  <a:lnTo>
                    <a:pt x="407733" y="165100"/>
                  </a:lnTo>
                  <a:close/>
                </a:path>
                <a:path w="408305" h="277495">
                  <a:moveTo>
                    <a:pt x="407733" y="54737"/>
                  </a:moveTo>
                  <a:lnTo>
                    <a:pt x="397700" y="54737"/>
                  </a:lnTo>
                  <a:lnTo>
                    <a:pt x="397700" y="44704"/>
                  </a:lnTo>
                  <a:lnTo>
                    <a:pt x="394970" y="44704"/>
                  </a:lnTo>
                  <a:lnTo>
                    <a:pt x="394970" y="54737"/>
                  </a:lnTo>
                  <a:lnTo>
                    <a:pt x="384924" y="54737"/>
                  </a:lnTo>
                  <a:lnTo>
                    <a:pt x="384924" y="57467"/>
                  </a:lnTo>
                  <a:lnTo>
                    <a:pt x="394970" y="57467"/>
                  </a:lnTo>
                  <a:lnTo>
                    <a:pt x="394970" y="67500"/>
                  </a:lnTo>
                  <a:lnTo>
                    <a:pt x="397700" y="67500"/>
                  </a:lnTo>
                  <a:lnTo>
                    <a:pt x="397700" y="57467"/>
                  </a:lnTo>
                  <a:lnTo>
                    <a:pt x="407733" y="57467"/>
                  </a:lnTo>
                  <a:lnTo>
                    <a:pt x="407733" y="54737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4430325" y="7661160"/>
              <a:ext cx="783590" cy="848360"/>
            </a:xfrm>
            <a:custGeom>
              <a:avLst/>
              <a:gdLst/>
              <a:ahLst/>
              <a:cxnLst/>
              <a:rect l="l" t="t" r="r" b="b"/>
              <a:pathLst>
                <a:path w="783590" h="848359">
                  <a:moveTo>
                    <a:pt x="10033" y="230784"/>
                  </a:moveTo>
                  <a:lnTo>
                    <a:pt x="0" y="230784"/>
                  </a:lnTo>
                  <a:lnTo>
                    <a:pt x="0" y="233514"/>
                  </a:lnTo>
                  <a:lnTo>
                    <a:pt x="10033" y="233514"/>
                  </a:lnTo>
                  <a:lnTo>
                    <a:pt x="10033" y="230784"/>
                  </a:lnTo>
                  <a:close/>
                </a:path>
                <a:path w="783590" h="848359">
                  <a:moveTo>
                    <a:pt x="10033" y="120408"/>
                  </a:moveTo>
                  <a:lnTo>
                    <a:pt x="0" y="120408"/>
                  </a:lnTo>
                  <a:lnTo>
                    <a:pt x="0" y="123151"/>
                  </a:lnTo>
                  <a:lnTo>
                    <a:pt x="10033" y="123151"/>
                  </a:lnTo>
                  <a:lnTo>
                    <a:pt x="10033" y="120408"/>
                  </a:lnTo>
                  <a:close/>
                </a:path>
                <a:path w="783590" h="848359">
                  <a:moveTo>
                    <a:pt x="10033" y="10947"/>
                  </a:moveTo>
                  <a:lnTo>
                    <a:pt x="0" y="10947"/>
                  </a:lnTo>
                  <a:lnTo>
                    <a:pt x="0" y="13690"/>
                  </a:lnTo>
                  <a:lnTo>
                    <a:pt x="10033" y="13690"/>
                  </a:lnTo>
                  <a:lnTo>
                    <a:pt x="10033" y="10947"/>
                  </a:lnTo>
                  <a:close/>
                </a:path>
                <a:path w="783590" h="848359">
                  <a:moveTo>
                    <a:pt x="13690" y="0"/>
                  </a:moveTo>
                  <a:lnTo>
                    <a:pt x="10947" y="0"/>
                  </a:lnTo>
                  <a:lnTo>
                    <a:pt x="10947" y="10033"/>
                  </a:lnTo>
                  <a:lnTo>
                    <a:pt x="13690" y="10033"/>
                  </a:lnTo>
                  <a:lnTo>
                    <a:pt x="13690" y="0"/>
                  </a:lnTo>
                  <a:close/>
                </a:path>
                <a:path w="783590" h="848359">
                  <a:moveTo>
                    <a:pt x="22809" y="230784"/>
                  </a:moveTo>
                  <a:lnTo>
                    <a:pt x="12776" y="230784"/>
                  </a:lnTo>
                  <a:lnTo>
                    <a:pt x="12776" y="233514"/>
                  </a:lnTo>
                  <a:lnTo>
                    <a:pt x="22809" y="233514"/>
                  </a:lnTo>
                  <a:lnTo>
                    <a:pt x="22809" y="230784"/>
                  </a:lnTo>
                  <a:close/>
                </a:path>
                <a:path w="783590" h="848359">
                  <a:moveTo>
                    <a:pt x="22809" y="120408"/>
                  </a:moveTo>
                  <a:lnTo>
                    <a:pt x="13690" y="120408"/>
                  </a:lnTo>
                  <a:lnTo>
                    <a:pt x="13690" y="110375"/>
                  </a:lnTo>
                  <a:lnTo>
                    <a:pt x="10947" y="110375"/>
                  </a:lnTo>
                  <a:lnTo>
                    <a:pt x="10947" y="120408"/>
                  </a:lnTo>
                  <a:lnTo>
                    <a:pt x="10947" y="123151"/>
                  </a:lnTo>
                  <a:lnTo>
                    <a:pt x="10947" y="133184"/>
                  </a:lnTo>
                  <a:lnTo>
                    <a:pt x="13690" y="133184"/>
                  </a:lnTo>
                  <a:lnTo>
                    <a:pt x="13690" y="123151"/>
                  </a:lnTo>
                  <a:lnTo>
                    <a:pt x="22809" y="123151"/>
                  </a:lnTo>
                  <a:lnTo>
                    <a:pt x="22809" y="120408"/>
                  </a:lnTo>
                  <a:close/>
                </a:path>
                <a:path w="783590" h="848359">
                  <a:moveTo>
                    <a:pt x="22809" y="10947"/>
                  </a:moveTo>
                  <a:lnTo>
                    <a:pt x="13690" y="10947"/>
                  </a:lnTo>
                  <a:lnTo>
                    <a:pt x="12776" y="10947"/>
                  </a:lnTo>
                  <a:lnTo>
                    <a:pt x="10947" y="10947"/>
                  </a:lnTo>
                  <a:lnTo>
                    <a:pt x="10947" y="12776"/>
                  </a:lnTo>
                  <a:lnTo>
                    <a:pt x="10947" y="13690"/>
                  </a:lnTo>
                  <a:lnTo>
                    <a:pt x="10947" y="22809"/>
                  </a:lnTo>
                  <a:lnTo>
                    <a:pt x="13690" y="22809"/>
                  </a:lnTo>
                  <a:lnTo>
                    <a:pt x="13690" y="13690"/>
                  </a:lnTo>
                  <a:lnTo>
                    <a:pt x="22809" y="13690"/>
                  </a:lnTo>
                  <a:lnTo>
                    <a:pt x="22809" y="10947"/>
                  </a:lnTo>
                  <a:close/>
                </a:path>
                <a:path w="783590" h="848359">
                  <a:moveTo>
                    <a:pt x="65684" y="285508"/>
                  </a:moveTo>
                  <a:lnTo>
                    <a:pt x="55651" y="285508"/>
                  </a:lnTo>
                  <a:lnTo>
                    <a:pt x="55651" y="288251"/>
                  </a:lnTo>
                  <a:lnTo>
                    <a:pt x="65684" y="288251"/>
                  </a:lnTo>
                  <a:lnTo>
                    <a:pt x="65684" y="285508"/>
                  </a:lnTo>
                  <a:close/>
                </a:path>
                <a:path w="783590" h="848359">
                  <a:moveTo>
                    <a:pt x="65684" y="175145"/>
                  </a:moveTo>
                  <a:lnTo>
                    <a:pt x="55651" y="175145"/>
                  </a:lnTo>
                  <a:lnTo>
                    <a:pt x="55651" y="177876"/>
                  </a:lnTo>
                  <a:lnTo>
                    <a:pt x="65684" y="177876"/>
                  </a:lnTo>
                  <a:lnTo>
                    <a:pt x="65684" y="175145"/>
                  </a:lnTo>
                  <a:close/>
                </a:path>
                <a:path w="783590" h="848359">
                  <a:moveTo>
                    <a:pt x="77533" y="285508"/>
                  </a:moveTo>
                  <a:lnTo>
                    <a:pt x="67500" y="285508"/>
                  </a:lnTo>
                  <a:lnTo>
                    <a:pt x="67500" y="288251"/>
                  </a:lnTo>
                  <a:lnTo>
                    <a:pt x="77533" y="288251"/>
                  </a:lnTo>
                  <a:lnTo>
                    <a:pt x="77533" y="285508"/>
                  </a:lnTo>
                  <a:close/>
                </a:path>
                <a:path w="783590" h="848359">
                  <a:moveTo>
                    <a:pt x="77533" y="175145"/>
                  </a:moveTo>
                  <a:lnTo>
                    <a:pt x="67500" y="175145"/>
                  </a:lnTo>
                  <a:lnTo>
                    <a:pt x="67500" y="177876"/>
                  </a:lnTo>
                  <a:lnTo>
                    <a:pt x="77533" y="177876"/>
                  </a:lnTo>
                  <a:lnTo>
                    <a:pt x="77533" y="175145"/>
                  </a:lnTo>
                  <a:close/>
                </a:path>
                <a:path w="783590" h="848359">
                  <a:moveTo>
                    <a:pt x="77533" y="65684"/>
                  </a:moveTo>
                  <a:lnTo>
                    <a:pt x="68414" y="65684"/>
                  </a:lnTo>
                  <a:lnTo>
                    <a:pt x="68414" y="55651"/>
                  </a:lnTo>
                  <a:lnTo>
                    <a:pt x="65684" y="55651"/>
                  </a:lnTo>
                  <a:lnTo>
                    <a:pt x="65684" y="65684"/>
                  </a:lnTo>
                  <a:lnTo>
                    <a:pt x="55651" y="65684"/>
                  </a:lnTo>
                  <a:lnTo>
                    <a:pt x="55651" y="68414"/>
                  </a:lnTo>
                  <a:lnTo>
                    <a:pt x="65684" y="68414"/>
                  </a:lnTo>
                  <a:lnTo>
                    <a:pt x="65684" y="77533"/>
                  </a:lnTo>
                  <a:lnTo>
                    <a:pt x="68414" y="77533"/>
                  </a:lnTo>
                  <a:lnTo>
                    <a:pt x="68414" y="68414"/>
                  </a:lnTo>
                  <a:lnTo>
                    <a:pt x="77533" y="68414"/>
                  </a:lnTo>
                  <a:lnTo>
                    <a:pt x="77533" y="65684"/>
                  </a:lnTo>
                  <a:close/>
                </a:path>
                <a:path w="783590" h="848359">
                  <a:moveTo>
                    <a:pt x="120408" y="230784"/>
                  </a:moveTo>
                  <a:lnTo>
                    <a:pt x="110375" y="230784"/>
                  </a:lnTo>
                  <a:lnTo>
                    <a:pt x="110375" y="233514"/>
                  </a:lnTo>
                  <a:lnTo>
                    <a:pt x="120408" y="233514"/>
                  </a:lnTo>
                  <a:lnTo>
                    <a:pt x="120408" y="230784"/>
                  </a:lnTo>
                  <a:close/>
                </a:path>
                <a:path w="783590" h="848359">
                  <a:moveTo>
                    <a:pt x="133184" y="230784"/>
                  </a:moveTo>
                  <a:lnTo>
                    <a:pt x="123151" y="230784"/>
                  </a:lnTo>
                  <a:lnTo>
                    <a:pt x="123151" y="233514"/>
                  </a:lnTo>
                  <a:lnTo>
                    <a:pt x="133184" y="233514"/>
                  </a:lnTo>
                  <a:lnTo>
                    <a:pt x="133184" y="230784"/>
                  </a:lnTo>
                  <a:close/>
                </a:path>
                <a:path w="783590" h="848359">
                  <a:moveTo>
                    <a:pt x="133184" y="120408"/>
                  </a:moveTo>
                  <a:lnTo>
                    <a:pt x="123151" y="120408"/>
                  </a:lnTo>
                  <a:lnTo>
                    <a:pt x="123151" y="110375"/>
                  </a:lnTo>
                  <a:lnTo>
                    <a:pt x="120408" y="110375"/>
                  </a:lnTo>
                  <a:lnTo>
                    <a:pt x="120408" y="120408"/>
                  </a:lnTo>
                  <a:lnTo>
                    <a:pt x="110375" y="120408"/>
                  </a:lnTo>
                  <a:lnTo>
                    <a:pt x="110375" y="123151"/>
                  </a:lnTo>
                  <a:lnTo>
                    <a:pt x="120408" y="123151"/>
                  </a:lnTo>
                  <a:lnTo>
                    <a:pt x="120408" y="133184"/>
                  </a:lnTo>
                  <a:lnTo>
                    <a:pt x="123151" y="133184"/>
                  </a:lnTo>
                  <a:lnTo>
                    <a:pt x="123151" y="123151"/>
                  </a:lnTo>
                  <a:lnTo>
                    <a:pt x="133184" y="123151"/>
                  </a:lnTo>
                  <a:lnTo>
                    <a:pt x="133184" y="120408"/>
                  </a:lnTo>
                  <a:close/>
                </a:path>
                <a:path w="783590" h="848359">
                  <a:moveTo>
                    <a:pt x="175145" y="285508"/>
                  </a:moveTo>
                  <a:lnTo>
                    <a:pt x="165112" y="285508"/>
                  </a:lnTo>
                  <a:lnTo>
                    <a:pt x="165112" y="288251"/>
                  </a:lnTo>
                  <a:lnTo>
                    <a:pt x="175145" y="288251"/>
                  </a:lnTo>
                  <a:lnTo>
                    <a:pt x="175145" y="285508"/>
                  </a:lnTo>
                  <a:close/>
                </a:path>
                <a:path w="783590" h="848359">
                  <a:moveTo>
                    <a:pt x="175145" y="175145"/>
                  </a:moveTo>
                  <a:lnTo>
                    <a:pt x="165112" y="175145"/>
                  </a:lnTo>
                  <a:lnTo>
                    <a:pt x="165112" y="177876"/>
                  </a:lnTo>
                  <a:lnTo>
                    <a:pt x="175145" y="177876"/>
                  </a:lnTo>
                  <a:lnTo>
                    <a:pt x="175145" y="175145"/>
                  </a:lnTo>
                  <a:close/>
                </a:path>
                <a:path w="783590" h="848359">
                  <a:moveTo>
                    <a:pt x="182435" y="67500"/>
                  </a:moveTo>
                  <a:lnTo>
                    <a:pt x="177876" y="65684"/>
                  </a:lnTo>
                  <a:lnTo>
                    <a:pt x="175145" y="63855"/>
                  </a:lnTo>
                  <a:lnTo>
                    <a:pt x="175145" y="65684"/>
                  </a:lnTo>
                  <a:lnTo>
                    <a:pt x="165112" y="65684"/>
                  </a:lnTo>
                  <a:lnTo>
                    <a:pt x="165112" y="68414"/>
                  </a:lnTo>
                  <a:lnTo>
                    <a:pt x="175145" y="68414"/>
                  </a:lnTo>
                  <a:lnTo>
                    <a:pt x="175145" y="77533"/>
                  </a:lnTo>
                  <a:lnTo>
                    <a:pt x="177876" y="77533"/>
                  </a:lnTo>
                  <a:lnTo>
                    <a:pt x="177876" y="68414"/>
                  </a:lnTo>
                  <a:lnTo>
                    <a:pt x="177876" y="67500"/>
                  </a:lnTo>
                  <a:lnTo>
                    <a:pt x="182435" y="67500"/>
                  </a:lnTo>
                  <a:close/>
                </a:path>
                <a:path w="783590" h="848359">
                  <a:moveTo>
                    <a:pt x="187909" y="285508"/>
                  </a:moveTo>
                  <a:lnTo>
                    <a:pt x="177876" y="285508"/>
                  </a:lnTo>
                  <a:lnTo>
                    <a:pt x="177876" y="288251"/>
                  </a:lnTo>
                  <a:lnTo>
                    <a:pt x="187909" y="288251"/>
                  </a:lnTo>
                  <a:lnTo>
                    <a:pt x="187909" y="285508"/>
                  </a:lnTo>
                  <a:close/>
                </a:path>
                <a:path w="783590" h="848359">
                  <a:moveTo>
                    <a:pt x="187909" y="175145"/>
                  </a:moveTo>
                  <a:lnTo>
                    <a:pt x="177876" y="175145"/>
                  </a:lnTo>
                  <a:lnTo>
                    <a:pt x="177876" y="177876"/>
                  </a:lnTo>
                  <a:lnTo>
                    <a:pt x="187909" y="177876"/>
                  </a:lnTo>
                  <a:lnTo>
                    <a:pt x="187909" y="175145"/>
                  </a:lnTo>
                  <a:close/>
                </a:path>
                <a:path w="783590" h="848359">
                  <a:moveTo>
                    <a:pt x="229870" y="230784"/>
                  </a:moveTo>
                  <a:lnTo>
                    <a:pt x="219837" y="230784"/>
                  </a:lnTo>
                  <a:lnTo>
                    <a:pt x="219837" y="233514"/>
                  </a:lnTo>
                  <a:lnTo>
                    <a:pt x="229870" y="233514"/>
                  </a:lnTo>
                  <a:lnTo>
                    <a:pt x="229870" y="230784"/>
                  </a:lnTo>
                  <a:close/>
                </a:path>
                <a:path w="783590" h="848359">
                  <a:moveTo>
                    <a:pt x="229870" y="120408"/>
                  </a:moveTo>
                  <a:lnTo>
                    <a:pt x="219837" y="120408"/>
                  </a:lnTo>
                  <a:lnTo>
                    <a:pt x="219837" y="123151"/>
                  </a:lnTo>
                  <a:lnTo>
                    <a:pt x="229870" y="123151"/>
                  </a:lnTo>
                  <a:lnTo>
                    <a:pt x="229870" y="120408"/>
                  </a:lnTo>
                  <a:close/>
                </a:path>
                <a:path w="783590" h="848359">
                  <a:moveTo>
                    <a:pt x="242646" y="340245"/>
                  </a:moveTo>
                  <a:lnTo>
                    <a:pt x="232613" y="340245"/>
                  </a:lnTo>
                  <a:lnTo>
                    <a:pt x="232613" y="342976"/>
                  </a:lnTo>
                  <a:lnTo>
                    <a:pt x="242646" y="342976"/>
                  </a:lnTo>
                  <a:lnTo>
                    <a:pt x="242646" y="340245"/>
                  </a:lnTo>
                  <a:close/>
                </a:path>
                <a:path w="783590" h="848359">
                  <a:moveTo>
                    <a:pt x="242646" y="230784"/>
                  </a:moveTo>
                  <a:lnTo>
                    <a:pt x="232613" y="230784"/>
                  </a:lnTo>
                  <a:lnTo>
                    <a:pt x="232613" y="233514"/>
                  </a:lnTo>
                  <a:lnTo>
                    <a:pt x="242646" y="233514"/>
                  </a:lnTo>
                  <a:lnTo>
                    <a:pt x="242646" y="230784"/>
                  </a:lnTo>
                  <a:close/>
                </a:path>
                <a:path w="783590" h="848359">
                  <a:moveTo>
                    <a:pt x="242646" y="120408"/>
                  </a:moveTo>
                  <a:lnTo>
                    <a:pt x="233514" y="120408"/>
                  </a:lnTo>
                  <a:lnTo>
                    <a:pt x="233514" y="110375"/>
                  </a:lnTo>
                  <a:lnTo>
                    <a:pt x="230784" y="110375"/>
                  </a:lnTo>
                  <a:lnTo>
                    <a:pt x="230784" y="120408"/>
                  </a:lnTo>
                  <a:lnTo>
                    <a:pt x="230784" y="123151"/>
                  </a:lnTo>
                  <a:lnTo>
                    <a:pt x="230784" y="133184"/>
                  </a:lnTo>
                  <a:lnTo>
                    <a:pt x="233514" y="133184"/>
                  </a:lnTo>
                  <a:lnTo>
                    <a:pt x="233514" y="123151"/>
                  </a:lnTo>
                  <a:lnTo>
                    <a:pt x="242646" y="123151"/>
                  </a:lnTo>
                  <a:lnTo>
                    <a:pt x="242646" y="120408"/>
                  </a:lnTo>
                  <a:close/>
                </a:path>
                <a:path w="783590" h="848359">
                  <a:moveTo>
                    <a:pt x="285508" y="285508"/>
                  </a:moveTo>
                  <a:lnTo>
                    <a:pt x="275475" y="285508"/>
                  </a:lnTo>
                  <a:lnTo>
                    <a:pt x="275475" y="288251"/>
                  </a:lnTo>
                  <a:lnTo>
                    <a:pt x="285508" y="288251"/>
                  </a:lnTo>
                  <a:lnTo>
                    <a:pt x="285508" y="285508"/>
                  </a:lnTo>
                  <a:close/>
                </a:path>
                <a:path w="783590" h="848359">
                  <a:moveTo>
                    <a:pt x="285508" y="175145"/>
                  </a:moveTo>
                  <a:lnTo>
                    <a:pt x="275475" y="175145"/>
                  </a:lnTo>
                  <a:lnTo>
                    <a:pt x="275475" y="177876"/>
                  </a:lnTo>
                  <a:lnTo>
                    <a:pt x="285508" y="177876"/>
                  </a:lnTo>
                  <a:lnTo>
                    <a:pt x="285508" y="175145"/>
                  </a:lnTo>
                  <a:close/>
                </a:path>
                <a:path w="783590" h="848359">
                  <a:moveTo>
                    <a:pt x="298284" y="285508"/>
                  </a:moveTo>
                  <a:lnTo>
                    <a:pt x="288251" y="285508"/>
                  </a:lnTo>
                  <a:lnTo>
                    <a:pt x="288251" y="288251"/>
                  </a:lnTo>
                  <a:lnTo>
                    <a:pt x="298284" y="288251"/>
                  </a:lnTo>
                  <a:lnTo>
                    <a:pt x="298284" y="285508"/>
                  </a:lnTo>
                  <a:close/>
                </a:path>
                <a:path w="783590" h="848359">
                  <a:moveTo>
                    <a:pt x="298284" y="175145"/>
                  </a:moveTo>
                  <a:lnTo>
                    <a:pt x="288251" y="175145"/>
                  </a:lnTo>
                  <a:lnTo>
                    <a:pt x="288251" y="177876"/>
                  </a:lnTo>
                  <a:lnTo>
                    <a:pt x="298284" y="177876"/>
                  </a:lnTo>
                  <a:lnTo>
                    <a:pt x="298284" y="175145"/>
                  </a:lnTo>
                  <a:close/>
                </a:path>
                <a:path w="783590" h="848359">
                  <a:moveTo>
                    <a:pt x="340245" y="340245"/>
                  </a:moveTo>
                  <a:lnTo>
                    <a:pt x="330212" y="340245"/>
                  </a:lnTo>
                  <a:lnTo>
                    <a:pt x="330212" y="342976"/>
                  </a:lnTo>
                  <a:lnTo>
                    <a:pt x="340245" y="342976"/>
                  </a:lnTo>
                  <a:lnTo>
                    <a:pt x="340245" y="340245"/>
                  </a:lnTo>
                  <a:close/>
                </a:path>
                <a:path w="783590" h="848359">
                  <a:moveTo>
                    <a:pt x="340245" y="230784"/>
                  </a:moveTo>
                  <a:lnTo>
                    <a:pt x="330212" y="230784"/>
                  </a:lnTo>
                  <a:lnTo>
                    <a:pt x="330212" y="233514"/>
                  </a:lnTo>
                  <a:lnTo>
                    <a:pt x="340245" y="233514"/>
                  </a:lnTo>
                  <a:lnTo>
                    <a:pt x="340245" y="230784"/>
                  </a:lnTo>
                  <a:close/>
                </a:path>
                <a:path w="783590" h="848359">
                  <a:moveTo>
                    <a:pt x="353009" y="340245"/>
                  </a:moveTo>
                  <a:lnTo>
                    <a:pt x="342976" y="340245"/>
                  </a:lnTo>
                  <a:lnTo>
                    <a:pt x="342976" y="342976"/>
                  </a:lnTo>
                  <a:lnTo>
                    <a:pt x="353009" y="342976"/>
                  </a:lnTo>
                  <a:lnTo>
                    <a:pt x="353009" y="340245"/>
                  </a:lnTo>
                  <a:close/>
                </a:path>
                <a:path w="783590" h="848359">
                  <a:moveTo>
                    <a:pt x="353009" y="230784"/>
                  </a:moveTo>
                  <a:lnTo>
                    <a:pt x="342976" y="230784"/>
                  </a:lnTo>
                  <a:lnTo>
                    <a:pt x="342976" y="233514"/>
                  </a:lnTo>
                  <a:lnTo>
                    <a:pt x="353009" y="233514"/>
                  </a:lnTo>
                  <a:lnTo>
                    <a:pt x="353009" y="230784"/>
                  </a:lnTo>
                  <a:close/>
                </a:path>
                <a:path w="783590" h="848359">
                  <a:moveTo>
                    <a:pt x="394970" y="285508"/>
                  </a:moveTo>
                  <a:lnTo>
                    <a:pt x="384937" y="285508"/>
                  </a:lnTo>
                  <a:lnTo>
                    <a:pt x="384937" y="288251"/>
                  </a:lnTo>
                  <a:lnTo>
                    <a:pt x="394970" y="288251"/>
                  </a:lnTo>
                  <a:lnTo>
                    <a:pt x="394970" y="285508"/>
                  </a:lnTo>
                  <a:close/>
                </a:path>
                <a:path w="783590" h="848359">
                  <a:moveTo>
                    <a:pt x="407746" y="285508"/>
                  </a:moveTo>
                  <a:lnTo>
                    <a:pt x="397713" y="285508"/>
                  </a:lnTo>
                  <a:lnTo>
                    <a:pt x="397713" y="288251"/>
                  </a:lnTo>
                  <a:lnTo>
                    <a:pt x="407746" y="288251"/>
                  </a:lnTo>
                  <a:lnTo>
                    <a:pt x="407746" y="285508"/>
                  </a:lnTo>
                  <a:close/>
                </a:path>
                <a:path w="783590" h="848359">
                  <a:moveTo>
                    <a:pt x="508088" y="726084"/>
                  </a:moveTo>
                  <a:lnTo>
                    <a:pt x="505345" y="726084"/>
                  </a:lnTo>
                  <a:lnTo>
                    <a:pt x="505345" y="728827"/>
                  </a:lnTo>
                  <a:lnTo>
                    <a:pt x="508088" y="728827"/>
                  </a:lnTo>
                  <a:lnTo>
                    <a:pt x="508088" y="726084"/>
                  </a:lnTo>
                  <a:close/>
                </a:path>
                <a:path w="783590" h="848359">
                  <a:moveTo>
                    <a:pt x="563727" y="770788"/>
                  </a:moveTo>
                  <a:lnTo>
                    <a:pt x="560984" y="770788"/>
                  </a:lnTo>
                  <a:lnTo>
                    <a:pt x="560984" y="780821"/>
                  </a:lnTo>
                  <a:lnTo>
                    <a:pt x="560984" y="783551"/>
                  </a:lnTo>
                  <a:lnTo>
                    <a:pt x="560984" y="793584"/>
                  </a:lnTo>
                  <a:lnTo>
                    <a:pt x="563727" y="793584"/>
                  </a:lnTo>
                  <a:lnTo>
                    <a:pt x="563727" y="783551"/>
                  </a:lnTo>
                  <a:lnTo>
                    <a:pt x="563727" y="780821"/>
                  </a:lnTo>
                  <a:lnTo>
                    <a:pt x="563727" y="770788"/>
                  </a:lnTo>
                  <a:close/>
                </a:path>
                <a:path w="783590" h="848359">
                  <a:moveTo>
                    <a:pt x="618451" y="825512"/>
                  </a:moveTo>
                  <a:lnTo>
                    <a:pt x="615721" y="825512"/>
                  </a:lnTo>
                  <a:lnTo>
                    <a:pt x="615721" y="835545"/>
                  </a:lnTo>
                  <a:lnTo>
                    <a:pt x="615721" y="838288"/>
                  </a:lnTo>
                  <a:lnTo>
                    <a:pt x="615721" y="848321"/>
                  </a:lnTo>
                  <a:lnTo>
                    <a:pt x="618451" y="848321"/>
                  </a:lnTo>
                  <a:lnTo>
                    <a:pt x="618451" y="838288"/>
                  </a:lnTo>
                  <a:lnTo>
                    <a:pt x="618451" y="835545"/>
                  </a:lnTo>
                  <a:lnTo>
                    <a:pt x="618451" y="825512"/>
                  </a:lnTo>
                  <a:close/>
                </a:path>
                <a:path w="783590" h="848359">
                  <a:moveTo>
                    <a:pt x="673188" y="770788"/>
                  </a:moveTo>
                  <a:lnTo>
                    <a:pt x="670445" y="770788"/>
                  </a:lnTo>
                  <a:lnTo>
                    <a:pt x="670445" y="780821"/>
                  </a:lnTo>
                  <a:lnTo>
                    <a:pt x="670445" y="783551"/>
                  </a:lnTo>
                  <a:lnTo>
                    <a:pt x="670445" y="793584"/>
                  </a:lnTo>
                  <a:lnTo>
                    <a:pt x="673188" y="793584"/>
                  </a:lnTo>
                  <a:lnTo>
                    <a:pt x="673188" y="783551"/>
                  </a:lnTo>
                  <a:lnTo>
                    <a:pt x="673188" y="780821"/>
                  </a:lnTo>
                  <a:lnTo>
                    <a:pt x="673188" y="770788"/>
                  </a:lnTo>
                  <a:close/>
                </a:path>
                <a:path w="783590" h="848359">
                  <a:moveTo>
                    <a:pt x="728827" y="825512"/>
                  </a:moveTo>
                  <a:lnTo>
                    <a:pt x="726097" y="825512"/>
                  </a:lnTo>
                  <a:lnTo>
                    <a:pt x="726097" y="835545"/>
                  </a:lnTo>
                  <a:lnTo>
                    <a:pt x="726097" y="838288"/>
                  </a:lnTo>
                  <a:lnTo>
                    <a:pt x="726097" y="840117"/>
                  </a:lnTo>
                  <a:lnTo>
                    <a:pt x="727913" y="838288"/>
                  </a:lnTo>
                  <a:lnTo>
                    <a:pt x="728827" y="838288"/>
                  </a:lnTo>
                  <a:lnTo>
                    <a:pt x="728827" y="835545"/>
                  </a:lnTo>
                  <a:lnTo>
                    <a:pt x="728827" y="825512"/>
                  </a:lnTo>
                  <a:close/>
                </a:path>
                <a:path w="783590" h="848359">
                  <a:moveTo>
                    <a:pt x="783564" y="770788"/>
                  </a:moveTo>
                  <a:lnTo>
                    <a:pt x="780821" y="770788"/>
                  </a:lnTo>
                  <a:lnTo>
                    <a:pt x="780821" y="780821"/>
                  </a:lnTo>
                  <a:lnTo>
                    <a:pt x="780821" y="783551"/>
                  </a:lnTo>
                  <a:lnTo>
                    <a:pt x="780821" y="793584"/>
                  </a:lnTo>
                  <a:lnTo>
                    <a:pt x="783564" y="793584"/>
                  </a:lnTo>
                  <a:lnTo>
                    <a:pt x="783564" y="783551"/>
                  </a:lnTo>
                  <a:lnTo>
                    <a:pt x="783564" y="780821"/>
                  </a:lnTo>
                  <a:lnTo>
                    <a:pt x="783564" y="770788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4430325" y="7826260"/>
              <a:ext cx="408305" cy="398780"/>
            </a:xfrm>
            <a:custGeom>
              <a:avLst/>
              <a:gdLst/>
              <a:ahLst/>
              <a:cxnLst/>
              <a:rect l="l" t="t" r="r" b="b"/>
              <a:pathLst>
                <a:path w="408305" h="398779">
                  <a:moveTo>
                    <a:pt x="10033" y="285521"/>
                  </a:moveTo>
                  <a:lnTo>
                    <a:pt x="0" y="285521"/>
                  </a:lnTo>
                  <a:lnTo>
                    <a:pt x="0" y="288251"/>
                  </a:lnTo>
                  <a:lnTo>
                    <a:pt x="10033" y="288251"/>
                  </a:lnTo>
                  <a:lnTo>
                    <a:pt x="10033" y="285521"/>
                  </a:lnTo>
                  <a:close/>
                </a:path>
                <a:path w="408305" h="398779">
                  <a:moveTo>
                    <a:pt x="10033" y="175145"/>
                  </a:moveTo>
                  <a:lnTo>
                    <a:pt x="0" y="175145"/>
                  </a:lnTo>
                  <a:lnTo>
                    <a:pt x="0" y="177876"/>
                  </a:lnTo>
                  <a:lnTo>
                    <a:pt x="10033" y="177876"/>
                  </a:lnTo>
                  <a:lnTo>
                    <a:pt x="10033" y="175145"/>
                  </a:lnTo>
                  <a:close/>
                </a:path>
                <a:path w="408305" h="398779">
                  <a:moveTo>
                    <a:pt x="13690" y="55651"/>
                  </a:moveTo>
                  <a:lnTo>
                    <a:pt x="10947" y="55651"/>
                  </a:lnTo>
                  <a:lnTo>
                    <a:pt x="10947" y="65684"/>
                  </a:lnTo>
                  <a:lnTo>
                    <a:pt x="10947" y="67500"/>
                  </a:lnTo>
                  <a:lnTo>
                    <a:pt x="10947" y="68414"/>
                  </a:lnTo>
                  <a:lnTo>
                    <a:pt x="10947" y="77546"/>
                  </a:lnTo>
                  <a:lnTo>
                    <a:pt x="13690" y="77546"/>
                  </a:lnTo>
                  <a:lnTo>
                    <a:pt x="13690" y="68414"/>
                  </a:lnTo>
                  <a:lnTo>
                    <a:pt x="13690" y="67500"/>
                  </a:lnTo>
                  <a:lnTo>
                    <a:pt x="13690" y="65684"/>
                  </a:lnTo>
                  <a:lnTo>
                    <a:pt x="13690" y="55651"/>
                  </a:lnTo>
                  <a:close/>
                </a:path>
                <a:path w="408305" h="398779">
                  <a:moveTo>
                    <a:pt x="22809" y="285521"/>
                  </a:moveTo>
                  <a:lnTo>
                    <a:pt x="12776" y="285521"/>
                  </a:lnTo>
                  <a:lnTo>
                    <a:pt x="12776" y="288251"/>
                  </a:lnTo>
                  <a:lnTo>
                    <a:pt x="22809" y="288251"/>
                  </a:lnTo>
                  <a:lnTo>
                    <a:pt x="22809" y="285521"/>
                  </a:lnTo>
                  <a:close/>
                </a:path>
                <a:path w="408305" h="398779">
                  <a:moveTo>
                    <a:pt x="22809" y="175145"/>
                  </a:moveTo>
                  <a:lnTo>
                    <a:pt x="12776" y="175145"/>
                  </a:lnTo>
                  <a:lnTo>
                    <a:pt x="12776" y="177876"/>
                  </a:lnTo>
                  <a:lnTo>
                    <a:pt x="22809" y="177876"/>
                  </a:lnTo>
                  <a:lnTo>
                    <a:pt x="22809" y="175145"/>
                  </a:lnTo>
                  <a:close/>
                </a:path>
                <a:path w="408305" h="398779">
                  <a:moveTo>
                    <a:pt x="65684" y="340245"/>
                  </a:moveTo>
                  <a:lnTo>
                    <a:pt x="55651" y="340245"/>
                  </a:lnTo>
                  <a:lnTo>
                    <a:pt x="55651" y="342976"/>
                  </a:lnTo>
                  <a:lnTo>
                    <a:pt x="65684" y="342976"/>
                  </a:lnTo>
                  <a:lnTo>
                    <a:pt x="65684" y="340245"/>
                  </a:lnTo>
                  <a:close/>
                </a:path>
                <a:path w="408305" h="398779">
                  <a:moveTo>
                    <a:pt x="65684" y="230784"/>
                  </a:moveTo>
                  <a:lnTo>
                    <a:pt x="55651" y="230784"/>
                  </a:lnTo>
                  <a:lnTo>
                    <a:pt x="55651" y="233527"/>
                  </a:lnTo>
                  <a:lnTo>
                    <a:pt x="65684" y="233527"/>
                  </a:lnTo>
                  <a:lnTo>
                    <a:pt x="65684" y="230784"/>
                  </a:lnTo>
                  <a:close/>
                </a:path>
                <a:path w="408305" h="398779">
                  <a:moveTo>
                    <a:pt x="68414" y="110375"/>
                  </a:moveTo>
                  <a:lnTo>
                    <a:pt x="65684" y="110375"/>
                  </a:lnTo>
                  <a:lnTo>
                    <a:pt x="65684" y="120408"/>
                  </a:lnTo>
                  <a:lnTo>
                    <a:pt x="65684" y="123151"/>
                  </a:lnTo>
                  <a:lnTo>
                    <a:pt x="65684" y="133184"/>
                  </a:lnTo>
                  <a:lnTo>
                    <a:pt x="68414" y="133184"/>
                  </a:lnTo>
                  <a:lnTo>
                    <a:pt x="68414" y="123151"/>
                  </a:lnTo>
                  <a:lnTo>
                    <a:pt x="68414" y="120408"/>
                  </a:lnTo>
                  <a:lnTo>
                    <a:pt x="68414" y="110375"/>
                  </a:lnTo>
                  <a:close/>
                </a:path>
                <a:path w="408305" h="398779">
                  <a:moveTo>
                    <a:pt x="68414" y="0"/>
                  </a:moveTo>
                  <a:lnTo>
                    <a:pt x="65684" y="0"/>
                  </a:lnTo>
                  <a:lnTo>
                    <a:pt x="65684" y="10045"/>
                  </a:lnTo>
                  <a:lnTo>
                    <a:pt x="65684" y="12776"/>
                  </a:lnTo>
                  <a:lnTo>
                    <a:pt x="65684" y="22809"/>
                  </a:lnTo>
                  <a:lnTo>
                    <a:pt x="68414" y="22809"/>
                  </a:lnTo>
                  <a:lnTo>
                    <a:pt x="68414" y="12776"/>
                  </a:lnTo>
                  <a:lnTo>
                    <a:pt x="68414" y="10045"/>
                  </a:lnTo>
                  <a:lnTo>
                    <a:pt x="68414" y="0"/>
                  </a:lnTo>
                  <a:close/>
                </a:path>
                <a:path w="408305" h="398779">
                  <a:moveTo>
                    <a:pt x="77533" y="340245"/>
                  </a:moveTo>
                  <a:lnTo>
                    <a:pt x="67500" y="340245"/>
                  </a:lnTo>
                  <a:lnTo>
                    <a:pt x="67500" y="342976"/>
                  </a:lnTo>
                  <a:lnTo>
                    <a:pt x="77533" y="342976"/>
                  </a:lnTo>
                  <a:lnTo>
                    <a:pt x="77533" y="340245"/>
                  </a:lnTo>
                  <a:close/>
                </a:path>
                <a:path w="408305" h="398779">
                  <a:moveTo>
                    <a:pt x="77533" y="230784"/>
                  </a:moveTo>
                  <a:lnTo>
                    <a:pt x="67500" y="230784"/>
                  </a:lnTo>
                  <a:lnTo>
                    <a:pt x="67500" y="233527"/>
                  </a:lnTo>
                  <a:lnTo>
                    <a:pt x="77533" y="233527"/>
                  </a:lnTo>
                  <a:lnTo>
                    <a:pt x="77533" y="230784"/>
                  </a:lnTo>
                  <a:close/>
                </a:path>
                <a:path w="408305" h="398779">
                  <a:moveTo>
                    <a:pt x="120408" y="395884"/>
                  </a:moveTo>
                  <a:lnTo>
                    <a:pt x="110375" y="395884"/>
                  </a:lnTo>
                  <a:lnTo>
                    <a:pt x="110375" y="398627"/>
                  </a:lnTo>
                  <a:lnTo>
                    <a:pt x="120408" y="398627"/>
                  </a:lnTo>
                  <a:lnTo>
                    <a:pt x="120408" y="395884"/>
                  </a:lnTo>
                  <a:close/>
                </a:path>
                <a:path w="408305" h="398779">
                  <a:moveTo>
                    <a:pt x="120408" y="285521"/>
                  </a:moveTo>
                  <a:lnTo>
                    <a:pt x="110375" y="285521"/>
                  </a:lnTo>
                  <a:lnTo>
                    <a:pt x="110375" y="288251"/>
                  </a:lnTo>
                  <a:lnTo>
                    <a:pt x="120408" y="288251"/>
                  </a:lnTo>
                  <a:lnTo>
                    <a:pt x="120408" y="285521"/>
                  </a:lnTo>
                  <a:close/>
                </a:path>
                <a:path w="408305" h="398779">
                  <a:moveTo>
                    <a:pt x="120408" y="175145"/>
                  </a:moveTo>
                  <a:lnTo>
                    <a:pt x="110375" y="175145"/>
                  </a:lnTo>
                  <a:lnTo>
                    <a:pt x="110375" y="177876"/>
                  </a:lnTo>
                  <a:lnTo>
                    <a:pt x="120408" y="177876"/>
                  </a:lnTo>
                  <a:lnTo>
                    <a:pt x="120408" y="175145"/>
                  </a:lnTo>
                  <a:close/>
                </a:path>
                <a:path w="408305" h="398779">
                  <a:moveTo>
                    <a:pt x="123151" y="55651"/>
                  </a:moveTo>
                  <a:lnTo>
                    <a:pt x="120408" y="55651"/>
                  </a:lnTo>
                  <a:lnTo>
                    <a:pt x="120408" y="65684"/>
                  </a:lnTo>
                  <a:lnTo>
                    <a:pt x="120408" y="67500"/>
                  </a:lnTo>
                  <a:lnTo>
                    <a:pt x="120408" y="68414"/>
                  </a:lnTo>
                  <a:lnTo>
                    <a:pt x="120408" y="77546"/>
                  </a:lnTo>
                  <a:lnTo>
                    <a:pt x="123151" y="77546"/>
                  </a:lnTo>
                  <a:lnTo>
                    <a:pt x="123151" y="68414"/>
                  </a:lnTo>
                  <a:lnTo>
                    <a:pt x="123151" y="67500"/>
                  </a:lnTo>
                  <a:lnTo>
                    <a:pt x="123151" y="65684"/>
                  </a:lnTo>
                  <a:lnTo>
                    <a:pt x="123151" y="55651"/>
                  </a:lnTo>
                  <a:close/>
                </a:path>
                <a:path w="408305" h="398779">
                  <a:moveTo>
                    <a:pt x="133184" y="395884"/>
                  </a:moveTo>
                  <a:lnTo>
                    <a:pt x="123151" y="395884"/>
                  </a:lnTo>
                  <a:lnTo>
                    <a:pt x="123151" y="398627"/>
                  </a:lnTo>
                  <a:lnTo>
                    <a:pt x="133184" y="398627"/>
                  </a:lnTo>
                  <a:lnTo>
                    <a:pt x="133184" y="395884"/>
                  </a:lnTo>
                  <a:close/>
                </a:path>
                <a:path w="408305" h="398779">
                  <a:moveTo>
                    <a:pt x="133184" y="285521"/>
                  </a:moveTo>
                  <a:lnTo>
                    <a:pt x="123151" y="285521"/>
                  </a:lnTo>
                  <a:lnTo>
                    <a:pt x="123151" y="288251"/>
                  </a:lnTo>
                  <a:lnTo>
                    <a:pt x="133184" y="288251"/>
                  </a:lnTo>
                  <a:lnTo>
                    <a:pt x="133184" y="285521"/>
                  </a:lnTo>
                  <a:close/>
                </a:path>
                <a:path w="408305" h="398779">
                  <a:moveTo>
                    <a:pt x="133184" y="175145"/>
                  </a:moveTo>
                  <a:lnTo>
                    <a:pt x="123151" y="175145"/>
                  </a:lnTo>
                  <a:lnTo>
                    <a:pt x="123151" y="177876"/>
                  </a:lnTo>
                  <a:lnTo>
                    <a:pt x="133184" y="177876"/>
                  </a:lnTo>
                  <a:lnTo>
                    <a:pt x="133184" y="175145"/>
                  </a:lnTo>
                  <a:close/>
                </a:path>
                <a:path w="408305" h="398779">
                  <a:moveTo>
                    <a:pt x="175145" y="340245"/>
                  </a:moveTo>
                  <a:lnTo>
                    <a:pt x="165112" y="340245"/>
                  </a:lnTo>
                  <a:lnTo>
                    <a:pt x="165112" y="342976"/>
                  </a:lnTo>
                  <a:lnTo>
                    <a:pt x="175145" y="342976"/>
                  </a:lnTo>
                  <a:lnTo>
                    <a:pt x="175145" y="340245"/>
                  </a:lnTo>
                  <a:close/>
                </a:path>
                <a:path w="408305" h="398779">
                  <a:moveTo>
                    <a:pt x="175145" y="230784"/>
                  </a:moveTo>
                  <a:lnTo>
                    <a:pt x="165112" y="230784"/>
                  </a:lnTo>
                  <a:lnTo>
                    <a:pt x="165112" y="233527"/>
                  </a:lnTo>
                  <a:lnTo>
                    <a:pt x="175145" y="233527"/>
                  </a:lnTo>
                  <a:lnTo>
                    <a:pt x="175145" y="230784"/>
                  </a:lnTo>
                  <a:close/>
                </a:path>
                <a:path w="408305" h="398779">
                  <a:moveTo>
                    <a:pt x="177876" y="110375"/>
                  </a:moveTo>
                  <a:lnTo>
                    <a:pt x="175145" y="110375"/>
                  </a:lnTo>
                  <a:lnTo>
                    <a:pt x="175145" y="120408"/>
                  </a:lnTo>
                  <a:lnTo>
                    <a:pt x="175145" y="123151"/>
                  </a:lnTo>
                  <a:lnTo>
                    <a:pt x="175145" y="133184"/>
                  </a:lnTo>
                  <a:lnTo>
                    <a:pt x="177876" y="133184"/>
                  </a:lnTo>
                  <a:lnTo>
                    <a:pt x="177876" y="123151"/>
                  </a:lnTo>
                  <a:lnTo>
                    <a:pt x="177876" y="120408"/>
                  </a:lnTo>
                  <a:lnTo>
                    <a:pt x="177876" y="110375"/>
                  </a:lnTo>
                  <a:close/>
                </a:path>
                <a:path w="408305" h="398779">
                  <a:moveTo>
                    <a:pt x="177876" y="0"/>
                  </a:moveTo>
                  <a:lnTo>
                    <a:pt x="175145" y="0"/>
                  </a:lnTo>
                  <a:lnTo>
                    <a:pt x="175145" y="10045"/>
                  </a:lnTo>
                  <a:lnTo>
                    <a:pt x="175145" y="12776"/>
                  </a:lnTo>
                  <a:lnTo>
                    <a:pt x="175145" y="22809"/>
                  </a:lnTo>
                  <a:lnTo>
                    <a:pt x="177876" y="22809"/>
                  </a:lnTo>
                  <a:lnTo>
                    <a:pt x="177876" y="12776"/>
                  </a:lnTo>
                  <a:lnTo>
                    <a:pt x="177876" y="10045"/>
                  </a:lnTo>
                  <a:lnTo>
                    <a:pt x="177876" y="0"/>
                  </a:lnTo>
                  <a:close/>
                </a:path>
                <a:path w="408305" h="398779">
                  <a:moveTo>
                    <a:pt x="187909" y="340245"/>
                  </a:moveTo>
                  <a:lnTo>
                    <a:pt x="177876" y="340245"/>
                  </a:lnTo>
                  <a:lnTo>
                    <a:pt x="177876" y="342976"/>
                  </a:lnTo>
                  <a:lnTo>
                    <a:pt x="187909" y="342976"/>
                  </a:lnTo>
                  <a:lnTo>
                    <a:pt x="187909" y="340245"/>
                  </a:lnTo>
                  <a:close/>
                </a:path>
                <a:path w="408305" h="398779">
                  <a:moveTo>
                    <a:pt x="187909" y="230784"/>
                  </a:moveTo>
                  <a:lnTo>
                    <a:pt x="177876" y="230784"/>
                  </a:lnTo>
                  <a:lnTo>
                    <a:pt x="177876" y="233527"/>
                  </a:lnTo>
                  <a:lnTo>
                    <a:pt x="187909" y="233527"/>
                  </a:lnTo>
                  <a:lnTo>
                    <a:pt x="187909" y="230784"/>
                  </a:lnTo>
                  <a:close/>
                </a:path>
                <a:path w="408305" h="398779">
                  <a:moveTo>
                    <a:pt x="229870" y="395884"/>
                  </a:moveTo>
                  <a:lnTo>
                    <a:pt x="219837" y="395884"/>
                  </a:lnTo>
                  <a:lnTo>
                    <a:pt x="219837" y="398627"/>
                  </a:lnTo>
                  <a:lnTo>
                    <a:pt x="229870" y="398627"/>
                  </a:lnTo>
                  <a:lnTo>
                    <a:pt x="229870" y="395884"/>
                  </a:lnTo>
                  <a:close/>
                </a:path>
                <a:path w="408305" h="398779">
                  <a:moveTo>
                    <a:pt x="229870" y="285521"/>
                  </a:moveTo>
                  <a:lnTo>
                    <a:pt x="219837" y="285521"/>
                  </a:lnTo>
                  <a:lnTo>
                    <a:pt x="219837" y="288251"/>
                  </a:lnTo>
                  <a:lnTo>
                    <a:pt x="229870" y="288251"/>
                  </a:lnTo>
                  <a:lnTo>
                    <a:pt x="229870" y="285521"/>
                  </a:lnTo>
                  <a:close/>
                </a:path>
                <a:path w="408305" h="398779">
                  <a:moveTo>
                    <a:pt x="229870" y="175145"/>
                  </a:moveTo>
                  <a:lnTo>
                    <a:pt x="219837" y="175145"/>
                  </a:lnTo>
                  <a:lnTo>
                    <a:pt x="219837" y="177876"/>
                  </a:lnTo>
                  <a:lnTo>
                    <a:pt x="229870" y="177876"/>
                  </a:lnTo>
                  <a:lnTo>
                    <a:pt x="229870" y="175145"/>
                  </a:lnTo>
                  <a:close/>
                </a:path>
                <a:path w="408305" h="398779">
                  <a:moveTo>
                    <a:pt x="233514" y="55651"/>
                  </a:moveTo>
                  <a:lnTo>
                    <a:pt x="230784" y="55651"/>
                  </a:lnTo>
                  <a:lnTo>
                    <a:pt x="230784" y="65684"/>
                  </a:lnTo>
                  <a:lnTo>
                    <a:pt x="230784" y="67500"/>
                  </a:lnTo>
                  <a:lnTo>
                    <a:pt x="230784" y="68414"/>
                  </a:lnTo>
                  <a:lnTo>
                    <a:pt x="230784" y="77546"/>
                  </a:lnTo>
                  <a:lnTo>
                    <a:pt x="233514" y="77546"/>
                  </a:lnTo>
                  <a:lnTo>
                    <a:pt x="233514" y="68414"/>
                  </a:lnTo>
                  <a:lnTo>
                    <a:pt x="233514" y="67500"/>
                  </a:lnTo>
                  <a:lnTo>
                    <a:pt x="233514" y="65684"/>
                  </a:lnTo>
                  <a:lnTo>
                    <a:pt x="233514" y="55651"/>
                  </a:lnTo>
                  <a:close/>
                </a:path>
                <a:path w="408305" h="398779">
                  <a:moveTo>
                    <a:pt x="242646" y="395884"/>
                  </a:moveTo>
                  <a:lnTo>
                    <a:pt x="232613" y="395884"/>
                  </a:lnTo>
                  <a:lnTo>
                    <a:pt x="232613" y="398627"/>
                  </a:lnTo>
                  <a:lnTo>
                    <a:pt x="242646" y="398627"/>
                  </a:lnTo>
                  <a:lnTo>
                    <a:pt x="242646" y="395884"/>
                  </a:lnTo>
                  <a:close/>
                </a:path>
                <a:path w="408305" h="398779">
                  <a:moveTo>
                    <a:pt x="242646" y="285521"/>
                  </a:moveTo>
                  <a:lnTo>
                    <a:pt x="232613" y="285521"/>
                  </a:lnTo>
                  <a:lnTo>
                    <a:pt x="232613" y="288251"/>
                  </a:lnTo>
                  <a:lnTo>
                    <a:pt x="242646" y="288251"/>
                  </a:lnTo>
                  <a:lnTo>
                    <a:pt x="242646" y="285521"/>
                  </a:lnTo>
                  <a:close/>
                </a:path>
                <a:path w="408305" h="398779">
                  <a:moveTo>
                    <a:pt x="242646" y="175145"/>
                  </a:moveTo>
                  <a:lnTo>
                    <a:pt x="232613" y="175145"/>
                  </a:lnTo>
                  <a:lnTo>
                    <a:pt x="232613" y="177876"/>
                  </a:lnTo>
                  <a:lnTo>
                    <a:pt x="242646" y="177876"/>
                  </a:lnTo>
                  <a:lnTo>
                    <a:pt x="242646" y="175145"/>
                  </a:lnTo>
                  <a:close/>
                </a:path>
                <a:path w="408305" h="398779">
                  <a:moveTo>
                    <a:pt x="285508" y="340245"/>
                  </a:moveTo>
                  <a:lnTo>
                    <a:pt x="275475" y="340245"/>
                  </a:lnTo>
                  <a:lnTo>
                    <a:pt x="275475" y="342976"/>
                  </a:lnTo>
                  <a:lnTo>
                    <a:pt x="285508" y="342976"/>
                  </a:lnTo>
                  <a:lnTo>
                    <a:pt x="285508" y="340245"/>
                  </a:lnTo>
                  <a:close/>
                </a:path>
                <a:path w="408305" h="398779">
                  <a:moveTo>
                    <a:pt x="285508" y="230784"/>
                  </a:moveTo>
                  <a:lnTo>
                    <a:pt x="275475" y="230784"/>
                  </a:lnTo>
                  <a:lnTo>
                    <a:pt x="275475" y="233527"/>
                  </a:lnTo>
                  <a:lnTo>
                    <a:pt x="285508" y="233527"/>
                  </a:lnTo>
                  <a:lnTo>
                    <a:pt x="285508" y="230784"/>
                  </a:lnTo>
                  <a:close/>
                </a:path>
                <a:path w="408305" h="398779">
                  <a:moveTo>
                    <a:pt x="288251" y="110375"/>
                  </a:moveTo>
                  <a:lnTo>
                    <a:pt x="285508" y="110375"/>
                  </a:lnTo>
                  <a:lnTo>
                    <a:pt x="285508" y="120408"/>
                  </a:lnTo>
                  <a:lnTo>
                    <a:pt x="285508" y="123151"/>
                  </a:lnTo>
                  <a:lnTo>
                    <a:pt x="285508" y="133184"/>
                  </a:lnTo>
                  <a:lnTo>
                    <a:pt x="288251" y="133184"/>
                  </a:lnTo>
                  <a:lnTo>
                    <a:pt x="288251" y="123151"/>
                  </a:lnTo>
                  <a:lnTo>
                    <a:pt x="288251" y="120408"/>
                  </a:lnTo>
                  <a:lnTo>
                    <a:pt x="288251" y="110375"/>
                  </a:lnTo>
                  <a:close/>
                </a:path>
                <a:path w="408305" h="398779">
                  <a:moveTo>
                    <a:pt x="288251" y="0"/>
                  </a:moveTo>
                  <a:lnTo>
                    <a:pt x="285508" y="0"/>
                  </a:lnTo>
                  <a:lnTo>
                    <a:pt x="285508" y="10045"/>
                  </a:lnTo>
                  <a:lnTo>
                    <a:pt x="285508" y="12776"/>
                  </a:lnTo>
                  <a:lnTo>
                    <a:pt x="285508" y="22809"/>
                  </a:lnTo>
                  <a:lnTo>
                    <a:pt x="288251" y="22809"/>
                  </a:lnTo>
                  <a:lnTo>
                    <a:pt x="288251" y="12776"/>
                  </a:lnTo>
                  <a:lnTo>
                    <a:pt x="288251" y="10045"/>
                  </a:lnTo>
                  <a:lnTo>
                    <a:pt x="288251" y="0"/>
                  </a:lnTo>
                  <a:close/>
                </a:path>
                <a:path w="408305" h="398779">
                  <a:moveTo>
                    <a:pt x="298284" y="340245"/>
                  </a:moveTo>
                  <a:lnTo>
                    <a:pt x="288251" y="340245"/>
                  </a:lnTo>
                  <a:lnTo>
                    <a:pt x="288251" y="342976"/>
                  </a:lnTo>
                  <a:lnTo>
                    <a:pt x="298284" y="342976"/>
                  </a:lnTo>
                  <a:lnTo>
                    <a:pt x="298284" y="340245"/>
                  </a:lnTo>
                  <a:close/>
                </a:path>
                <a:path w="408305" h="398779">
                  <a:moveTo>
                    <a:pt x="298284" y="230784"/>
                  </a:moveTo>
                  <a:lnTo>
                    <a:pt x="288251" y="230784"/>
                  </a:lnTo>
                  <a:lnTo>
                    <a:pt x="288251" y="233527"/>
                  </a:lnTo>
                  <a:lnTo>
                    <a:pt x="298284" y="233527"/>
                  </a:lnTo>
                  <a:lnTo>
                    <a:pt x="298284" y="230784"/>
                  </a:lnTo>
                  <a:close/>
                </a:path>
                <a:path w="408305" h="398779">
                  <a:moveTo>
                    <a:pt x="340245" y="395884"/>
                  </a:moveTo>
                  <a:lnTo>
                    <a:pt x="330212" y="395884"/>
                  </a:lnTo>
                  <a:lnTo>
                    <a:pt x="330212" y="398627"/>
                  </a:lnTo>
                  <a:lnTo>
                    <a:pt x="340245" y="398627"/>
                  </a:lnTo>
                  <a:lnTo>
                    <a:pt x="340245" y="395884"/>
                  </a:lnTo>
                  <a:close/>
                </a:path>
                <a:path w="408305" h="398779">
                  <a:moveTo>
                    <a:pt x="340245" y="285521"/>
                  </a:moveTo>
                  <a:lnTo>
                    <a:pt x="330212" y="285521"/>
                  </a:lnTo>
                  <a:lnTo>
                    <a:pt x="330212" y="288251"/>
                  </a:lnTo>
                  <a:lnTo>
                    <a:pt x="340245" y="288251"/>
                  </a:lnTo>
                  <a:lnTo>
                    <a:pt x="340245" y="285521"/>
                  </a:lnTo>
                  <a:close/>
                </a:path>
                <a:path w="408305" h="398779">
                  <a:moveTo>
                    <a:pt x="342976" y="177876"/>
                  </a:moveTo>
                  <a:lnTo>
                    <a:pt x="340245" y="177876"/>
                  </a:lnTo>
                  <a:lnTo>
                    <a:pt x="340245" y="187909"/>
                  </a:lnTo>
                  <a:lnTo>
                    <a:pt x="342976" y="187909"/>
                  </a:lnTo>
                  <a:lnTo>
                    <a:pt x="342976" y="177876"/>
                  </a:lnTo>
                  <a:close/>
                </a:path>
                <a:path w="408305" h="398779">
                  <a:moveTo>
                    <a:pt x="342976" y="165112"/>
                  </a:moveTo>
                  <a:lnTo>
                    <a:pt x="340245" y="165112"/>
                  </a:lnTo>
                  <a:lnTo>
                    <a:pt x="340245" y="175145"/>
                  </a:lnTo>
                  <a:lnTo>
                    <a:pt x="342976" y="175145"/>
                  </a:lnTo>
                  <a:lnTo>
                    <a:pt x="342976" y="165112"/>
                  </a:lnTo>
                  <a:close/>
                </a:path>
                <a:path w="408305" h="398779">
                  <a:moveTo>
                    <a:pt x="342976" y="55651"/>
                  </a:moveTo>
                  <a:lnTo>
                    <a:pt x="340245" y="55651"/>
                  </a:lnTo>
                  <a:lnTo>
                    <a:pt x="340245" y="65684"/>
                  </a:lnTo>
                  <a:lnTo>
                    <a:pt x="340245" y="67500"/>
                  </a:lnTo>
                  <a:lnTo>
                    <a:pt x="340245" y="68414"/>
                  </a:lnTo>
                  <a:lnTo>
                    <a:pt x="340245" y="77546"/>
                  </a:lnTo>
                  <a:lnTo>
                    <a:pt x="342976" y="77546"/>
                  </a:lnTo>
                  <a:lnTo>
                    <a:pt x="342976" y="68414"/>
                  </a:lnTo>
                  <a:lnTo>
                    <a:pt x="342976" y="67500"/>
                  </a:lnTo>
                  <a:lnTo>
                    <a:pt x="342976" y="65684"/>
                  </a:lnTo>
                  <a:lnTo>
                    <a:pt x="342976" y="55651"/>
                  </a:lnTo>
                  <a:close/>
                </a:path>
                <a:path w="408305" h="398779">
                  <a:moveTo>
                    <a:pt x="353009" y="395884"/>
                  </a:moveTo>
                  <a:lnTo>
                    <a:pt x="342976" y="395884"/>
                  </a:lnTo>
                  <a:lnTo>
                    <a:pt x="342976" y="398627"/>
                  </a:lnTo>
                  <a:lnTo>
                    <a:pt x="353009" y="398627"/>
                  </a:lnTo>
                  <a:lnTo>
                    <a:pt x="353009" y="395884"/>
                  </a:lnTo>
                  <a:close/>
                </a:path>
                <a:path w="408305" h="398779">
                  <a:moveTo>
                    <a:pt x="353009" y="285521"/>
                  </a:moveTo>
                  <a:lnTo>
                    <a:pt x="342976" y="285521"/>
                  </a:lnTo>
                  <a:lnTo>
                    <a:pt x="342976" y="288251"/>
                  </a:lnTo>
                  <a:lnTo>
                    <a:pt x="353009" y="288251"/>
                  </a:lnTo>
                  <a:lnTo>
                    <a:pt x="353009" y="285521"/>
                  </a:lnTo>
                  <a:close/>
                </a:path>
                <a:path w="408305" h="398779">
                  <a:moveTo>
                    <a:pt x="394970" y="340245"/>
                  </a:moveTo>
                  <a:lnTo>
                    <a:pt x="384937" y="340245"/>
                  </a:lnTo>
                  <a:lnTo>
                    <a:pt x="384937" y="342976"/>
                  </a:lnTo>
                  <a:lnTo>
                    <a:pt x="394970" y="342976"/>
                  </a:lnTo>
                  <a:lnTo>
                    <a:pt x="394970" y="340245"/>
                  </a:lnTo>
                  <a:close/>
                </a:path>
                <a:path w="408305" h="398779">
                  <a:moveTo>
                    <a:pt x="394970" y="230784"/>
                  </a:moveTo>
                  <a:lnTo>
                    <a:pt x="384937" y="230784"/>
                  </a:lnTo>
                  <a:lnTo>
                    <a:pt x="384937" y="233527"/>
                  </a:lnTo>
                  <a:lnTo>
                    <a:pt x="394970" y="233527"/>
                  </a:lnTo>
                  <a:lnTo>
                    <a:pt x="394970" y="230784"/>
                  </a:lnTo>
                  <a:close/>
                </a:path>
                <a:path w="408305" h="398779">
                  <a:moveTo>
                    <a:pt x="398627" y="110375"/>
                  </a:moveTo>
                  <a:lnTo>
                    <a:pt x="395884" y="110375"/>
                  </a:lnTo>
                  <a:lnTo>
                    <a:pt x="395884" y="120408"/>
                  </a:lnTo>
                  <a:lnTo>
                    <a:pt x="395884" y="123151"/>
                  </a:lnTo>
                  <a:lnTo>
                    <a:pt x="395884" y="133184"/>
                  </a:lnTo>
                  <a:lnTo>
                    <a:pt x="398627" y="133184"/>
                  </a:lnTo>
                  <a:lnTo>
                    <a:pt x="398627" y="123151"/>
                  </a:lnTo>
                  <a:lnTo>
                    <a:pt x="398627" y="120408"/>
                  </a:lnTo>
                  <a:lnTo>
                    <a:pt x="398627" y="110375"/>
                  </a:lnTo>
                  <a:close/>
                </a:path>
                <a:path w="408305" h="398779">
                  <a:moveTo>
                    <a:pt x="407746" y="340245"/>
                  </a:moveTo>
                  <a:lnTo>
                    <a:pt x="397713" y="340245"/>
                  </a:lnTo>
                  <a:lnTo>
                    <a:pt x="397713" y="342976"/>
                  </a:lnTo>
                  <a:lnTo>
                    <a:pt x="407746" y="342976"/>
                  </a:lnTo>
                  <a:lnTo>
                    <a:pt x="407746" y="340245"/>
                  </a:lnTo>
                  <a:close/>
                </a:path>
                <a:path w="408305" h="398779">
                  <a:moveTo>
                    <a:pt x="407746" y="230784"/>
                  </a:moveTo>
                  <a:lnTo>
                    <a:pt x="397713" y="230784"/>
                  </a:lnTo>
                  <a:lnTo>
                    <a:pt x="397713" y="233527"/>
                  </a:lnTo>
                  <a:lnTo>
                    <a:pt x="407746" y="233527"/>
                  </a:lnTo>
                  <a:lnTo>
                    <a:pt x="407746" y="230784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4441272" y="7991373"/>
              <a:ext cx="396875" cy="398780"/>
            </a:xfrm>
            <a:custGeom>
              <a:avLst/>
              <a:gdLst/>
              <a:ahLst/>
              <a:cxnLst/>
              <a:rect l="l" t="t" r="r" b="b"/>
              <a:pathLst>
                <a:path w="396875" h="398779">
                  <a:moveTo>
                    <a:pt x="2743" y="110363"/>
                  </a:moveTo>
                  <a:lnTo>
                    <a:pt x="0" y="110363"/>
                  </a:lnTo>
                  <a:lnTo>
                    <a:pt x="0" y="120408"/>
                  </a:lnTo>
                  <a:lnTo>
                    <a:pt x="0" y="123139"/>
                  </a:lnTo>
                  <a:lnTo>
                    <a:pt x="0" y="133172"/>
                  </a:lnTo>
                  <a:lnTo>
                    <a:pt x="2743" y="133172"/>
                  </a:lnTo>
                  <a:lnTo>
                    <a:pt x="2743" y="123139"/>
                  </a:lnTo>
                  <a:lnTo>
                    <a:pt x="2743" y="120408"/>
                  </a:lnTo>
                  <a:lnTo>
                    <a:pt x="2743" y="110363"/>
                  </a:lnTo>
                  <a:close/>
                </a:path>
                <a:path w="396875" h="398779">
                  <a:moveTo>
                    <a:pt x="2743" y="0"/>
                  </a:moveTo>
                  <a:lnTo>
                    <a:pt x="0" y="0"/>
                  </a:lnTo>
                  <a:lnTo>
                    <a:pt x="0" y="10033"/>
                  </a:lnTo>
                  <a:lnTo>
                    <a:pt x="0" y="12763"/>
                  </a:lnTo>
                  <a:lnTo>
                    <a:pt x="0" y="22796"/>
                  </a:lnTo>
                  <a:lnTo>
                    <a:pt x="2743" y="22796"/>
                  </a:lnTo>
                  <a:lnTo>
                    <a:pt x="2743" y="12763"/>
                  </a:lnTo>
                  <a:lnTo>
                    <a:pt x="2743" y="10033"/>
                  </a:lnTo>
                  <a:lnTo>
                    <a:pt x="2743" y="0"/>
                  </a:lnTo>
                  <a:close/>
                </a:path>
                <a:path w="396875" h="398779">
                  <a:moveTo>
                    <a:pt x="57467" y="165100"/>
                  </a:moveTo>
                  <a:lnTo>
                    <a:pt x="54737" y="165100"/>
                  </a:lnTo>
                  <a:lnTo>
                    <a:pt x="54737" y="175133"/>
                  </a:lnTo>
                  <a:lnTo>
                    <a:pt x="54737" y="177863"/>
                  </a:lnTo>
                  <a:lnTo>
                    <a:pt x="54737" y="187909"/>
                  </a:lnTo>
                  <a:lnTo>
                    <a:pt x="57467" y="187909"/>
                  </a:lnTo>
                  <a:lnTo>
                    <a:pt x="57467" y="177863"/>
                  </a:lnTo>
                  <a:lnTo>
                    <a:pt x="57467" y="175133"/>
                  </a:lnTo>
                  <a:lnTo>
                    <a:pt x="57467" y="165100"/>
                  </a:lnTo>
                  <a:close/>
                </a:path>
                <a:path w="396875" h="398779">
                  <a:moveTo>
                    <a:pt x="57467" y="65671"/>
                  </a:moveTo>
                  <a:lnTo>
                    <a:pt x="54737" y="65671"/>
                  </a:lnTo>
                  <a:lnTo>
                    <a:pt x="54737" y="67500"/>
                  </a:lnTo>
                  <a:lnTo>
                    <a:pt x="54737" y="68414"/>
                  </a:lnTo>
                  <a:lnTo>
                    <a:pt x="54737" y="77533"/>
                  </a:lnTo>
                  <a:lnTo>
                    <a:pt x="57467" y="77533"/>
                  </a:lnTo>
                  <a:lnTo>
                    <a:pt x="57467" y="68414"/>
                  </a:lnTo>
                  <a:lnTo>
                    <a:pt x="57467" y="67500"/>
                  </a:lnTo>
                  <a:lnTo>
                    <a:pt x="57467" y="65671"/>
                  </a:lnTo>
                  <a:close/>
                </a:path>
                <a:path w="396875" h="398779">
                  <a:moveTo>
                    <a:pt x="57467" y="54724"/>
                  </a:moveTo>
                  <a:lnTo>
                    <a:pt x="54737" y="54724"/>
                  </a:lnTo>
                  <a:lnTo>
                    <a:pt x="54737" y="64757"/>
                  </a:lnTo>
                  <a:lnTo>
                    <a:pt x="57467" y="64757"/>
                  </a:lnTo>
                  <a:lnTo>
                    <a:pt x="57467" y="54724"/>
                  </a:lnTo>
                  <a:close/>
                </a:path>
                <a:path w="396875" h="398779">
                  <a:moveTo>
                    <a:pt x="112204" y="230771"/>
                  </a:moveTo>
                  <a:lnTo>
                    <a:pt x="109461" y="230771"/>
                  </a:lnTo>
                  <a:lnTo>
                    <a:pt x="109461" y="232600"/>
                  </a:lnTo>
                  <a:lnTo>
                    <a:pt x="109461" y="233514"/>
                  </a:lnTo>
                  <a:lnTo>
                    <a:pt x="109461" y="242633"/>
                  </a:lnTo>
                  <a:lnTo>
                    <a:pt x="112204" y="242633"/>
                  </a:lnTo>
                  <a:lnTo>
                    <a:pt x="112204" y="233514"/>
                  </a:lnTo>
                  <a:lnTo>
                    <a:pt x="112204" y="232600"/>
                  </a:lnTo>
                  <a:lnTo>
                    <a:pt x="112204" y="230771"/>
                  </a:lnTo>
                  <a:close/>
                </a:path>
                <a:path w="396875" h="398779">
                  <a:moveTo>
                    <a:pt x="112204" y="219824"/>
                  </a:moveTo>
                  <a:lnTo>
                    <a:pt x="109461" y="219824"/>
                  </a:lnTo>
                  <a:lnTo>
                    <a:pt x="109461" y="229857"/>
                  </a:lnTo>
                  <a:lnTo>
                    <a:pt x="112204" y="229857"/>
                  </a:lnTo>
                  <a:lnTo>
                    <a:pt x="112204" y="219824"/>
                  </a:lnTo>
                  <a:close/>
                </a:path>
                <a:path w="396875" h="398779">
                  <a:moveTo>
                    <a:pt x="112204" y="110363"/>
                  </a:moveTo>
                  <a:lnTo>
                    <a:pt x="109461" y="110363"/>
                  </a:lnTo>
                  <a:lnTo>
                    <a:pt x="109461" y="120408"/>
                  </a:lnTo>
                  <a:lnTo>
                    <a:pt x="109461" y="123139"/>
                  </a:lnTo>
                  <a:lnTo>
                    <a:pt x="109461" y="133172"/>
                  </a:lnTo>
                  <a:lnTo>
                    <a:pt x="112204" y="133172"/>
                  </a:lnTo>
                  <a:lnTo>
                    <a:pt x="112204" y="123139"/>
                  </a:lnTo>
                  <a:lnTo>
                    <a:pt x="112204" y="120408"/>
                  </a:lnTo>
                  <a:lnTo>
                    <a:pt x="112204" y="110363"/>
                  </a:lnTo>
                  <a:close/>
                </a:path>
                <a:path w="396875" h="398779">
                  <a:moveTo>
                    <a:pt x="112204" y="0"/>
                  </a:moveTo>
                  <a:lnTo>
                    <a:pt x="109461" y="0"/>
                  </a:lnTo>
                  <a:lnTo>
                    <a:pt x="109461" y="10033"/>
                  </a:lnTo>
                  <a:lnTo>
                    <a:pt x="109461" y="12763"/>
                  </a:lnTo>
                  <a:lnTo>
                    <a:pt x="109461" y="22796"/>
                  </a:lnTo>
                  <a:lnTo>
                    <a:pt x="112204" y="22796"/>
                  </a:lnTo>
                  <a:lnTo>
                    <a:pt x="112204" y="12763"/>
                  </a:lnTo>
                  <a:lnTo>
                    <a:pt x="112204" y="10033"/>
                  </a:lnTo>
                  <a:lnTo>
                    <a:pt x="112204" y="0"/>
                  </a:lnTo>
                  <a:close/>
                </a:path>
                <a:path w="396875" h="398779">
                  <a:moveTo>
                    <a:pt x="166928" y="165100"/>
                  </a:moveTo>
                  <a:lnTo>
                    <a:pt x="164198" y="165100"/>
                  </a:lnTo>
                  <a:lnTo>
                    <a:pt x="164198" y="175133"/>
                  </a:lnTo>
                  <a:lnTo>
                    <a:pt x="164198" y="177863"/>
                  </a:lnTo>
                  <a:lnTo>
                    <a:pt x="164198" y="187909"/>
                  </a:lnTo>
                  <a:lnTo>
                    <a:pt x="166928" y="187909"/>
                  </a:lnTo>
                  <a:lnTo>
                    <a:pt x="166928" y="177863"/>
                  </a:lnTo>
                  <a:lnTo>
                    <a:pt x="166928" y="175133"/>
                  </a:lnTo>
                  <a:lnTo>
                    <a:pt x="166928" y="165100"/>
                  </a:lnTo>
                  <a:close/>
                </a:path>
                <a:path w="396875" h="398779">
                  <a:moveTo>
                    <a:pt x="166928" y="65671"/>
                  </a:moveTo>
                  <a:lnTo>
                    <a:pt x="164198" y="65671"/>
                  </a:lnTo>
                  <a:lnTo>
                    <a:pt x="164198" y="67500"/>
                  </a:lnTo>
                  <a:lnTo>
                    <a:pt x="164198" y="68414"/>
                  </a:lnTo>
                  <a:lnTo>
                    <a:pt x="164198" y="77533"/>
                  </a:lnTo>
                  <a:lnTo>
                    <a:pt x="166928" y="77533"/>
                  </a:lnTo>
                  <a:lnTo>
                    <a:pt x="166928" y="68414"/>
                  </a:lnTo>
                  <a:lnTo>
                    <a:pt x="166928" y="67500"/>
                  </a:lnTo>
                  <a:lnTo>
                    <a:pt x="166928" y="65671"/>
                  </a:lnTo>
                  <a:close/>
                </a:path>
                <a:path w="396875" h="398779">
                  <a:moveTo>
                    <a:pt x="166928" y="54724"/>
                  </a:moveTo>
                  <a:lnTo>
                    <a:pt x="164198" y="54724"/>
                  </a:lnTo>
                  <a:lnTo>
                    <a:pt x="164198" y="64757"/>
                  </a:lnTo>
                  <a:lnTo>
                    <a:pt x="166928" y="64757"/>
                  </a:lnTo>
                  <a:lnTo>
                    <a:pt x="166928" y="54724"/>
                  </a:lnTo>
                  <a:close/>
                </a:path>
                <a:path w="396875" h="398779">
                  <a:moveTo>
                    <a:pt x="222567" y="230771"/>
                  </a:moveTo>
                  <a:lnTo>
                    <a:pt x="219837" y="230771"/>
                  </a:lnTo>
                  <a:lnTo>
                    <a:pt x="219837" y="232600"/>
                  </a:lnTo>
                  <a:lnTo>
                    <a:pt x="219837" y="233514"/>
                  </a:lnTo>
                  <a:lnTo>
                    <a:pt x="219837" y="242633"/>
                  </a:lnTo>
                  <a:lnTo>
                    <a:pt x="222567" y="242633"/>
                  </a:lnTo>
                  <a:lnTo>
                    <a:pt x="222567" y="233514"/>
                  </a:lnTo>
                  <a:lnTo>
                    <a:pt x="222567" y="232600"/>
                  </a:lnTo>
                  <a:lnTo>
                    <a:pt x="222567" y="230771"/>
                  </a:lnTo>
                  <a:close/>
                </a:path>
                <a:path w="396875" h="398779">
                  <a:moveTo>
                    <a:pt x="222567" y="219824"/>
                  </a:moveTo>
                  <a:lnTo>
                    <a:pt x="219837" y="219824"/>
                  </a:lnTo>
                  <a:lnTo>
                    <a:pt x="219837" y="229857"/>
                  </a:lnTo>
                  <a:lnTo>
                    <a:pt x="222567" y="229857"/>
                  </a:lnTo>
                  <a:lnTo>
                    <a:pt x="222567" y="219824"/>
                  </a:lnTo>
                  <a:close/>
                </a:path>
                <a:path w="396875" h="398779">
                  <a:moveTo>
                    <a:pt x="222567" y="110363"/>
                  </a:moveTo>
                  <a:lnTo>
                    <a:pt x="219837" y="110363"/>
                  </a:lnTo>
                  <a:lnTo>
                    <a:pt x="219837" y="120408"/>
                  </a:lnTo>
                  <a:lnTo>
                    <a:pt x="219837" y="123139"/>
                  </a:lnTo>
                  <a:lnTo>
                    <a:pt x="219837" y="133172"/>
                  </a:lnTo>
                  <a:lnTo>
                    <a:pt x="222567" y="133172"/>
                  </a:lnTo>
                  <a:lnTo>
                    <a:pt x="222567" y="123139"/>
                  </a:lnTo>
                  <a:lnTo>
                    <a:pt x="222567" y="120408"/>
                  </a:lnTo>
                  <a:lnTo>
                    <a:pt x="222567" y="110363"/>
                  </a:lnTo>
                  <a:close/>
                </a:path>
                <a:path w="396875" h="398779">
                  <a:moveTo>
                    <a:pt x="222567" y="0"/>
                  </a:moveTo>
                  <a:lnTo>
                    <a:pt x="219837" y="0"/>
                  </a:lnTo>
                  <a:lnTo>
                    <a:pt x="219837" y="10033"/>
                  </a:lnTo>
                  <a:lnTo>
                    <a:pt x="219837" y="12763"/>
                  </a:lnTo>
                  <a:lnTo>
                    <a:pt x="219837" y="22796"/>
                  </a:lnTo>
                  <a:lnTo>
                    <a:pt x="222567" y="22796"/>
                  </a:lnTo>
                  <a:lnTo>
                    <a:pt x="222567" y="12763"/>
                  </a:lnTo>
                  <a:lnTo>
                    <a:pt x="222567" y="10033"/>
                  </a:lnTo>
                  <a:lnTo>
                    <a:pt x="222567" y="0"/>
                  </a:lnTo>
                  <a:close/>
                </a:path>
                <a:path w="396875" h="398779">
                  <a:moveTo>
                    <a:pt x="277304" y="165100"/>
                  </a:moveTo>
                  <a:lnTo>
                    <a:pt x="274561" y="165100"/>
                  </a:lnTo>
                  <a:lnTo>
                    <a:pt x="274561" y="175133"/>
                  </a:lnTo>
                  <a:lnTo>
                    <a:pt x="274561" y="177863"/>
                  </a:lnTo>
                  <a:lnTo>
                    <a:pt x="274561" y="187909"/>
                  </a:lnTo>
                  <a:lnTo>
                    <a:pt x="277304" y="187909"/>
                  </a:lnTo>
                  <a:lnTo>
                    <a:pt x="277304" y="177863"/>
                  </a:lnTo>
                  <a:lnTo>
                    <a:pt x="277304" y="175133"/>
                  </a:lnTo>
                  <a:lnTo>
                    <a:pt x="277304" y="165100"/>
                  </a:lnTo>
                  <a:close/>
                </a:path>
                <a:path w="396875" h="398779">
                  <a:moveTo>
                    <a:pt x="277304" y="65671"/>
                  </a:moveTo>
                  <a:lnTo>
                    <a:pt x="274561" y="65671"/>
                  </a:lnTo>
                  <a:lnTo>
                    <a:pt x="274561" y="67500"/>
                  </a:lnTo>
                  <a:lnTo>
                    <a:pt x="274561" y="68414"/>
                  </a:lnTo>
                  <a:lnTo>
                    <a:pt x="274561" y="77533"/>
                  </a:lnTo>
                  <a:lnTo>
                    <a:pt x="277304" y="77533"/>
                  </a:lnTo>
                  <a:lnTo>
                    <a:pt x="277304" y="68414"/>
                  </a:lnTo>
                  <a:lnTo>
                    <a:pt x="277304" y="67500"/>
                  </a:lnTo>
                  <a:lnTo>
                    <a:pt x="277304" y="65671"/>
                  </a:lnTo>
                  <a:close/>
                </a:path>
                <a:path w="396875" h="398779">
                  <a:moveTo>
                    <a:pt x="277304" y="54724"/>
                  </a:moveTo>
                  <a:lnTo>
                    <a:pt x="274561" y="54724"/>
                  </a:lnTo>
                  <a:lnTo>
                    <a:pt x="274561" y="64757"/>
                  </a:lnTo>
                  <a:lnTo>
                    <a:pt x="277304" y="64757"/>
                  </a:lnTo>
                  <a:lnTo>
                    <a:pt x="277304" y="54724"/>
                  </a:lnTo>
                  <a:close/>
                </a:path>
                <a:path w="396875" h="398779">
                  <a:moveTo>
                    <a:pt x="287337" y="285508"/>
                  </a:moveTo>
                  <a:lnTo>
                    <a:pt x="277304" y="285508"/>
                  </a:lnTo>
                  <a:lnTo>
                    <a:pt x="277304" y="275475"/>
                  </a:lnTo>
                  <a:lnTo>
                    <a:pt x="274561" y="275475"/>
                  </a:lnTo>
                  <a:lnTo>
                    <a:pt x="274561" y="285508"/>
                  </a:lnTo>
                  <a:lnTo>
                    <a:pt x="264528" y="285508"/>
                  </a:lnTo>
                  <a:lnTo>
                    <a:pt x="264528" y="288239"/>
                  </a:lnTo>
                  <a:lnTo>
                    <a:pt x="274561" y="288239"/>
                  </a:lnTo>
                  <a:lnTo>
                    <a:pt x="274561" y="298272"/>
                  </a:lnTo>
                  <a:lnTo>
                    <a:pt x="277304" y="298272"/>
                  </a:lnTo>
                  <a:lnTo>
                    <a:pt x="277304" y="288239"/>
                  </a:lnTo>
                  <a:lnTo>
                    <a:pt x="287337" y="288239"/>
                  </a:lnTo>
                  <a:lnTo>
                    <a:pt x="287337" y="285508"/>
                  </a:lnTo>
                  <a:close/>
                </a:path>
                <a:path w="396875" h="398779">
                  <a:moveTo>
                    <a:pt x="329298" y="340233"/>
                  </a:moveTo>
                  <a:lnTo>
                    <a:pt x="319265" y="340233"/>
                  </a:lnTo>
                  <a:lnTo>
                    <a:pt x="319265" y="342976"/>
                  </a:lnTo>
                  <a:lnTo>
                    <a:pt x="329298" y="342976"/>
                  </a:lnTo>
                  <a:lnTo>
                    <a:pt x="329298" y="340233"/>
                  </a:lnTo>
                  <a:close/>
                </a:path>
                <a:path w="396875" h="398779">
                  <a:moveTo>
                    <a:pt x="332028" y="230771"/>
                  </a:moveTo>
                  <a:lnTo>
                    <a:pt x="329298" y="230771"/>
                  </a:lnTo>
                  <a:lnTo>
                    <a:pt x="329298" y="232600"/>
                  </a:lnTo>
                  <a:lnTo>
                    <a:pt x="329298" y="233514"/>
                  </a:lnTo>
                  <a:lnTo>
                    <a:pt x="329298" y="242633"/>
                  </a:lnTo>
                  <a:lnTo>
                    <a:pt x="332028" y="242633"/>
                  </a:lnTo>
                  <a:lnTo>
                    <a:pt x="332028" y="233514"/>
                  </a:lnTo>
                  <a:lnTo>
                    <a:pt x="332028" y="232600"/>
                  </a:lnTo>
                  <a:lnTo>
                    <a:pt x="332028" y="230771"/>
                  </a:lnTo>
                  <a:close/>
                </a:path>
                <a:path w="396875" h="398779">
                  <a:moveTo>
                    <a:pt x="332028" y="219824"/>
                  </a:moveTo>
                  <a:lnTo>
                    <a:pt x="329298" y="219824"/>
                  </a:lnTo>
                  <a:lnTo>
                    <a:pt x="329298" y="229857"/>
                  </a:lnTo>
                  <a:lnTo>
                    <a:pt x="332028" y="229857"/>
                  </a:lnTo>
                  <a:lnTo>
                    <a:pt x="332028" y="219824"/>
                  </a:lnTo>
                  <a:close/>
                </a:path>
                <a:path w="396875" h="398779">
                  <a:moveTo>
                    <a:pt x="332028" y="110363"/>
                  </a:moveTo>
                  <a:lnTo>
                    <a:pt x="329298" y="110363"/>
                  </a:lnTo>
                  <a:lnTo>
                    <a:pt x="329298" y="120408"/>
                  </a:lnTo>
                  <a:lnTo>
                    <a:pt x="329298" y="123139"/>
                  </a:lnTo>
                  <a:lnTo>
                    <a:pt x="329298" y="133172"/>
                  </a:lnTo>
                  <a:lnTo>
                    <a:pt x="332028" y="133172"/>
                  </a:lnTo>
                  <a:lnTo>
                    <a:pt x="332028" y="123139"/>
                  </a:lnTo>
                  <a:lnTo>
                    <a:pt x="332028" y="120408"/>
                  </a:lnTo>
                  <a:lnTo>
                    <a:pt x="332028" y="110363"/>
                  </a:lnTo>
                  <a:close/>
                </a:path>
                <a:path w="396875" h="398779">
                  <a:moveTo>
                    <a:pt x="332028" y="10033"/>
                  </a:moveTo>
                  <a:lnTo>
                    <a:pt x="329298" y="10033"/>
                  </a:lnTo>
                  <a:lnTo>
                    <a:pt x="329298" y="12763"/>
                  </a:lnTo>
                  <a:lnTo>
                    <a:pt x="329298" y="22796"/>
                  </a:lnTo>
                  <a:lnTo>
                    <a:pt x="332028" y="22796"/>
                  </a:lnTo>
                  <a:lnTo>
                    <a:pt x="332028" y="12763"/>
                  </a:lnTo>
                  <a:lnTo>
                    <a:pt x="332028" y="10033"/>
                  </a:lnTo>
                  <a:close/>
                </a:path>
                <a:path w="396875" h="398779">
                  <a:moveTo>
                    <a:pt x="342061" y="340233"/>
                  </a:moveTo>
                  <a:lnTo>
                    <a:pt x="332028" y="340233"/>
                  </a:lnTo>
                  <a:lnTo>
                    <a:pt x="332028" y="342976"/>
                  </a:lnTo>
                  <a:lnTo>
                    <a:pt x="342061" y="342976"/>
                  </a:lnTo>
                  <a:lnTo>
                    <a:pt x="342061" y="340233"/>
                  </a:lnTo>
                  <a:close/>
                </a:path>
                <a:path w="396875" h="398779">
                  <a:moveTo>
                    <a:pt x="384022" y="285508"/>
                  </a:moveTo>
                  <a:lnTo>
                    <a:pt x="373989" y="285508"/>
                  </a:lnTo>
                  <a:lnTo>
                    <a:pt x="373989" y="288239"/>
                  </a:lnTo>
                  <a:lnTo>
                    <a:pt x="384022" y="288239"/>
                  </a:lnTo>
                  <a:lnTo>
                    <a:pt x="384022" y="285508"/>
                  </a:lnTo>
                  <a:close/>
                </a:path>
                <a:path w="396875" h="398779">
                  <a:moveTo>
                    <a:pt x="384937" y="395871"/>
                  </a:moveTo>
                  <a:lnTo>
                    <a:pt x="373989" y="395871"/>
                  </a:lnTo>
                  <a:lnTo>
                    <a:pt x="373989" y="397700"/>
                  </a:lnTo>
                  <a:lnTo>
                    <a:pt x="376732" y="397700"/>
                  </a:lnTo>
                  <a:lnTo>
                    <a:pt x="384937" y="397700"/>
                  </a:lnTo>
                  <a:lnTo>
                    <a:pt x="384937" y="395871"/>
                  </a:lnTo>
                  <a:close/>
                </a:path>
                <a:path w="396875" h="398779">
                  <a:moveTo>
                    <a:pt x="387680" y="165100"/>
                  </a:moveTo>
                  <a:lnTo>
                    <a:pt x="384937" y="165100"/>
                  </a:lnTo>
                  <a:lnTo>
                    <a:pt x="384937" y="175133"/>
                  </a:lnTo>
                  <a:lnTo>
                    <a:pt x="384937" y="177863"/>
                  </a:lnTo>
                  <a:lnTo>
                    <a:pt x="384937" y="187909"/>
                  </a:lnTo>
                  <a:lnTo>
                    <a:pt x="387680" y="187909"/>
                  </a:lnTo>
                  <a:lnTo>
                    <a:pt x="387680" y="177863"/>
                  </a:lnTo>
                  <a:lnTo>
                    <a:pt x="387680" y="175133"/>
                  </a:lnTo>
                  <a:lnTo>
                    <a:pt x="387680" y="165100"/>
                  </a:lnTo>
                  <a:close/>
                </a:path>
                <a:path w="396875" h="398779">
                  <a:moveTo>
                    <a:pt x="387680" y="65671"/>
                  </a:moveTo>
                  <a:lnTo>
                    <a:pt x="384937" y="65671"/>
                  </a:lnTo>
                  <a:lnTo>
                    <a:pt x="384937" y="67500"/>
                  </a:lnTo>
                  <a:lnTo>
                    <a:pt x="384937" y="68414"/>
                  </a:lnTo>
                  <a:lnTo>
                    <a:pt x="384937" y="77533"/>
                  </a:lnTo>
                  <a:lnTo>
                    <a:pt x="387680" y="77533"/>
                  </a:lnTo>
                  <a:lnTo>
                    <a:pt x="387680" y="68414"/>
                  </a:lnTo>
                  <a:lnTo>
                    <a:pt x="387680" y="67500"/>
                  </a:lnTo>
                  <a:lnTo>
                    <a:pt x="387680" y="65671"/>
                  </a:lnTo>
                  <a:close/>
                </a:path>
                <a:path w="396875" h="398779">
                  <a:moveTo>
                    <a:pt x="387680" y="54724"/>
                  </a:moveTo>
                  <a:lnTo>
                    <a:pt x="384937" y="54724"/>
                  </a:lnTo>
                  <a:lnTo>
                    <a:pt x="384937" y="64757"/>
                  </a:lnTo>
                  <a:lnTo>
                    <a:pt x="387680" y="64757"/>
                  </a:lnTo>
                  <a:lnTo>
                    <a:pt x="387680" y="54724"/>
                  </a:lnTo>
                  <a:close/>
                </a:path>
                <a:path w="396875" h="398779">
                  <a:moveTo>
                    <a:pt x="396798" y="395871"/>
                  </a:moveTo>
                  <a:lnTo>
                    <a:pt x="386765" y="395871"/>
                  </a:lnTo>
                  <a:lnTo>
                    <a:pt x="386765" y="398614"/>
                  </a:lnTo>
                  <a:lnTo>
                    <a:pt x="396798" y="398614"/>
                  </a:lnTo>
                  <a:lnTo>
                    <a:pt x="396798" y="395871"/>
                  </a:lnTo>
                  <a:close/>
                </a:path>
                <a:path w="396875" h="398779">
                  <a:moveTo>
                    <a:pt x="396798" y="285508"/>
                  </a:moveTo>
                  <a:lnTo>
                    <a:pt x="387680" y="285508"/>
                  </a:lnTo>
                  <a:lnTo>
                    <a:pt x="387680" y="275475"/>
                  </a:lnTo>
                  <a:lnTo>
                    <a:pt x="384937" y="275475"/>
                  </a:lnTo>
                  <a:lnTo>
                    <a:pt x="384937" y="285508"/>
                  </a:lnTo>
                  <a:lnTo>
                    <a:pt x="384937" y="288239"/>
                  </a:lnTo>
                  <a:lnTo>
                    <a:pt x="384937" y="298272"/>
                  </a:lnTo>
                  <a:lnTo>
                    <a:pt x="387680" y="298272"/>
                  </a:lnTo>
                  <a:lnTo>
                    <a:pt x="387680" y="288239"/>
                  </a:lnTo>
                  <a:lnTo>
                    <a:pt x="396798" y="288239"/>
                  </a:lnTo>
                  <a:lnTo>
                    <a:pt x="396798" y="285508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3990663" y="7407579"/>
              <a:ext cx="838835" cy="987425"/>
            </a:xfrm>
            <a:custGeom>
              <a:avLst/>
              <a:gdLst/>
              <a:ahLst/>
              <a:cxnLst/>
              <a:rect l="l" t="t" r="r" b="b"/>
              <a:pathLst>
                <a:path w="838834" h="987425">
                  <a:moveTo>
                    <a:pt x="10033" y="373989"/>
                  </a:moveTo>
                  <a:lnTo>
                    <a:pt x="0" y="373989"/>
                  </a:lnTo>
                  <a:lnTo>
                    <a:pt x="0" y="376732"/>
                  </a:lnTo>
                  <a:lnTo>
                    <a:pt x="10033" y="376732"/>
                  </a:lnTo>
                  <a:lnTo>
                    <a:pt x="10033" y="373989"/>
                  </a:lnTo>
                  <a:close/>
                </a:path>
                <a:path w="838834" h="987425">
                  <a:moveTo>
                    <a:pt x="10033" y="264528"/>
                  </a:moveTo>
                  <a:lnTo>
                    <a:pt x="0" y="264528"/>
                  </a:lnTo>
                  <a:lnTo>
                    <a:pt x="0" y="267271"/>
                  </a:lnTo>
                  <a:lnTo>
                    <a:pt x="10033" y="267271"/>
                  </a:lnTo>
                  <a:lnTo>
                    <a:pt x="10033" y="264528"/>
                  </a:lnTo>
                  <a:close/>
                </a:path>
                <a:path w="838834" h="987425">
                  <a:moveTo>
                    <a:pt x="10033" y="154152"/>
                  </a:moveTo>
                  <a:lnTo>
                    <a:pt x="0" y="154152"/>
                  </a:lnTo>
                  <a:lnTo>
                    <a:pt x="0" y="156895"/>
                  </a:lnTo>
                  <a:lnTo>
                    <a:pt x="10033" y="156895"/>
                  </a:lnTo>
                  <a:lnTo>
                    <a:pt x="10033" y="154152"/>
                  </a:lnTo>
                  <a:close/>
                </a:path>
                <a:path w="838834" h="987425">
                  <a:moveTo>
                    <a:pt x="21894" y="373989"/>
                  </a:moveTo>
                  <a:lnTo>
                    <a:pt x="11861" y="373989"/>
                  </a:lnTo>
                  <a:lnTo>
                    <a:pt x="11861" y="376732"/>
                  </a:lnTo>
                  <a:lnTo>
                    <a:pt x="21894" y="376732"/>
                  </a:lnTo>
                  <a:lnTo>
                    <a:pt x="21894" y="373989"/>
                  </a:lnTo>
                  <a:close/>
                </a:path>
                <a:path w="838834" h="987425">
                  <a:moveTo>
                    <a:pt x="21894" y="264528"/>
                  </a:moveTo>
                  <a:lnTo>
                    <a:pt x="11861" y="264528"/>
                  </a:lnTo>
                  <a:lnTo>
                    <a:pt x="11861" y="267271"/>
                  </a:lnTo>
                  <a:lnTo>
                    <a:pt x="21894" y="267271"/>
                  </a:lnTo>
                  <a:lnTo>
                    <a:pt x="21894" y="264528"/>
                  </a:lnTo>
                  <a:close/>
                </a:path>
                <a:path w="838834" h="987425">
                  <a:moveTo>
                    <a:pt x="21894" y="154152"/>
                  </a:moveTo>
                  <a:lnTo>
                    <a:pt x="11861" y="154152"/>
                  </a:lnTo>
                  <a:lnTo>
                    <a:pt x="11861" y="156895"/>
                  </a:lnTo>
                  <a:lnTo>
                    <a:pt x="21894" y="156895"/>
                  </a:lnTo>
                  <a:lnTo>
                    <a:pt x="21894" y="154152"/>
                  </a:lnTo>
                  <a:close/>
                </a:path>
                <a:path w="838834" h="987425">
                  <a:moveTo>
                    <a:pt x="21894" y="43789"/>
                  </a:moveTo>
                  <a:lnTo>
                    <a:pt x="12776" y="43789"/>
                  </a:lnTo>
                  <a:lnTo>
                    <a:pt x="12776" y="33756"/>
                  </a:lnTo>
                  <a:lnTo>
                    <a:pt x="10033" y="33756"/>
                  </a:lnTo>
                  <a:lnTo>
                    <a:pt x="10033" y="43789"/>
                  </a:lnTo>
                  <a:lnTo>
                    <a:pt x="0" y="43789"/>
                  </a:lnTo>
                  <a:lnTo>
                    <a:pt x="0" y="46520"/>
                  </a:lnTo>
                  <a:lnTo>
                    <a:pt x="10033" y="46520"/>
                  </a:lnTo>
                  <a:lnTo>
                    <a:pt x="10033" y="56553"/>
                  </a:lnTo>
                  <a:lnTo>
                    <a:pt x="12776" y="56553"/>
                  </a:lnTo>
                  <a:lnTo>
                    <a:pt x="12776" y="46520"/>
                  </a:lnTo>
                  <a:lnTo>
                    <a:pt x="21894" y="46520"/>
                  </a:lnTo>
                  <a:lnTo>
                    <a:pt x="21894" y="43789"/>
                  </a:lnTo>
                  <a:close/>
                </a:path>
                <a:path w="838834" h="987425">
                  <a:moveTo>
                    <a:pt x="64770" y="319265"/>
                  </a:moveTo>
                  <a:lnTo>
                    <a:pt x="54724" y="319265"/>
                  </a:lnTo>
                  <a:lnTo>
                    <a:pt x="54724" y="321995"/>
                  </a:lnTo>
                  <a:lnTo>
                    <a:pt x="64770" y="321995"/>
                  </a:lnTo>
                  <a:lnTo>
                    <a:pt x="64770" y="319265"/>
                  </a:lnTo>
                  <a:close/>
                </a:path>
                <a:path w="838834" h="987425">
                  <a:moveTo>
                    <a:pt x="64770" y="208889"/>
                  </a:moveTo>
                  <a:lnTo>
                    <a:pt x="54724" y="208889"/>
                  </a:lnTo>
                  <a:lnTo>
                    <a:pt x="54724" y="211620"/>
                  </a:lnTo>
                  <a:lnTo>
                    <a:pt x="64770" y="211620"/>
                  </a:lnTo>
                  <a:lnTo>
                    <a:pt x="64770" y="208889"/>
                  </a:lnTo>
                  <a:close/>
                </a:path>
                <a:path w="838834" h="987425">
                  <a:moveTo>
                    <a:pt x="67500" y="88480"/>
                  </a:moveTo>
                  <a:lnTo>
                    <a:pt x="64770" y="88480"/>
                  </a:lnTo>
                  <a:lnTo>
                    <a:pt x="64770" y="98513"/>
                  </a:lnTo>
                  <a:lnTo>
                    <a:pt x="67500" y="98513"/>
                  </a:lnTo>
                  <a:lnTo>
                    <a:pt x="67500" y="88480"/>
                  </a:lnTo>
                  <a:close/>
                </a:path>
                <a:path w="838834" h="987425">
                  <a:moveTo>
                    <a:pt x="67500" y="914"/>
                  </a:moveTo>
                  <a:lnTo>
                    <a:pt x="64770" y="0"/>
                  </a:lnTo>
                  <a:lnTo>
                    <a:pt x="64770" y="1828"/>
                  </a:lnTo>
                  <a:lnTo>
                    <a:pt x="67500" y="1828"/>
                  </a:lnTo>
                  <a:lnTo>
                    <a:pt x="67500" y="914"/>
                  </a:lnTo>
                  <a:close/>
                </a:path>
                <a:path w="838834" h="987425">
                  <a:moveTo>
                    <a:pt x="77533" y="319265"/>
                  </a:moveTo>
                  <a:lnTo>
                    <a:pt x="67500" y="319265"/>
                  </a:lnTo>
                  <a:lnTo>
                    <a:pt x="67500" y="321995"/>
                  </a:lnTo>
                  <a:lnTo>
                    <a:pt x="77533" y="321995"/>
                  </a:lnTo>
                  <a:lnTo>
                    <a:pt x="77533" y="319265"/>
                  </a:lnTo>
                  <a:close/>
                </a:path>
                <a:path w="838834" h="987425">
                  <a:moveTo>
                    <a:pt x="77533" y="208889"/>
                  </a:moveTo>
                  <a:lnTo>
                    <a:pt x="67500" y="208889"/>
                  </a:lnTo>
                  <a:lnTo>
                    <a:pt x="67500" y="211620"/>
                  </a:lnTo>
                  <a:lnTo>
                    <a:pt x="77533" y="211620"/>
                  </a:lnTo>
                  <a:lnTo>
                    <a:pt x="77533" y="208889"/>
                  </a:lnTo>
                  <a:close/>
                </a:path>
                <a:path w="838834" h="987425">
                  <a:moveTo>
                    <a:pt x="77533" y="99428"/>
                  </a:moveTo>
                  <a:lnTo>
                    <a:pt x="67500" y="99428"/>
                  </a:lnTo>
                  <a:lnTo>
                    <a:pt x="64770" y="99428"/>
                  </a:lnTo>
                  <a:lnTo>
                    <a:pt x="54724" y="99428"/>
                  </a:lnTo>
                  <a:lnTo>
                    <a:pt x="54724" y="102158"/>
                  </a:lnTo>
                  <a:lnTo>
                    <a:pt x="64770" y="102158"/>
                  </a:lnTo>
                  <a:lnTo>
                    <a:pt x="64770" y="111290"/>
                  </a:lnTo>
                  <a:lnTo>
                    <a:pt x="67500" y="111290"/>
                  </a:lnTo>
                  <a:lnTo>
                    <a:pt x="67500" y="102158"/>
                  </a:lnTo>
                  <a:lnTo>
                    <a:pt x="77533" y="102158"/>
                  </a:lnTo>
                  <a:lnTo>
                    <a:pt x="77533" y="99428"/>
                  </a:lnTo>
                  <a:close/>
                </a:path>
                <a:path w="838834" h="987425">
                  <a:moveTo>
                    <a:pt x="119494" y="373989"/>
                  </a:moveTo>
                  <a:lnTo>
                    <a:pt x="109461" y="373989"/>
                  </a:lnTo>
                  <a:lnTo>
                    <a:pt x="109461" y="376732"/>
                  </a:lnTo>
                  <a:lnTo>
                    <a:pt x="119494" y="376732"/>
                  </a:lnTo>
                  <a:lnTo>
                    <a:pt x="119494" y="373989"/>
                  </a:lnTo>
                  <a:close/>
                </a:path>
                <a:path w="838834" h="987425">
                  <a:moveTo>
                    <a:pt x="119494" y="264528"/>
                  </a:moveTo>
                  <a:lnTo>
                    <a:pt x="109461" y="264528"/>
                  </a:lnTo>
                  <a:lnTo>
                    <a:pt x="109461" y="267271"/>
                  </a:lnTo>
                  <a:lnTo>
                    <a:pt x="119494" y="267271"/>
                  </a:lnTo>
                  <a:lnTo>
                    <a:pt x="119494" y="264528"/>
                  </a:lnTo>
                  <a:close/>
                </a:path>
                <a:path w="838834" h="987425">
                  <a:moveTo>
                    <a:pt x="119494" y="154152"/>
                  </a:moveTo>
                  <a:lnTo>
                    <a:pt x="109461" y="154152"/>
                  </a:lnTo>
                  <a:lnTo>
                    <a:pt x="109461" y="156895"/>
                  </a:lnTo>
                  <a:lnTo>
                    <a:pt x="119494" y="156895"/>
                  </a:lnTo>
                  <a:lnTo>
                    <a:pt x="119494" y="154152"/>
                  </a:lnTo>
                  <a:close/>
                </a:path>
                <a:path w="838834" h="987425">
                  <a:moveTo>
                    <a:pt x="119494" y="43789"/>
                  </a:moveTo>
                  <a:lnTo>
                    <a:pt x="109461" y="43789"/>
                  </a:lnTo>
                  <a:lnTo>
                    <a:pt x="109461" y="46520"/>
                  </a:lnTo>
                  <a:lnTo>
                    <a:pt x="119494" y="46520"/>
                  </a:lnTo>
                  <a:lnTo>
                    <a:pt x="119494" y="43789"/>
                  </a:lnTo>
                  <a:close/>
                </a:path>
                <a:path w="838834" h="987425">
                  <a:moveTo>
                    <a:pt x="132270" y="373989"/>
                  </a:moveTo>
                  <a:lnTo>
                    <a:pt x="122224" y="373989"/>
                  </a:lnTo>
                  <a:lnTo>
                    <a:pt x="122224" y="376732"/>
                  </a:lnTo>
                  <a:lnTo>
                    <a:pt x="132270" y="376732"/>
                  </a:lnTo>
                  <a:lnTo>
                    <a:pt x="132270" y="373989"/>
                  </a:lnTo>
                  <a:close/>
                </a:path>
                <a:path w="838834" h="987425">
                  <a:moveTo>
                    <a:pt x="132270" y="264528"/>
                  </a:moveTo>
                  <a:lnTo>
                    <a:pt x="122224" y="264528"/>
                  </a:lnTo>
                  <a:lnTo>
                    <a:pt x="122224" y="267271"/>
                  </a:lnTo>
                  <a:lnTo>
                    <a:pt x="132270" y="267271"/>
                  </a:lnTo>
                  <a:lnTo>
                    <a:pt x="132270" y="264528"/>
                  </a:lnTo>
                  <a:close/>
                </a:path>
                <a:path w="838834" h="987425">
                  <a:moveTo>
                    <a:pt x="132270" y="154152"/>
                  </a:moveTo>
                  <a:lnTo>
                    <a:pt x="122224" y="154152"/>
                  </a:lnTo>
                  <a:lnTo>
                    <a:pt x="122224" y="156895"/>
                  </a:lnTo>
                  <a:lnTo>
                    <a:pt x="132270" y="156895"/>
                  </a:lnTo>
                  <a:lnTo>
                    <a:pt x="132270" y="154152"/>
                  </a:lnTo>
                  <a:close/>
                </a:path>
                <a:path w="838834" h="987425">
                  <a:moveTo>
                    <a:pt x="132270" y="43789"/>
                  </a:moveTo>
                  <a:lnTo>
                    <a:pt x="123139" y="43789"/>
                  </a:lnTo>
                  <a:lnTo>
                    <a:pt x="123139" y="33756"/>
                  </a:lnTo>
                  <a:lnTo>
                    <a:pt x="120408" y="33756"/>
                  </a:lnTo>
                  <a:lnTo>
                    <a:pt x="120408" y="43789"/>
                  </a:lnTo>
                  <a:lnTo>
                    <a:pt x="120408" y="46520"/>
                  </a:lnTo>
                  <a:lnTo>
                    <a:pt x="120408" y="56553"/>
                  </a:lnTo>
                  <a:lnTo>
                    <a:pt x="123139" y="56553"/>
                  </a:lnTo>
                  <a:lnTo>
                    <a:pt x="123139" y="46520"/>
                  </a:lnTo>
                  <a:lnTo>
                    <a:pt x="132270" y="46520"/>
                  </a:lnTo>
                  <a:lnTo>
                    <a:pt x="132270" y="43789"/>
                  </a:lnTo>
                  <a:close/>
                </a:path>
                <a:path w="838834" h="987425">
                  <a:moveTo>
                    <a:pt x="175133" y="319265"/>
                  </a:moveTo>
                  <a:lnTo>
                    <a:pt x="165100" y="319265"/>
                  </a:lnTo>
                  <a:lnTo>
                    <a:pt x="165100" y="321995"/>
                  </a:lnTo>
                  <a:lnTo>
                    <a:pt x="175133" y="321995"/>
                  </a:lnTo>
                  <a:lnTo>
                    <a:pt x="175133" y="319265"/>
                  </a:lnTo>
                  <a:close/>
                </a:path>
                <a:path w="838834" h="987425">
                  <a:moveTo>
                    <a:pt x="175133" y="208889"/>
                  </a:moveTo>
                  <a:lnTo>
                    <a:pt x="165100" y="208889"/>
                  </a:lnTo>
                  <a:lnTo>
                    <a:pt x="165100" y="211620"/>
                  </a:lnTo>
                  <a:lnTo>
                    <a:pt x="175133" y="211620"/>
                  </a:lnTo>
                  <a:lnTo>
                    <a:pt x="175133" y="208889"/>
                  </a:lnTo>
                  <a:close/>
                </a:path>
                <a:path w="838834" h="987425">
                  <a:moveTo>
                    <a:pt x="177876" y="88480"/>
                  </a:moveTo>
                  <a:lnTo>
                    <a:pt x="175133" y="88480"/>
                  </a:lnTo>
                  <a:lnTo>
                    <a:pt x="175133" y="98513"/>
                  </a:lnTo>
                  <a:lnTo>
                    <a:pt x="177876" y="98513"/>
                  </a:lnTo>
                  <a:lnTo>
                    <a:pt x="177876" y="88480"/>
                  </a:lnTo>
                  <a:close/>
                </a:path>
                <a:path w="838834" h="987425">
                  <a:moveTo>
                    <a:pt x="186994" y="319265"/>
                  </a:moveTo>
                  <a:lnTo>
                    <a:pt x="176961" y="319265"/>
                  </a:lnTo>
                  <a:lnTo>
                    <a:pt x="176961" y="321995"/>
                  </a:lnTo>
                  <a:lnTo>
                    <a:pt x="186994" y="321995"/>
                  </a:lnTo>
                  <a:lnTo>
                    <a:pt x="186994" y="319265"/>
                  </a:lnTo>
                  <a:close/>
                </a:path>
                <a:path w="838834" h="987425">
                  <a:moveTo>
                    <a:pt x="186994" y="208889"/>
                  </a:moveTo>
                  <a:lnTo>
                    <a:pt x="176961" y="208889"/>
                  </a:lnTo>
                  <a:lnTo>
                    <a:pt x="176961" y="211620"/>
                  </a:lnTo>
                  <a:lnTo>
                    <a:pt x="186994" y="211620"/>
                  </a:lnTo>
                  <a:lnTo>
                    <a:pt x="186994" y="208889"/>
                  </a:lnTo>
                  <a:close/>
                </a:path>
                <a:path w="838834" h="987425">
                  <a:moveTo>
                    <a:pt x="186994" y="99428"/>
                  </a:moveTo>
                  <a:lnTo>
                    <a:pt x="177876" y="99428"/>
                  </a:lnTo>
                  <a:lnTo>
                    <a:pt x="176961" y="99428"/>
                  </a:lnTo>
                  <a:lnTo>
                    <a:pt x="175133" y="99428"/>
                  </a:lnTo>
                  <a:lnTo>
                    <a:pt x="165100" y="99428"/>
                  </a:lnTo>
                  <a:lnTo>
                    <a:pt x="165100" y="102158"/>
                  </a:lnTo>
                  <a:lnTo>
                    <a:pt x="175133" y="102158"/>
                  </a:lnTo>
                  <a:lnTo>
                    <a:pt x="175133" y="111290"/>
                  </a:lnTo>
                  <a:lnTo>
                    <a:pt x="177876" y="111290"/>
                  </a:lnTo>
                  <a:lnTo>
                    <a:pt x="177876" y="102158"/>
                  </a:lnTo>
                  <a:lnTo>
                    <a:pt x="186994" y="102158"/>
                  </a:lnTo>
                  <a:lnTo>
                    <a:pt x="186994" y="99428"/>
                  </a:lnTo>
                  <a:close/>
                </a:path>
                <a:path w="838834" h="987425">
                  <a:moveTo>
                    <a:pt x="229870" y="373989"/>
                  </a:moveTo>
                  <a:lnTo>
                    <a:pt x="219837" y="373989"/>
                  </a:lnTo>
                  <a:lnTo>
                    <a:pt x="219837" y="376732"/>
                  </a:lnTo>
                  <a:lnTo>
                    <a:pt x="229870" y="376732"/>
                  </a:lnTo>
                  <a:lnTo>
                    <a:pt x="229870" y="373989"/>
                  </a:lnTo>
                  <a:close/>
                </a:path>
                <a:path w="838834" h="987425">
                  <a:moveTo>
                    <a:pt x="229870" y="264528"/>
                  </a:moveTo>
                  <a:lnTo>
                    <a:pt x="219837" y="264528"/>
                  </a:lnTo>
                  <a:lnTo>
                    <a:pt x="219837" y="267271"/>
                  </a:lnTo>
                  <a:lnTo>
                    <a:pt x="229870" y="267271"/>
                  </a:lnTo>
                  <a:lnTo>
                    <a:pt x="229870" y="264528"/>
                  </a:lnTo>
                  <a:close/>
                </a:path>
                <a:path w="838834" h="987425">
                  <a:moveTo>
                    <a:pt x="232600" y="144119"/>
                  </a:moveTo>
                  <a:lnTo>
                    <a:pt x="229870" y="144119"/>
                  </a:lnTo>
                  <a:lnTo>
                    <a:pt x="229870" y="154152"/>
                  </a:lnTo>
                  <a:lnTo>
                    <a:pt x="232600" y="154152"/>
                  </a:lnTo>
                  <a:lnTo>
                    <a:pt x="232600" y="144119"/>
                  </a:lnTo>
                  <a:close/>
                </a:path>
                <a:path w="838834" h="987425">
                  <a:moveTo>
                    <a:pt x="242633" y="373989"/>
                  </a:moveTo>
                  <a:lnTo>
                    <a:pt x="232600" y="373989"/>
                  </a:lnTo>
                  <a:lnTo>
                    <a:pt x="232600" y="376732"/>
                  </a:lnTo>
                  <a:lnTo>
                    <a:pt x="242633" y="376732"/>
                  </a:lnTo>
                  <a:lnTo>
                    <a:pt x="242633" y="373989"/>
                  </a:lnTo>
                  <a:close/>
                </a:path>
                <a:path w="838834" h="987425">
                  <a:moveTo>
                    <a:pt x="242633" y="264528"/>
                  </a:moveTo>
                  <a:lnTo>
                    <a:pt x="232600" y="264528"/>
                  </a:lnTo>
                  <a:lnTo>
                    <a:pt x="232600" y="267271"/>
                  </a:lnTo>
                  <a:lnTo>
                    <a:pt x="242633" y="267271"/>
                  </a:lnTo>
                  <a:lnTo>
                    <a:pt x="242633" y="264528"/>
                  </a:lnTo>
                  <a:close/>
                </a:path>
                <a:path w="838834" h="987425">
                  <a:moveTo>
                    <a:pt x="242633" y="154152"/>
                  </a:moveTo>
                  <a:lnTo>
                    <a:pt x="232600" y="154152"/>
                  </a:lnTo>
                  <a:lnTo>
                    <a:pt x="232600" y="155981"/>
                  </a:lnTo>
                  <a:lnTo>
                    <a:pt x="229870" y="155981"/>
                  </a:lnTo>
                  <a:lnTo>
                    <a:pt x="229870" y="154152"/>
                  </a:lnTo>
                  <a:lnTo>
                    <a:pt x="219837" y="154152"/>
                  </a:lnTo>
                  <a:lnTo>
                    <a:pt x="219837" y="156895"/>
                  </a:lnTo>
                  <a:lnTo>
                    <a:pt x="229870" y="156895"/>
                  </a:lnTo>
                  <a:lnTo>
                    <a:pt x="229870" y="166014"/>
                  </a:lnTo>
                  <a:lnTo>
                    <a:pt x="232600" y="166014"/>
                  </a:lnTo>
                  <a:lnTo>
                    <a:pt x="232600" y="156895"/>
                  </a:lnTo>
                  <a:lnTo>
                    <a:pt x="242633" y="156895"/>
                  </a:lnTo>
                  <a:lnTo>
                    <a:pt x="242633" y="154152"/>
                  </a:lnTo>
                  <a:close/>
                </a:path>
                <a:path w="838834" h="987425">
                  <a:moveTo>
                    <a:pt x="284594" y="319265"/>
                  </a:moveTo>
                  <a:lnTo>
                    <a:pt x="274561" y="319265"/>
                  </a:lnTo>
                  <a:lnTo>
                    <a:pt x="274561" y="321995"/>
                  </a:lnTo>
                  <a:lnTo>
                    <a:pt x="284594" y="321995"/>
                  </a:lnTo>
                  <a:lnTo>
                    <a:pt x="284594" y="319265"/>
                  </a:lnTo>
                  <a:close/>
                </a:path>
                <a:path w="838834" h="987425">
                  <a:moveTo>
                    <a:pt x="284594" y="208889"/>
                  </a:moveTo>
                  <a:lnTo>
                    <a:pt x="274561" y="208889"/>
                  </a:lnTo>
                  <a:lnTo>
                    <a:pt x="274561" y="211620"/>
                  </a:lnTo>
                  <a:lnTo>
                    <a:pt x="284594" y="211620"/>
                  </a:lnTo>
                  <a:lnTo>
                    <a:pt x="284594" y="208889"/>
                  </a:lnTo>
                  <a:close/>
                </a:path>
                <a:path w="838834" h="987425">
                  <a:moveTo>
                    <a:pt x="297370" y="319265"/>
                  </a:moveTo>
                  <a:lnTo>
                    <a:pt x="287337" y="319265"/>
                  </a:lnTo>
                  <a:lnTo>
                    <a:pt x="287337" y="321995"/>
                  </a:lnTo>
                  <a:lnTo>
                    <a:pt x="297370" y="321995"/>
                  </a:lnTo>
                  <a:lnTo>
                    <a:pt x="297370" y="319265"/>
                  </a:lnTo>
                  <a:close/>
                </a:path>
                <a:path w="838834" h="987425">
                  <a:moveTo>
                    <a:pt x="297370" y="208889"/>
                  </a:moveTo>
                  <a:lnTo>
                    <a:pt x="287337" y="208889"/>
                  </a:lnTo>
                  <a:lnTo>
                    <a:pt x="287337" y="211620"/>
                  </a:lnTo>
                  <a:lnTo>
                    <a:pt x="297370" y="211620"/>
                  </a:lnTo>
                  <a:lnTo>
                    <a:pt x="297370" y="208889"/>
                  </a:lnTo>
                  <a:close/>
                </a:path>
                <a:path w="838834" h="987425">
                  <a:moveTo>
                    <a:pt x="335673" y="155981"/>
                  </a:moveTo>
                  <a:lnTo>
                    <a:pt x="332028" y="154152"/>
                  </a:lnTo>
                  <a:lnTo>
                    <a:pt x="330200" y="154152"/>
                  </a:lnTo>
                  <a:lnTo>
                    <a:pt x="330200" y="155981"/>
                  </a:lnTo>
                  <a:lnTo>
                    <a:pt x="335673" y="155981"/>
                  </a:lnTo>
                  <a:close/>
                </a:path>
                <a:path w="838834" h="987425">
                  <a:moveTo>
                    <a:pt x="340233" y="373989"/>
                  </a:moveTo>
                  <a:lnTo>
                    <a:pt x="330200" y="373989"/>
                  </a:lnTo>
                  <a:lnTo>
                    <a:pt x="330200" y="376732"/>
                  </a:lnTo>
                  <a:lnTo>
                    <a:pt x="340233" y="376732"/>
                  </a:lnTo>
                  <a:lnTo>
                    <a:pt x="340233" y="373989"/>
                  </a:lnTo>
                  <a:close/>
                </a:path>
                <a:path w="838834" h="987425">
                  <a:moveTo>
                    <a:pt x="340233" y="264528"/>
                  </a:moveTo>
                  <a:lnTo>
                    <a:pt x="330200" y="264528"/>
                  </a:lnTo>
                  <a:lnTo>
                    <a:pt x="330200" y="267271"/>
                  </a:lnTo>
                  <a:lnTo>
                    <a:pt x="340233" y="267271"/>
                  </a:lnTo>
                  <a:lnTo>
                    <a:pt x="340233" y="264528"/>
                  </a:lnTo>
                  <a:close/>
                </a:path>
                <a:path w="838834" h="987425">
                  <a:moveTo>
                    <a:pt x="342061" y="159626"/>
                  </a:moveTo>
                  <a:lnTo>
                    <a:pt x="340233" y="158724"/>
                  </a:lnTo>
                  <a:lnTo>
                    <a:pt x="340233" y="166928"/>
                  </a:lnTo>
                  <a:lnTo>
                    <a:pt x="342061" y="166928"/>
                  </a:lnTo>
                  <a:lnTo>
                    <a:pt x="342061" y="159626"/>
                  </a:lnTo>
                  <a:close/>
                </a:path>
                <a:path w="838834" h="987425">
                  <a:moveTo>
                    <a:pt x="352094" y="373989"/>
                  </a:moveTo>
                  <a:lnTo>
                    <a:pt x="342061" y="373989"/>
                  </a:lnTo>
                  <a:lnTo>
                    <a:pt x="342061" y="376732"/>
                  </a:lnTo>
                  <a:lnTo>
                    <a:pt x="352094" y="376732"/>
                  </a:lnTo>
                  <a:lnTo>
                    <a:pt x="352094" y="373989"/>
                  </a:lnTo>
                  <a:close/>
                </a:path>
                <a:path w="838834" h="987425">
                  <a:moveTo>
                    <a:pt x="352094" y="264528"/>
                  </a:moveTo>
                  <a:lnTo>
                    <a:pt x="342061" y="264528"/>
                  </a:lnTo>
                  <a:lnTo>
                    <a:pt x="342061" y="267271"/>
                  </a:lnTo>
                  <a:lnTo>
                    <a:pt x="352094" y="267271"/>
                  </a:lnTo>
                  <a:lnTo>
                    <a:pt x="352094" y="264528"/>
                  </a:lnTo>
                  <a:close/>
                </a:path>
                <a:path w="838834" h="987425">
                  <a:moveTo>
                    <a:pt x="394970" y="319265"/>
                  </a:moveTo>
                  <a:lnTo>
                    <a:pt x="384937" y="319265"/>
                  </a:lnTo>
                  <a:lnTo>
                    <a:pt x="384937" y="321995"/>
                  </a:lnTo>
                  <a:lnTo>
                    <a:pt x="394970" y="321995"/>
                  </a:lnTo>
                  <a:lnTo>
                    <a:pt x="394970" y="319265"/>
                  </a:lnTo>
                  <a:close/>
                </a:path>
                <a:path w="838834" h="987425">
                  <a:moveTo>
                    <a:pt x="394970" y="208889"/>
                  </a:moveTo>
                  <a:lnTo>
                    <a:pt x="384937" y="208889"/>
                  </a:lnTo>
                  <a:lnTo>
                    <a:pt x="384937" y="211620"/>
                  </a:lnTo>
                  <a:lnTo>
                    <a:pt x="394970" y="211620"/>
                  </a:lnTo>
                  <a:lnTo>
                    <a:pt x="394970" y="208889"/>
                  </a:lnTo>
                  <a:close/>
                </a:path>
                <a:path w="838834" h="987425">
                  <a:moveTo>
                    <a:pt x="407733" y="319265"/>
                  </a:moveTo>
                  <a:lnTo>
                    <a:pt x="397700" y="319265"/>
                  </a:lnTo>
                  <a:lnTo>
                    <a:pt x="397700" y="321995"/>
                  </a:lnTo>
                  <a:lnTo>
                    <a:pt x="407733" y="321995"/>
                  </a:lnTo>
                  <a:lnTo>
                    <a:pt x="407733" y="319265"/>
                  </a:lnTo>
                  <a:close/>
                </a:path>
                <a:path w="838834" h="987425">
                  <a:moveTo>
                    <a:pt x="407733" y="208889"/>
                  </a:moveTo>
                  <a:lnTo>
                    <a:pt x="397700" y="208889"/>
                  </a:lnTo>
                  <a:lnTo>
                    <a:pt x="397700" y="211620"/>
                  </a:lnTo>
                  <a:lnTo>
                    <a:pt x="407733" y="211620"/>
                  </a:lnTo>
                  <a:lnTo>
                    <a:pt x="407733" y="208889"/>
                  </a:lnTo>
                  <a:close/>
                </a:path>
                <a:path w="838834" h="987425">
                  <a:moveTo>
                    <a:pt x="617537" y="859269"/>
                  </a:moveTo>
                  <a:lnTo>
                    <a:pt x="615708" y="859269"/>
                  </a:lnTo>
                  <a:lnTo>
                    <a:pt x="617537" y="860171"/>
                  </a:lnTo>
                  <a:lnTo>
                    <a:pt x="617537" y="859269"/>
                  </a:lnTo>
                  <a:close/>
                </a:path>
                <a:path w="838834" h="987425">
                  <a:moveTo>
                    <a:pt x="727913" y="869302"/>
                  </a:moveTo>
                  <a:lnTo>
                    <a:pt x="725170" y="869302"/>
                  </a:lnTo>
                  <a:lnTo>
                    <a:pt x="725170" y="872032"/>
                  </a:lnTo>
                  <a:lnTo>
                    <a:pt x="727913" y="872032"/>
                  </a:lnTo>
                  <a:lnTo>
                    <a:pt x="727913" y="869302"/>
                  </a:lnTo>
                  <a:close/>
                </a:path>
                <a:path w="838834" h="987425">
                  <a:moveTo>
                    <a:pt x="782637" y="913993"/>
                  </a:moveTo>
                  <a:lnTo>
                    <a:pt x="779907" y="913993"/>
                  </a:lnTo>
                  <a:lnTo>
                    <a:pt x="779907" y="924026"/>
                  </a:lnTo>
                  <a:lnTo>
                    <a:pt x="779907" y="926769"/>
                  </a:lnTo>
                  <a:lnTo>
                    <a:pt x="779907" y="936802"/>
                  </a:lnTo>
                  <a:lnTo>
                    <a:pt x="782637" y="936802"/>
                  </a:lnTo>
                  <a:lnTo>
                    <a:pt x="782637" y="926769"/>
                  </a:lnTo>
                  <a:lnTo>
                    <a:pt x="782637" y="924026"/>
                  </a:lnTo>
                  <a:lnTo>
                    <a:pt x="782637" y="913993"/>
                  </a:lnTo>
                  <a:close/>
                </a:path>
                <a:path w="838834" h="987425">
                  <a:moveTo>
                    <a:pt x="838288" y="979665"/>
                  </a:moveTo>
                  <a:lnTo>
                    <a:pt x="835545" y="979665"/>
                  </a:lnTo>
                  <a:lnTo>
                    <a:pt x="835545" y="981494"/>
                  </a:lnTo>
                  <a:lnTo>
                    <a:pt x="835545" y="982408"/>
                  </a:lnTo>
                  <a:lnTo>
                    <a:pt x="835545" y="986053"/>
                  </a:lnTo>
                  <a:lnTo>
                    <a:pt x="837374" y="986967"/>
                  </a:lnTo>
                  <a:lnTo>
                    <a:pt x="837374" y="982408"/>
                  </a:lnTo>
                  <a:lnTo>
                    <a:pt x="838288" y="982408"/>
                  </a:lnTo>
                  <a:lnTo>
                    <a:pt x="838288" y="979665"/>
                  </a:lnTo>
                  <a:close/>
                </a:path>
                <a:path w="838834" h="987425">
                  <a:moveTo>
                    <a:pt x="838288" y="968730"/>
                  </a:moveTo>
                  <a:lnTo>
                    <a:pt x="835545" y="968730"/>
                  </a:lnTo>
                  <a:lnTo>
                    <a:pt x="835545" y="978763"/>
                  </a:lnTo>
                  <a:lnTo>
                    <a:pt x="838288" y="978763"/>
                  </a:lnTo>
                  <a:lnTo>
                    <a:pt x="838288" y="968730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3990663" y="7551699"/>
              <a:ext cx="408305" cy="343535"/>
            </a:xfrm>
            <a:custGeom>
              <a:avLst/>
              <a:gdLst/>
              <a:ahLst/>
              <a:cxnLst/>
              <a:rect l="l" t="t" r="r" b="b"/>
              <a:pathLst>
                <a:path w="408305" h="343534">
                  <a:moveTo>
                    <a:pt x="10033" y="340245"/>
                  </a:moveTo>
                  <a:lnTo>
                    <a:pt x="0" y="340245"/>
                  </a:lnTo>
                  <a:lnTo>
                    <a:pt x="0" y="342976"/>
                  </a:lnTo>
                  <a:lnTo>
                    <a:pt x="10033" y="342976"/>
                  </a:lnTo>
                  <a:lnTo>
                    <a:pt x="10033" y="340245"/>
                  </a:lnTo>
                  <a:close/>
                </a:path>
                <a:path w="408305" h="343534">
                  <a:moveTo>
                    <a:pt x="12776" y="219837"/>
                  </a:moveTo>
                  <a:lnTo>
                    <a:pt x="10033" y="219837"/>
                  </a:lnTo>
                  <a:lnTo>
                    <a:pt x="10033" y="229870"/>
                  </a:lnTo>
                  <a:lnTo>
                    <a:pt x="10033" y="232613"/>
                  </a:lnTo>
                  <a:lnTo>
                    <a:pt x="10033" y="242646"/>
                  </a:lnTo>
                  <a:lnTo>
                    <a:pt x="12776" y="242646"/>
                  </a:lnTo>
                  <a:lnTo>
                    <a:pt x="12776" y="232613"/>
                  </a:lnTo>
                  <a:lnTo>
                    <a:pt x="12776" y="229870"/>
                  </a:lnTo>
                  <a:lnTo>
                    <a:pt x="12776" y="219837"/>
                  </a:lnTo>
                  <a:close/>
                </a:path>
                <a:path w="408305" h="343534">
                  <a:moveTo>
                    <a:pt x="12776" y="120408"/>
                  </a:moveTo>
                  <a:lnTo>
                    <a:pt x="10033" y="120408"/>
                  </a:lnTo>
                  <a:lnTo>
                    <a:pt x="10033" y="122237"/>
                  </a:lnTo>
                  <a:lnTo>
                    <a:pt x="10033" y="123151"/>
                  </a:lnTo>
                  <a:lnTo>
                    <a:pt x="10033" y="132270"/>
                  </a:lnTo>
                  <a:lnTo>
                    <a:pt x="12776" y="132270"/>
                  </a:lnTo>
                  <a:lnTo>
                    <a:pt x="12776" y="123151"/>
                  </a:lnTo>
                  <a:lnTo>
                    <a:pt x="12776" y="122237"/>
                  </a:lnTo>
                  <a:lnTo>
                    <a:pt x="12776" y="120408"/>
                  </a:lnTo>
                  <a:close/>
                </a:path>
                <a:path w="408305" h="343534">
                  <a:moveTo>
                    <a:pt x="12776" y="109461"/>
                  </a:moveTo>
                  <a:lnTo>
                    <a:pt x="10033" y="109461"/>
                  </a:lnTo>
                  <a:lnTo>
                    <a:pt x="10033" y="119494"/>
                  </a:lnTo>
                  <a:lnTo>
                    <a:pt x="12776" y="119494"/>
                  </a:lnTo>
                  <a:lnTo>
                    <a:pt x="12776" y="109461"/>
                  </a:lnTo>
                  <a:close/>
                </a:path>
                <a:path w="408305" h="343534">
                  <a:moveTo>
                    <a:pt x="12776" y="0"/>
                  </a:moveTo>
                  <a:lnTo>
                    <a:pt x="10033" y="0"/>
                  </a:lnTo>
                  <a:lnTo>
                    <a:pt x="10033" y="10033"/>
                  </a:lnTo>
                  <a:lnTo>
                    <a:pt x="10033" y="11861"/>
                  </a:lnTo>
                  <a:lnTo>
                    <a:pt x="10033" y="12776"/>
                  </a:lnTo>
                  <a:lnTo>
                    <a:pt x="10033" y="21894"/>
                  </a:lnTo>
                  <a:lnTo>
                    <a:pt x="12776" y="21894"/>
                  </a:lnTo>
                  <a:lnTo>
                    <a:pt x="12776" y="12776"/>
                  </a:lnTo>
                  <a:lnTo>
                    <a:pt x="12776" y="11861"/>
                  </a:lnTo>
                  <a:lnTo>
                    <a:pt x="12776" y="10033"/>
                  </a:lnTo>
                  <a:lnTo>
                    <a:pt x="12776" y="0"/>
                  </a:lnTo>
                  <a:close/>
                </a:path>
                <a:path w="408305" h="343534">
                  <a:moveTo>
                    <a:pt x="64770" y="284607"/>
                  </a:moveTo>
                  <a:lnTo>
                    <a:pt x="54724" y="284607"/>
                  </a:lnTo>
                  <a:lnTo>
                    <a:pt x="54724" y="287337"/>
                  </a:lnTo>
                  <a:lnTo>
                    <a:pt x="64770" y="287337"/>
                  </a:lnTo>
                  <a:lnTo>
                    <a:pt x="64770" y="284607"/>
                  </a:lnTo>
                  <a:close/>
                </a:path>
                <a:path w="408305" h="343534">
                  <a:moveTo>
                    <a:pt x="67500" y="165112"/>
                  </a:moveTo>
                  <a:lnTo>
                    <a:pt x="64770" y="165112"/>
                  </a:lnTo>
                  <a:lnTo>
                    <a:pt x="64770" y="175145"/>
                  </a:lnTo>
                  <a:lnTo>
                    <a:pt x="64770" y="176961"/>
                  </a:lnTo>
                  <a:lnTo>
                    <a:pt x="64770" y="177876"/>
                  </a:lnTo>
                  <a:lnTo>
                    <a:pt x="64770" y="186994"/>
                  </a:lnTo>
                  <a:lnTo>
                    <a:pt x="67500" y="186994"/>
                  </a:lnTo>
                  <a:lnTo>
                    <a:pt x="67500" y="177876"/>
                  </a:lnTo>
                  <a:lnTo>
                    <a:pt x="67500" y="176961"/>
                  </a:lnTo>
                  <a:lnTo>
                    <a:pt x="67500" y="175145"/>
                  </a:lnTo>
                  <a:lnTo>
                    <a:pt x="67500" y="165112"/>
                  </a:lnTo>
                  <a:close/>
                </a:path>
                <a:path w="408305" h="343534">
                  <a:moveTo>
                    <a:pt x="67500" y="54737"/>
                  </a:moveTo>
                  <a:lnTo>
                    <a:pt x="64770" y="54737"/>
                  </a:lnTo>
                  <a:lnTo>
                    <a:pt x="64770" y="64770"/>
                  </a:lnTo>
                  <a:lnTo>
                    <a:pt x="64770" y="67500"/>
                  </a:lnTo>
                  <a:lnTo>
                    <a:pt x="64770" y="77533"/>
                  </a:lnTo>
                  <a:lnTo>
                    <a:pt x="67500" y="77533"/>
                  </a:lnTo>
                  <a:lnTo>
                    <a:pt x="67500" y="67500"/>
                  </a:lnTo>
                  <a:lnTo>
                    <a:pt x="67500" y="64770"/>
                  </a:lnTo>
                  <a:lnTo>
                    <a:pt x="67500" y="54737"/>
                  </a:lnTo>
                  <a:close/>
                </a:path>
                <a:path w="408305" h="343534">
                  <a:moveTo>
                    <a:pt x="77533" y="284607"/>
                  </a:moveTo>
                  <a:lnTo>
                    <a:pt x="67500" y="284607"/>
                  </a:lnTo>
                  <a:lnTo>
                    <a:pt x="67500" y="287337"/>
                  </a:lnTo>
                  <a:lnTo>
                    <a:pt x="77533" y="287337"/>
                  </a:lnTo>
                  <a:lnTo>
                    <a:pt x="77533" y="284607"/>
                  </a:lnTo>
                  <a:close/>
                </a:path>
                <a:path w="408305" h="343534">
                  <a:moveTo>
                    <a:pt x="119494" y="340245"/>
                  </a:moveTo>
                  <a:lnTo>
                    <a:pt x="109461" y="340245"/>
                  </a:lnTo>
                  <a:lnTo>
                    <a:pt x="109461" y="342976"/>
                  </a:lnTo>
                  <a:lnTo>
                    <a:pt x="119494" y="342976"/>
                  </a:lnTo>
                  <a:lnTo>
                    <a:pt x="119494" y="340245"/>
                  </a:lnTo>
                  <a:close/>
                </a:path>
                <a:path w="408305" h="343534">
                  <a:moveTo>
                    <a:pt x="123139" y="219837"/>
                  </a:moveTo>
                  <a:lnTo>
                    <a:pt x="120408" y="219837"/>
                  </a:lnTo>
                  <a:lnTo>
                    <a:pt x="120408" y="229870"/>
                  </a:lnTo>
                  <a:lnTo>
                    <a:pt x="120408" y="232613"/>
                  </a:lnTo>
                  <a:lnTo>
                    <a:pt x="120408" y="242646"/>
                  </a:lnTo>
                  <a:lnTo>
                    <a:pt x="123139" y="242646"/>
                  </a:lnTo>
                  <a:lnTo>
                    <a:pt x="123139" y="232613"/>
                  </a:lnTo>
                  <a:lnTo>
                    <a:pt x="123139" y="229870"/>
                  </a:lnTo>
                  <a:lnTo>
                    <a:pt x="123139" y="219837"/>
                  </a:lnTo>
                  <a:close/>
                </a:path>
                <a:path w="408305" h="343534">
                  <a:moveTo>
                    <a:pt x="123139" y="120408"/>
                  </a:moveTo>
                  <a:lnTo>
                    <a:pt x="120408" y="120408"/>
                  </a:lnTo>
                  <a:lnTo>
                    <a:pt x="120408" y="122237"/>
                  </a:lnTo>
                  <a:lnTo>
                    <a:pt x="120408" y="123151"/>
                  </a:lnTo>
                  <a:lnTo>
                    <a:pt x="120408" y="132270"/>
                  </a:lnTo>
                  <a:lnTo>
                    <a:pt x="123139" y="132270"/>
                  </a:lnTo>
                  <a:lnTo>
                    <a:pt x="123139" y="123151"/>
                  </a:lnTo>
                  <a:lnTo>
                    <a:pt x="123139" y="122237"/>
                  </a:lnTo>
                  <a:lnTo>
                    <a:pt x="123139" y="120408"/>
                  </a:lnTo>
                  <a:close/>
                </a:path>
                <a:path w="408305" h="343534">
                  <a:moveTo>
                    <a:pt x="123139" y="109461"/>
                  </a:moveTo>
                  <a:lnTo>
                    <a:pt x="120408" y="109461"/>
                  </a:lnTo>
                  <a:lnTo>
                    <a:pt x="120408" y="119494"/>
                  </a:lnTo>
                  <a:lnTo>
                    <a:pt x="123139" y="119494"/>
                  </a:lnTo>
                  <a:lnTo>
                    <a:pt x="123139" y="109461"/>
                  </a:lnTo>
                  <a:close/>
                </a:path>
                <a:path w="408305" h="343534">
                  <a:moveTo>
                    <a:pt x="123139" y="0"/>
                  </a:moveTo>
                  <a:lnTo>
                    <a:pt x="120408" y="0"/>
                  </a:lnTo>
                  <a:lnTo>
                    <a:pt x="120408" y="10033"/>
                  </a:lnTo>
                  <a:lnTo>
                    <a:pt x="120408" y="11861"/>
                  </a:lnTo>
                  <a:lnTo>
                    <a:pt x="120408" y="12776"/>
                  </a:lnTo>
                  <a:lnTo>
                    <a:pt x="120408" y="21894"/>
                  </a:lnTo>
                  <a:lnTo>
                    <a:pt x="123139" y="21894"/>
                  </a:lnTo>
                  <a:lnTo>
                    <a:pt x="123139" y="12776"/>
                  </a:lnTo>
                  <a:lnTo>
                    <a:pt x="123139" y="11861"/>
                  </a:lnTo>
                  <a:lnTo>
                    <a:pt x="123139" y="10033"/>
                  </a:lnTo>
                  <a:lnTo>
                    <a:pt x="123139" y="0"/>
                  </a:lnTo>
                  <a:close/>
                </a:path>
                <a:path w="408305" h="343534">
                  <a:moveTo>
                    <a:pt x="132270" y="340245"/>
                  </a:moveTo>
                  <a:lnTo>
                    <a:pt x="122224" y="340245"/>
                  </a:lnTo>
                  <a:lnTo>
                    <a:pt x="122224" y="342976"/>
                  </a:lnTo>
                  <a:lnTo>
                    <a:pt x="132270" y="342976"/>
                  </a:lnTo>
                  <a:lnTo>
                    <a:pt x="132270" y="340245"/>
                  </a:lnTo>
                  <a:close/>
                </a:path>
                <a:path w="408305" h="343534">
                  <a:moveTo>
                    <a:pt x="175133" y="284607"/>
                  </a:moveTo>
                  <a:lnTo>
                    <a:pt x="165100" y="284607"/>
                  </a:lnTo>
                  <a:lnTo>
                    <a:pt x="165100" y="287337"/>
                  </a:lnTo>
                  <a:lnTo>
                    <a:pt x="175133" y="287337"/>
                  </a:lnTo>
                  <a:lnTo>
                    <a:pt x="175133" y="284607"/>
                  </a:lnTo>
                  <a:close/>
                </a:path>
                <a:path w="408305" h="343534">
                  <a:moveTo>
                    <a:pt x="177876" y="165112"/>
                  </a:moveTo>
                  <a:lnTo>
                    <a:pt x="175133" y="165112"/>
                  </a:lnTo>
                  <a:lnTo>
                    <a:pt x="175133" y="175145"/>
                  </a:lnTo>
                  <a:lnTo>
                    <a:pt x="175133" y="176961"/>
                  </a:lnTo>
                  <a:lnTo>
                    <a:pt x="175133" y="177876"/>
                  </a:lnTo>
                  <a:lnTo>
                    <a:pt x="175133" y="186994"/>
                  </a:lnTo>
                  <a:lnTo>
                    <a:pt x="177876" y="186994"/>
                  </a:lnTo>
                  <a:lnTo>
                    <a:pt x="177876" y="177876"/>
                  </a:lnTo>
                  <a:lnTo>
                    <a:pt x="177876" y="176961"/>
                  </a:lnTo>
                  <a:lnTo>
                    <a:pt x="177876" y="175145"/>
                  </a:lnTo>
                  <a:lnTo>
                    <a:pt x="177876" y="165112"/>
                  </a:lnTo>
                  <a:close/>
                </a:path>
                <a:path w="408305" h="343534">
                  <a:moveTo>
                    <a:pt x="177876" y="54737"/>
                  </a:moveTo>
                  <a:lnTo>
                    <a:pt x="175133" y="54737"/>
                  </a:lnTo>
                  <a:lnTo>
                    <a:pt x="175133" y="64770"/>
                  </a:lnTo>
                  <a:lnTo>
                    <a:pt x="175133" y="67500"/>
                  </a:lnTo>
                  <a:lnTo>
                    <a:pt x="175133" y="77533"/>
                  </a:lnTo>
                  <a:lnTo>
                    <a:pt x="177876" y="77533"/>
                  </a:lnTo>
                  <a:lnTo>
                    <a:pt x="177876" y="67500"/>
                  </a:lnTo>
                  <a:lnTo>
                    <a:pt x="177876" y="64770"/>
                  </a:lnTo>
                  <a:lnTo>
                    <a:pt x="177876" y="54737"/>
                  </a:lnTo>
                  <a:close/>
                </a:path>
                <a:path w="408305" h="343534">
                  <a:moveTo>
                    <a:pt x="186994" y="284607"/>
                  </a:moveTo>
                  <a:lnTo>
                    <a:pt x="176961" y="284607"/>
                  </a:lnTo>
                  <a:lnTo>
                    <a:pt x="176961" y="287337"/>
                  </a:lnTo>
                  <a:lnTo>
                    <a:pt x="186994" y="287337"/>
                  </a:lnTo>
                  <a:lnTo>
                    <a:pt x="186994" y="284607"/>
                  </a:lnTo>
                  <a:close/>
                </a:path>
                <a:path w="408305" h="343534">
                  <a:moveTo>
                    <a:pt x="229870" y="340245"/>
                  </a:moveTo>
                  <a:lnTo>
                    <a:pt x="219837" y="340245"/>
                  </a:lnTo>
                  <a:lnTo>
                    <a:pt x="219837" y="342976"/>
                  </a:lnTo>
                  <a:lnTo>
                    <a:pt x="229870" y="342976"/>
                  </a:lnTo>
                  <a:lnTo>
                    <a:pt x="229870" y="340245"/>
                  </a:lnTo>
                  <a:close/>
                </a:path>
                <a:path w="408305" h="343534">
                  <a:moveTo>
                    <a:pt x="232600" y="219837"/>
                  </a:moveTo>
                  <a:lnTo>
                    <a:pt x="229870" y="219837"/>
                  </a:lnTo>
                  <a:lnTo>
                    <a:pt x="229870" y="229870"/>
                  </a:lnTo>
                  <a:lnTo>
                    <a:pt x="229870" y="232613"/>
                  </a:lnTo>
                  <a:lnTo>
                    <a:pt x="229870" y="242646"/>
                  </a:lnTo>
                  <a:lnTo>
                    <a:pt x="232600" y="242646"/>
                  </a:lnTo>
                  <a:lnTo>
                    <a:pt x="232600" y="232613"/>
                  </a:lnTo>
                  <a:lnTo>
                    <a:pt x="232600" y="229870"/>
                  </a:lnTo>
                  <a:lnTo>
                    <a:pt x="232600" y="219837"/>
                  </a:lnTo>
                  <a:close/>
                </a:path>
                <a:path w="408305" h="343534">
                  <a:moveTo>
                    <a:pt x="232600" y="120408"/>
                  </a:moveTo>
                  <a:lnTo>
                    <a:pt x="229870" y="120408"/>
                  </a:lnTo>
                  <a:lnTo>
                    <a:pt x="229870" y="122237"/>
                  </a:lnTo>
                  <a:lnTo>
                    <a:pt x="229870" y="123151"/>
                  </a:lnTo>
                  <a:lnTo>
                    <a:pt x="229870" y="132270"/>
                  </a:lnTo>
                  <a:lnTo>
                    <a:pt x="232600" y="132270"/>
                  </a:lnTo>
                  <a:lnTo>
                    <a:pt x="232600" y="123151"/>
                  </a:lnTo>
                  <a:lnTo>
                    <a:pt x="232600" y="122237"/>
                  </a:lnTo>
                  <a:lnTo>
                    <a:pt x="232600" y="120408"/>
                  </a:lnTo>
                  <a:close/>
                </a:path>
                <a:path w="408305" h="343534">
                  <a:moveTo>
                    <a:pt x="232600" y="109461"/>
                  </a:moveTo>
                  <a:lnTo>
                    <a:pt x="229870" y="109461"/>
                  </a:lnTo>
                  <a:lnTo>
                    <a:pt x="229870" y="119494"/>
                  </a:lnTo>
                  <a:lnTo>
                    <a:pt x="232600" y="119494"/>
                  </a:lnTo>
                  <a:lnTo>
                    <a:pt x="232600" y="109461"/>
                  </a:lnTo>
                  <a:close/>
                </a:path>
                <a:path w="408305" h="343534">
                  <a:moveTo>
                    <a:pt x="232600" y="0"/>
                  </a:moveTo>
                  <a:lnTo>
                    <a:pt x="229870" y="0"/>
                  </a:lnTo>
                  <a:lnTo>
                    <a:pt x="229870" y="10033"/>
                  </a:lnTo>
                  <a:lnTo>
                    <a:pt x="229870" y="12776"/>
                  </a:lnTo>
                  <a:lnTo>
                    <a:pt x="232600" y="12776"/>
                  </a:lnTo>
                  <a:lnTo>
                    <a:pt x="232600" y="10033"/>
                  </a:lnTo>
                  <a:lnTo>
                    <a:pt x="232600" y="0"/>
                  </a:lnTo>
                  <a:close/>
                </a:path>
                <a:path w="408305" h="343534">
                  <a:moveTo>
                    <a:pt x="242633" y="340245"/>
                  </a:moveTo>
                  <a:lnTo>
                    <a:pt x="232600" y="340245"/>
                  </a:lnTo>
                  <a:lnTo>
                    <a:pt x="232600" y="342976"/>
                  </a:lnTo>
                  <a:lnTo>
                    <a:pt x="242633" y="342976"/>
                  </a:lnTo>
                  <a:lnTo>
                    <a:pt x="242633" y="340245"/>
                  </a:lnTo>
                  <a:close/>
                </a:path>
                <a:path w="408305" h="343534">
                  <a:moveTo>
                    <a:pt x="284594" y="284607"/>
                  </a:moveTo>
                  <a:lnTo>
                    <a:pt x="274561" y="284607"/>
                  </a:lnTo>
                  <a:lnTo>
                    <a:pt x="274561" y="287337"/>
                  </a:lnTo>
                  <a:lnTo>
                    <a:pt x="284594" y="287337"/>
                  </a:lnTo>
                  <a:lnTo>
                    <a:pt x="284594" y="284607"/>
                  </a:lnTo>
                  <a:close/>
                </a:path>
                <a:path w="408305" h="343534">
                  <a:moveTo>
                    <a:pt x="288239" y="165112"/>
                  </a:moveTo>
                  <a:lnTo>
                    <a:pt x="285508" y="165112"/>
                  </a:lnTo>
                  <a:lnTo>
                    <a:pt x="285508" y="175145"/>
                  </a:lnTo>
                  <a:lnTo>
                    <a:pt x="285508" y="176961"/>
                  </a:lnTo>
                  <a:lnTo>
                    <a:pt x="285508" y="177876"/>
                  </a:lnTo>
                  <a:lnTo>
                    <a:pt x="285508" y="186994"/>
                  </a:lnTo>
                  <a:lnTo>
                    <a:pt x="288239" y="186994"/>
                  </a:lnTo>
                  <a:lnTo>
                    <a:pt x="288239" y="177876"/>
                  </a:lnTo>
                  <a:lnTo>
                    <a:pt x="288239" y="176961"/>
                  </a:lnTo>
                  <a:lnTo>
                    <a:pt x="288239" y="175145"/>
                  </a:lnTo>
                  <a:lnTo>
                    <a:pt x="288239" y="165112"/>
                  </a:lnTo>
                  <a:close/>
                </a:path>
                <a:path w="408305" h="343534">
                  <a:moveTo>
                    <a:pt x="288239" y="54737"/>
                  </a:moveTo>
                  <a:lnTo>
                    <a:pt x="285508" y="54737"/>
                  </a:lnTo>
                  <a:lnTo>
                    <a:pt x="285508" y="64770"/>
                  </a:lnTo>
                  <a:lnTo>
                    <a:pt x="285508" y="67500"/>
                  </a:lnTo>
                  <a:lnTo>
                    <a:pt x="285508" y="77533"/>
                  </a:lnTo>
                  <a:lnTo>
                    <a:pt x="288239" y="77533"/>
                  </a:lnTo>
                  <a:lnTo>
                    <a:pt x="288239" y="67500"/>
                  </a:lnTo>
                  <a:lnTo>
                    <a:pt x="288239" y="64770"/>
                  </a:lnTo>
                  <a:lnTo>
                    <a:pt x="288239" y="54737"/>
                  </a:lnTo>
                  <a:close/>
                </a:path>
                <a:path w="408305" h="343534">
                  <a:moveTo>
                    <a:pt x="297370" y="284607"/>
                  </a:moveTo>
                  <a:lnTo>
                    <a:pt x="287337" y="284607"/>
                  </a:lnTo>
                  <a:lnTo>
                    <a:pt x="287337" y="287337"/>
                  </a:lnTo>
                  <a:lnTo>
                    <a:pt x="297370" y="287337"/>
                  </a:lnTo>
                  <a:lnTo>
                    <a:pt x="297370" y="284607"/>
                  </a:lnTo>
                  <a:close/>
                </a:path>
                <a:path w="408305" h="343534">
                  <a:moveTo>
                    <a:pt x="340233" y="340245"/>
                  </a:moveTo>
                  <a:lnTo>
                    <a:pt x="330200" y="340245"/>
                  </a:lnTo>
                  <a:lnTo>
                    <a:pt x="330200" y="342976"/>
                  </a:lnTo>
                  <a:lnTo>
                    <a:pt x="340233" y="342976"/>
                  </a:lnTo>
                  <a:lnTo>
                    <a:pt x="340233" y="340245"/>
                  </a:lnTo>
                  <a:close/>
                </a:path>
                <a:path w="408305" h="343534">
                  <a:moveTo>
                    <a:pt x="342976" y="219837"/>
                  </a:moveTo>
                  <a:lnTo>
                    <a:pt x="340233" y="219837"/>
                  </a:lnTo>
                  <a:lnTo>
                    <a:pt x="340233" y="229870"/>
                  </a:lnTo>
                  <a:lnTo>
                    <a:pt x="340233" y="232613"/>
                  </a:lnTo>
                  <a:lnTo>
                    <a:pt x="340233" y="242646"/>
                  </a:lnTo>
                  <a:lnTo>
                    <a:pt x="342976" y="242646"/>
                  </a:lnTo>
                  <a:lnTo>
                    <a:pt x="342976" y="232613"/>
                  </a:lnTo>
                  <a:lnTo>
                    <a:pt x="342976" y="229870"/>
                  </a:lnTo>
                  <a:lnTo>
                    <a:pt x="342976" y="219837"/>
                  </a:lnTo>
                  <a:close/>
                </a:path>
                <a:path w="408305" h="343534">
                  <a:moveTo>
                    <a:pt x="342976" y="120408"/>
                  </a:moveTo>
                  <a:lnTo>
                    <a:pt x="340233" y="120408"/>
                  </a:lnTo>
                  <a:lnTo>
                    <a:pt x="340233" y="122237"/>
                  </a:lnTo>
                  <a:lnTo>
                    <a:pt x="340233" y="123151"/>
                  </a:lnTo>
                  <a:lnTo>
                    <a:pt x="340233" y="132270"/>
                  </a:lnTo>
                  <a:lnTo>
                    <a:pt x="342976" y="132270"/>
                  </a:lnTo>
                  <a:lnTo>
                    <a:pt x="342976" y="123151"/>
                  </a:lnTo>
                  <a:lnTo>
                    <a:pt x="342976" y="122237"/>
                  </a:lnTo>
                  <a:lnTo>
                    <a:pt x="342976" y="120408"/>
                  </a:lnTo>
                  <a:close/>
                </a:path>
                <a:path w="408305" h="343534">
                  <a:moveTo>
                    <a:pt x="342976" y="109461"/>
                  </a:moveTo>
                  <a:lnTo>
                    <a:pt x="340233" y="109461"/>
                  </a:lnTo>
                  <a:lnTo>
                    <a:pt x="340233" y="119494"/>
                  </a:lnTo>
                  <a:lnTo>
                    <a:pt x="342976" y="119494"/>
                  </a:lnTo>
                  <a:lnTo>
                    <a:pt x="342976" y="109461"/>
                  </a:lnTo>
                  <a:close/>
                </a:path>
                <a:path w="408305" h="343534">
                  <a:moveTo>
                    <a:pt x="352094" y="340245"/>
                  </a:moveTo>
                  <a:lnTo>
                    <a:pt x="342061" y="340245"/>
                  </a:lnTo>
                  <a:lnTo>
                    <a:pt x="342061" y="342976"/>
                  </a:lnTo>
                  <a:lnTo>
                    <a:pt x="352094" y="342976"/>
                  </a:lnTo>
                  <a:lnTo>
                    <a:pt x="352094" y="340245"/>
                  </a:lnTo>
                  <a:close/>
                </a:path>
                <a:path w="408305" h="343534">
                  <a:moveTo>
                    <a:pt x="394970" y="284607"/>
                  </a:moveTo>
                  <a:lnTo>
                    <a:pt x="384937" y="284607"/>
                  </a:lnTo>
                  <a:lnTo>
                    <a:pt x="384937" y="287337"/>
                  </a:lnTo>
                  <a:lnTo>
                    <a:pt x="394970" y="287337"/>
                  </a:lnTo>
                  <a:lnTo>
                    <a:pt x="394970" y="284607"/>
                  </a:lnTo>
                  <a:close/>
                </a:path>
                <a:path w="408305" h="343534">
                  <a:moveTo>
                    <a:pt x="397700" y="165112"/>
                  </a:moveTo>
                  <a:lnTo>
                    <a:pt x="394970" y="165112"/>
                  </a:lnTo>
                  <a:lnTo>
                    <a:pt x="394970" y="175145"/>
                  </a:lnTo>
                  <a:lnTo>
                    <a:pt x="394970" y="176961"/>
                  </a:lnTo>
                  <a:lnTo>
                    <a:pt x="394970" y="177876"/>
                  </a:lnTo>
                  <a:lnTo>
                    <a:pt x="394970" y="186994"/>
                  </a:lnTo>
                  <a:lnTo>
                    <a:pt x="397700" y="186994"/>
                  </a:lnTo>
                  <a:lnTo>
                    <a:pt x="397700" y="177876"/>
                  </a:lnTo>
                  <a:lnTo>
                    <a:pt x="397700" y="176961"/>
                  </a:lnTo>
                  <a:lnTo>
                    <a:pt x="397700" y="175145"/>
                  </a:lnTo>
                  <a:lnTo>
                    <a:pt x="397700" y="165112"/>
                  </a:lnTo>
                  <a:close/>
                </a:path>
                <a:path w="408305" h="343534">
                  <a:moveTo>
                    <a:pt x="397700" y="54737"/>
                  </a:moveTo>
                  <a:lnTo>
                    <a:pt x="394970" y="54737"/>
                  </a:lnTo>
                  <a:lnTo>
                    <a:pt x="394970" y="64770"/>
                  </a:lnTo>
                  <a:lnTo>
                    <a:pt x="394970" y="67500"/>
                  </a:lnTo>
                  <a:lnTo>
                    <a:pt x="394970" y="77533"/>
                  </a:lnTo>
                  <a:lnTo>
                    <a:pt x="397700" y="77533"/>
                  </a:lnTo>
                  <a:lnTo>
                    <a:pt x="397700" y="67500"/>
                  </a:lnTo>
                  <a:lnTo>
                    <a:pt x="397700" y="64770"/>
                  </a:lnTo>
                  <a:lnTo>
                    <a:pt x="397700" y="54737"/>
                  </a:lnTo>
                  <a:close/>
                </a:path>
                <a:path w="408305" h="343534">
                  <a:moveTo>
                    <a:pt x="407733" y="284607"/>
                  </a:moveTo>
                  <a:lnTo>
                    <a:pt x="397700" y="284607"/>
                  </a:lnTo>
                  <a:lnTo>
                    <a:pt x="397700" y="287337"/>
                  </a:lnTo>
                  <a:lnTo>
                    <a:pt x="407733" y="287337"/>
                  </a:lnTo>
                  <a:lnTo>
                    <a:pt x="407733" y="284607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3660463" y="7231531"/>
              <a:ext cx="738505" cy="883285"/>
            </a:xfrm>
            <a:custGeom>
              <a:avLst/>
              <a:gdLst/>
              <a:ahLst/>
              <a:cxnLst/>
              <a:rect l="l" t="t" r="r" b="b"/>
              <a:pathLst>
                <a:path w="738505" h="883284">
                  <a:moveTo>
                    <a:pt x="10033" y="0"/>
                  </a:moveTo>
                  <a:lnTo>
                    <a:pt x="0" y="0"/>
                  </a:lnTo>
                  <a:lnTo>
                    <a:pt x="0" y="2730"/>
                  </a:lnTo>
                  <a:lnTo>
                    <a:pt x="10033" y="2730"/>
                  </a:lnTo>
                  <a:lnTo>
                    <a:pt x="10033" y="0"/>
                  </a:lnTo>
                  <a:close/>
                </a:path>
                <a:path w="738505" h="883284">
                  <a:moveTo>
                    <a:pt x="22796" y="0"/>
                  </a:moveTo>
                  <a:lnTo>
                    <a:pt x="12763" y="0"/>
                  </a:lnTo>
                  <a:lnTo>
                    <a:pt x="12763" y="2730"/>
                  </a:lnTo>
                  <a:lnTo>
                    <a:pt x="22796" y="2730"/>
                  </a:lnTo>
                  <a:lnTo>
                    <a:pt x="22796" y="0"/>
                  </a:lnTo>
                  <a:close/>
                </a:path>
                <a:path w="738505" h="883284">
                  <a:moveTo>
                    <a:pt x="352094" y="660412"/>
                  </a:moveTo>
                  <a:lnTo>
                    <a:pt x="342976" y="660412"/>
                  </a:lnTo>
                  <a:lnTo>
                    <a:pt x="342976" y="650379"/>
                  </a:lnTo>
                  <a:lnTo>
                    <a:pt x="340233" y="650379"/>
                  </a:lnTo>
                  <a:lnTo>
                    <a:pt x="340233" y="660412"/>
                  </a:lnTo>
                  <a:lnTo>
                    <a:pt x="330200" y="660412"/>
                  </a:lnTo>
                  <a:lnTo>
                    <a:pt x="330200" y="663143"/>
                  </a:lnTo>
                  <a:lnTo>
                    <a:pt x="340233" y="663143"/>
                  </a:lnTo>
                  <a:lnTo>
                    <a:pt x="340233" y="672274"/>
                  </a:lnTo>
                  <a:lnTo>
                    <a:pt x="342976" y="672274"/>
                  </a:lnTo>
                  <a:lnTo>
                    <a:pt x="342976" y="663143"/>
                  </a:lnTo>
                  <a:lnTo>
                    <a:pt x="352094" y="663143"/>
                  </a:lnTo>
                  <a:lnTo>
                    <a:pt x="352094" y="660412"/>
                  </a:lnTo>
                  <a:close/>
                </a:path>
                <a:path w="738505" h="883284">
                  <a:moveTo>
                    <a:pt x="397700" y="594728"/>
                  </a:moveTo>
                  <a:lnTo>
                    <a:pt x="394970" y="594728"/>
                  </a:lnTo>
                  <a:lnTo>
                    <a:pt x="394970" y="604774"/>
                  </a:lnTo>
                  <a:lnTo>
                    <a:pt x="394970" y="607504"/>
                  </a:lnTo>
                  <a:lnTo>
                    <a:pt x="394970" y="617537"/>
                  </a:lnTo>
                  <a:lnTo>
                    <a:pt x="397700" y="617537"/>
                  </a:lnTo>
                  <a:lnTo>
                    <a:pt x="397700" y="607504"/>
                  </a:lnTo>
                  <a:lnTo>
                    <a:pt x="397700" y="604774"/>
                  </a:lnTo>
                  <a:lnTo>
                    <a:pt x="397700" y="594728"/>
                  </a:lnTo>
                  <a:close/>
                </a:path>
                <a:path w="738505" h="883284">
                  <a:moveTo>
                    <a:pt x="407733" y="715137"/>
                  </a:moveTo>
                  <a:lnTo>
                    <a:pt x="397700" y="715137"/>
                  </a:lnTo>
                  <a:lnTo>
                    <a:pt x="397700" y="705104"/>
                  </a:lnTo>
                  <a:lnTo>
                    <a:pt x="394970" y="705104"/>
                  </a:lnTo>
                  <a:lnTo>
                    <a:pt x="394970" y="715137"/>
                  </a:lnTo>
                  <a:lnTo>
                    <a:pt x="391312" y="715137"/>
                  </a:lnTo>
                  <a:lnTo>
                    <a:pt x="394970" y="716965"/>
                  </a:lnTo>
                  <a:lnTo>
                    <a:pt x="394970" y="717880"/>
                  </a:lnTo>
                  <a:lnTo>
                    <a:pt x="395871" y="717880"/>
                  </a:lnTo>
                  <a:lnTo>
                    <a:pt x="397700" y="718794"/>
                  </a:lnTo>
                  <a:lnTo>
                    <a:pt x="397700" y="717880"/>
                  </a:lnTo>
                  <a:lnTo>
                    <a:pt x="407733" y="717880"/>
                  </a:lnTo>
                  <a:lnTo>
                    <a:pt x="407733" y="715137"/>
                  </a:lnTo>
                  <a:close/>
                </a:path>
                <a:path w="738505" h="883284">
                  <a:moveTo>
                    <a:pt x="453339" y="650379"/>
                  </a:moveTo>
                  <a:lnTo>
                    <a:pt x="450608" y="650379"/>
                  </a:lnTo>
                  <a:lnTo>
                    <a:pt x="450608" y="660412"/>
                  </a:lnTo>
                  <a:lnTo>
                    <a:pt x="450608" y="662228"/>
                  </a:lnTo>
                  <a:lnTo>
                    <a:pt x="450608" y="663143"/>
                  </a:lnTo>
                  <a:lnTo>
                    <a:pt x="450608" y="672274"/>
                  </a:lnTo>
                  <a:lnTo>
                    <a:pt x="453339" y="672274"/>
                  </a:lnTo>
                  <a:lnTo>
                    <a:pt x="453339" y="663143"/>
                  </a:lnTo>
                  <a:lnTo>
                    <a:pt x="453339" y="662228"/>
                  </a:lnTo>
                  <a:lnTo>
                    <a:pt x="453339" y="660412"/>
                  </a:lnTo>
                  <a:lnTo>
                    <a:pt x="453339" y="650379"/>
                  </a:lnTo>
                  <a:close/>
                </a:path>
                <a:path w="738505" h="883284">
                  <a:moveTo>
                    <a:pt x="508076" y="594728"/>
                  </a:moveTo>
                  <a:lnTo>
                    <a:pt x="505333" y="594728"/>
                  </a:lnTo>
                  <a:lnTo>
                    <a:pt x="505333" y="604774"/>
                  </a:lnTo>
                  <a:lnTo>
                    <a:pt x="505333" y="607504"/>
                  </a:lnTo>
                  <a:lnTo>
                    <a:pt x="505333" y="617537"/>
                  </a:lnTo>
                  <a:lnTo>
                    <a:pt x="508076" y="617537"/>
                  </a:lnTo>
                  <a:lnTo>
                    <a:pt x="508076" y="607504"/>
                  </a:lnTo>
                  <a:lnTo>
                    <a:pt x="508076" y="604774"/>
                  </a:lnTo>
                  <a:lnTo>
                    <a:pt x="508076" y="594728"/>
                  </a:lnTo>
                  <a:close/>
                </a:path>
                <a:path w="738505" h="883284">
                  <a:moveTo>
                    <a:pt x="517194" y="715137"/>
                  </a:moveTo>
                  <a:lnTo>
                    <a:pt x="508076" y="715137"/>
                  </a:lnTo>
                  <a:lnTo>
                    <a:pt x="508076" y="705104"/>
                  </a:lnTo>
                  <a:lnTo>
                    <a:pt x="505333" y="705104"/>
                  </a:lnTo>
                  <a:lnTo>
                    <a:pt x="505333" y="715137"/>
                  </a:lnTo>
                  <a:lnTo>
                    <a:pt x="495300" y="715137"/>
                  </a:lnTo>
                  <a:lnTo>
                    <a:pt x="495300" y="717880"/>
                  </a:lnTo>
                  <a:lnTo>
                    <a:pt x="505333" y="717880"/>
                  </a:lnTo>
                  <a:lnTo>
                    <a:pt x="505333" y="727913"/>
                  </a:lnTo>
                  <a:lnTo>
                    <a:pt x="508076" y="727913"/>
                  </a:lnTo>
                  <a:lnTo>
                    <a:pt x="508076" y="717880"/>
                  </a:lnTo>
                  <a:lnTo>
                    <a:pt x="517194" y="717880"/>
                  </a:lnTo>
                  <a:lnTo>
                    <a:pt x="517194" y="715137"/>
                  </a:lnTo>
                  <a:close/>
                </a:path>
                <a:path w="738505" h="883284">
                  <a:moveTo>
                    <a:pt x="562800" y="650379"/>
                  </a:moveTo>
                  <a:lnTo>
                    <a:pt x="560070" y="650379"/>
                  </a:lnTo>
                  <a:lnTo>
                    <a:pt x="560070" y="660412"/>
                  </a:lnTo>
                  <a:lnTo>
                    <a:pt x="560070" y="662228"/>
                  </a:lnTo>
                  <a:lnTo>
                    <a:pt x="560070" y="663143"/>
                  </a:lnTo>
                  <a:lnTo>
                    <a:pt x="560070" y="672274"/>
                  </a:lnTo>
                  <a:lnTo>
                    <a:pt x="562800" y="672274"/>
                  </a:lnTo>
                  <a:lnTo>
                    <a:pt x="562800" y="663143"/>
                  </a:lnTo>
                  <a:lnTo>
                    <a:pt x="562800" y="662228"/>
                  </a:lnTo>
                  <a:lnTo>
                    <a:pt x="562800" y="660412"/>
                  </a:lnTo>
                  <a:lnTo>
                    <a:pt x="562800" y="650379"/>
                  </a:lnTo>
                  <a:close/>
                </a:path>
                <a:path w="738505" h="883284">
                  <a:moveTo>
                    <a:pt x="572833" y="769874"/>
                  </a:moveTo>
                  <a:lnTo>
                    <a:pt x="562800" y="769874"/>
                  </a:lnTo>
                  <a:lnTo>
                    <a:pt x="562800" y="759841"/>
                  </a:lnTo>
                  <a:lnTo>
                    <a:pt x="560070" y="759841"/>
                  </a:lnTo>
                  <a:lnTo>
                    <a:pt x="560070" y="769874"/>
                  </a:lnTo>
                  <a:lnTo>
                    <a:pt x="550037" y="769874"/>
                  </a:lnTo>
                  <a:lnTo>
                    <a:pt x="550037" y="772604"/>
                  </a:lnTo>
                  <a:lnTo>
                    <a:pt x="560070" y="772604"/>
                  </a:lnTo>
                  <a:lnTo>
                    <a:pt x="560070" y="782637"/>
                  </a:lnTo>
                  <a:lnTo>
                    <a:pt x="562800" y="782637"/>
                  </a:lnTo>
                  <a:lnTo>
                    <a:pt x="562800" y="772604"/>
                  </a:lnTo>
                  <a:lnTo>
                    <a:pt x="572833" y="772604"/>
                  </a:lnTo>
                  <a:lnTo>
                    <a:pt x="572833" y="769874"/>
                  </a:lnTo>
                  <a:close/>
                </a:path>
                <a:path w="738505" h="883284">
                  <a:moveTo>
                    <a:pt x="614794" y="825512"/>
                  </a:moveTo>
                  <a:lnTo>
                    <a:pt x="604761" y="825512"/>
                  </a:lnTo>
                  <a:lnTo>
                    <a:pt x="604761" y="828255"/>
                  </a:lnTo>
                  <a:lnTo>
                    <a:pt x="614794" y="828255"/>
                  </a:lnTo>
                  <a:lnTo>
                    <a:pt x="614794" y="825512"/>
                  </a:lnTo>
                  <a:close/>
                </a:path>
                <a:path w="738505" h="883284">
                  <a:moveTo>
                    <a:pt x="614794" y="715137"/>
                  </a:moveTo>
                  <a:lnTo>
                    <a:pt x="604761" y="715137"/>
                  </a:lnTo>
                  <a:lnTo>
                    <a:pt x="604761" y="717880"/>
                  </a:lnTo>
                  <a:lnTo>
                    <a:pt x="614794" y="717880"/>
                  </a:lnTo>
                  <a:lnTo>
                    <a:pt x="614794" y="715137"/>
                  </a:lnTo>
                  <a:close/>
                </a:path>
                <a:path w="738505" h="883284">
                  <a:moveTo>
                    <a:pt x="618439" y="814565"/>
                  </a:moveTo>
                  <a:lnTo>
                    <a:pt x="615708" y="814565"/>
                  </a:lnTo>
                  <a:lnTo>
                    <a:pt x="615708" y="824598"/>
                  </a:lnTo>
                  <a:lnTo>
                    <a:pt x="618439" y="824598"/>
                  </a:lnTo>
                  <a:lnTo>
                    <a:pt x="618439" y="814565"/>
                  </a:lnTo>
                  <a:close/>
                </a:path>
                <a:path w="738505" h="883284">
                  <a:moveTo>
                    <a:pt x="618439" y="594728"/>
                  </a:moveTo>
                  <a:lnTo>
                    <a:pt x="615708" y="594728"/>
                  </a:lnTo>
                  <a:lnTo>
                    <a:pt x="615708" y="604774"/>
                  </a:lnTo>
                  <a:lnTo>
                    <a:pt x="615708" y="607504"/>
                  </a:lnTo>
                  <a:lnTo>
                    <a:pt x="615708" y="617537"/>
                  </a:lnTo>
                  <a:lnTo>
                    <a:pt x="618439" y="617537"/>
                  </a:lnTo>
                  <a:lnTo>
                    <a:pt x="618439" y="607504"/>
                  </a:lnTo>
                  <a:lnTo>
                    <a:pt x="618439" y="604774"/>
                  </a:lnTo>
                  <a:lnTo>
                    <a:pt x="618439" y="594728"/>
                  </a:lnTo>
                  <a:close/>
                </a:path>
                <a:path w="738505" h="883284">
                  <a:moveTo>
                    <a:pt x="627570" y="825512"/>
                  </a:moveTo>
                  <a:lnTo>
                    <a:pt x="618439" y="825512"/>
                  </a:lnTo>
                  <a:lnTo>
                    <a:pt x="617537" y="825512"/>
                  </a:lnTo>
                  <a:lnTo>
                    <a:pt x="615708" y="825512"/>
                  </a:lnTo>
                  <a:lnTo>
                    <a:pt x="615708" y="827341"/>
                  </a:lnTo>
                  <a:lnTo>
                    <a:pt x="615708" y="828255"/>
                  </a:lnTo>
                  <a:lnTo>
                    <a:pt x="615708" y="837374"/>
                  </a:lnTo>
                  <a:lnTo>
                    <a:pt x="618439" y="837374"/>
                  </a:lnTo>
                  <a:lnTo>
                    <a:pt x="618439" y="828255"/>
                  </a:lnTo>
                  <a:lnTo>
                    <a:pt x="627570" y="828255"/>
                  </a:lnTo>
                  <a:lnTo>
                    <a:pt x="627570" y="825512"/>
                  </a:lnTo>
                  <a:close/>
                </a:path>
                <a:path w="738505" h="883284">
                  <a:moveTo>
                    <a:pt x="627570" y="715137"/>
                  </a:moveTo>
                  <a:lnTo>
                    <a:pt x="618439" y="715137"/>
                  </a:lnTo>
                  <a:lnTo>
                    <a:pt x="618439" y="705104"/>
                  </a:lnTo>
                  <a:lnTo>
                    <a:pt x="615708" y="705104"/>
                  </a:lnTo>
                  <a:lnTo>
                    <a:pt x="615708" y="715137"/>
                  </a:lnTo>
                  <a:lnTo>
                    <a:pt x="615708" y="717880"/>
                  </a:lnTo>
                  <a:lnTo>
                    <a:pt x="615708" y="727913"/>
                  </a:lnTo>
                  <a:lnTo>
                    <a:pt x="618439" y="727913"/>
                  </a:lnTo>
                  <a:lnTo>
                    <a:pt x="618439" y="717880"/>
                  </a:lnTo>
                  <a:lnTo>
                    <a:pt x="627570" y="717880"/>
                  </a:lnTo>
                  <a:lnTo>
                    <a:pt x="627570" y="715137"/>
                  </a:lnTo>
                  <a:close/>
                </a:path>
                <a:path w="738505" h="883284">
                  <a:moveTo>
                    <a:pt x="672261" y="870204"/>
                  </a:moveTo>
                  <a:lnTo>
                    <a:pt x="670433" y="870204"/>
                  </a:lnTo>
                  <a:lnTo>
                    <a:pt x="670433" y="876592"/>
                  </a:lnTo>
                  <a:lnTo>
                    <a:pt x="672261" y="877506"/>
                  </a:lnTo>
                  <a:lnTo>
                    <a:pt x="672261" y="870204"/>
                  </a:lnTo>
                  <a:close/>
                </a:path>
                <a:path w="738505" h="883284">
                  <a:moveTo>
                    <a:pt x="673176" y="650379"/>
                  </a:moveTo>
                  <a:lnTo>
                    <a:pt x="670433" y="650379"/>
                  </a:lnTo>
                  <a:lnTo>
                    <a:pt x="670433" y="660412"/>
                  </a:lnTo>
                  <a:lnTo>
                    <a:pt x="670433" y="662228"/>
                  </a:lnTo>
                  <a:lnTo>
                    <a:pt x="670433" y="663143"/>
                  </a:lnTo>
                  <a:lnTo>
                    <a:pt x="670433" y="672274"/>
                  </a:lnTo>
                  <a:lnTo>
                    <a:pt x="673176" y="672274"/>
                  </a:lnTo>
                  <a:lnTo>
                    <a:pt x="673176" y="663143"/>
                  </a:lnTo>
                  <a:lnTo>
                    <a:pt x="673176" y="662228"/>
                  </a:lnTo>
                  <a:lnTo>
                    <a:pt x="673176" y="660412"/>
                  </a:lnTo>
                  <a:lnTo>
                    <a:pt x="673176" y="650379"/>
                  </a:lnTo>
                  <a:close/>
                </a:path>
                <a:path w="738505" h="883284">
                  <a:moveTo>
                    <a:pt x="682294" y="769874"/>
                  </a:moveTo>
                  <a:lnTo>
                    <a:pt x="673176" y="769874"/>
                  </a:lnTo>
                  <a:lnTo>
                    <a:pt x="673176" y="759841"/>
                  </a:lnTo>
                  <a:lnTo>
                    <a:pt x="670433" y="759841"/>
                  </a:lnTo>
                  <a:lnTo>
                    <a:pt x="670433" y="769874"/>
                  </a:lnTo>
                  <a:lnTo>
                    <a:pt x="660400" y="769874"/>
                  </a:lnTo>
                  <a:lnTo>
                    <a:pt x="660400" y="772604"/>
                  </a:lnTo>
                  <a:lnTo>
                    <a:pt x="670433" y="772604"/>
                  </a:lnTo>
                  <a:lnTo>
                    <a:pt x="670433" y="782637"/>
                  </a:lnTo>
                  <a:lnTo>
                    <a:pt x="673176" y="782637"/>
                  </a:lnTo>
                  <a:lnTo>
                    <a:pt x="673176" y="772604"/>
                  </a:lnTo>
                  <a:lnTo>
                    <a:pt x="682294" y="772604"/>
                  </a:lnTo>
                  <a:lnTo>
                    <a:pt x="682294" y="769874"/>
                  </a:lnTo>
                  <a:close/>
                </a:path>
                <a:path w="738505" h="883284">
                  <a:moveTo>
                    <a:pt x="683209" y="880249"/>
                  </a:moveTo>
                  <a:lnTo>
                    <a:pt x="677735" y="880249"/>
                  </a:lnTo>
                  <a:lnTo>
                    <a:pt x="681380" y="882980"/>
                  </a:lnTo>
                  <a:lnTo>
                    <a:pt x="683209" y="882980"/>
                  </a:lnTo>
                  <a:lnTo>
                    <a:pt x="683209" y="880249"/>
                  </a:lnTo>
                  <a:close/>
                </a:path>
                <a:path w="738505" h="883284">
                  <a:moveTo>
                    <a:pt x="727900" y="814565"/>
                  </a:moveTo>
                  <a:lnTo>
                    <a:pt x="725170" y="814565"/>
                  </a:lnTo>
                  <a:lnTo>
                    <a:pt x="725170" y="824598"/>
                  </a:lnTo>
                  <a:lnTo>
                    <a:pt x="727900" y="824598"/>
                  </a:lnTo>
                  <a:lnTo>
                    <a:pt x="727900" y="814565"/>
                  </a:lnTo>
                  <a:close/>
                </a:path>
                <a:path w="738505" h="883284">
                  <a:moveTo>
                    <a:pt x="727900" y="594728"/>
                  </a:moveTo>
                  <a:lnTo>
                    <a:pt x="725170" y="594728"/>
                  </a:lnTo>
                  <a:lnTo>
                    <a:pt x="725170" y="604774"/>
                  </a:lnTo>
                  <a:lnTo>
                    <a:pt x="725170" y="607504"/>
                  </a:lnTo>
                  <a:lnTo>
                    <a:pt x="725170" y="617537"/>
                  </a:lnTo>
                  <a:lnTo>
                    <a:pt x="727900" y="617537"/>
                  </a:lnTo>
                  <a:lnTo>
                    <a:pt x="727900" y="607504"/>
                  </a:lnTo>
                  <a:lnTo>
                    <a:pt x="727900" y="604774"/>
                  </a:lnTo>
                  <a:lnTo>
                    <a:pt x="727900" y="594728"/>
                  </a:lnTo>
                  <a:close/>
                </a:path>
                <a:path w="738505" h="883284">
                  <a:moveTo>
                    <a:pt x="737933" y="825512"/>
                  </a:moveTo>
                  <a:lnTo>
                    <a:pt x="727900" y="825512"/>
                  </a:lnTo>
                  <a:lnTo>
                    <a:pt x="725170" y="825512"/>
                  </a:lnTo>
                  <a:lnTo>
                    <a:pt x="715137" y="825512"/>
                  </a:lnTo>
                  <a:lnTo>
                    <a:pt x="715137" y="828255"/>
                  </a:lnTo>
                  <a:lnTo>
                    <a:pt x="725170" y="828255"/>
                  </a:lnTo>
                  <a:lnTo>
                    <a:pt x="725170" y="837374"/>
                  </a:lnTo>
                  <a:lnTo>
                    <a:pt x="727900" y="837374"/>
                  </a:lnTo>
                  <a:lnTo>
                    <a:pt x="727900" y="828255"/>
                  </a:lnTo>
                  <a:lnTo>
                    <a:pt x="737933" y="828255"/>
                  </a:lnTo>
                  <a:lnTo>
                    <a:pt x="737933" y="825512"/>
                  </a:lnTo>
                  <a:close/>
                </a:path>
                <a:path w="738505" h="883284">
                  <a:moveTo>
                    <a:pt x="737933" y="715137"/>
                  </a:moveTo>
                  <a:lnTo>
                    <a:pt x="727900" y="715137"/>
                  </a:lnTo>
                  <a:lnTo>
                    <a:pt x="727900" y="705104"/>
                  </a:lnTo>
                  <a:lnTo>
                    <a:pt x="725170" y="705104"/>
                  </a:lnTo>
                  <a:lnTo>
                    <a:pt x="725170" y="715137"/>
                  </a:lnTo>
                  <a:lnTo>
                    <a:pt x="715137" y="715137"/>
                  </a:lnTo>
                  <a:lnTo>
                    <a:pt x="715137" y="717880"/>
                  </a:lnTo>
                  <a:lnTo>
                    <a:pt x="725170" y="717880"/>
                  </a:lnTo>
                  <a:lnTo>
                    <a:pt x="725170" y="727913"/>
                  </a:lnTo>
                  <a:lnTo>
                    <a:pt x="727900" y="727913"/>
                  </a:lnTo>
                  <a:lnTo>
                    <a:pt x="727900" y="717880"/>
                  </a:lnTo>
                  <a:lnTo>
                    <a:pt x="737933" y="717880"/>
                  </a:lnTo>
                  <a:lnTo>
                    <a:pt x="737933" y="715137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3550087" y="7221499"/>
              <a:ext cx="408305" cy="343535"/>
            </a:xfrm>
            <a:custGeom>
              <a:avLst/>
              <a:gdLst/>
              <a:ahLst/>
              <a:cxnLst/>
              <a:rect l="l" t="t" r="r" b="b"/>
              <a:pathLst>
                <a:path w="408305" h="343534">
                  <a:moveTo>
                    <a:pt x="10033" y="340233"/>
                  </a:moveTo>
                  <a:lnTo>
                    <a:pt x="0" y="340233"/>
                  </a:lnTo>
                  <a:lnTo>
                    <a:pt x="0" y="342976"/>
                  </a:lnTo>
                  <a:lnTo>
                    <a:pt x="10033" y="342976"/>
                  </a:lnTo>
                  <a:lnTo>
                    <a:pt x="10033" y="340233"/>
                  </a:lnTo>
                  <a:close/>
                </a:path>
                <a:path w="408305" h="343534">
                  <a:moveTo>
                    <a:pt x="10033" y="229870"/>
                  </a:moveTo>
                  <a:lnTo>
                    <a:pt x="0" y="229870"/>
                  </a:lnTo>
                  <a:lnTo>
                    <a:pt x="0" y="232600"/>
                  </a:lnTo>
                  <a:lnTo>
                    <a:pt x="10033" y="232600"/>
                  </a:lnTo>
                  <a:lnTo>
                    <a:pt x="10033" y="229870"/>
                  </a:lnTo>
                  <a:close/>
                </a:path>
                <a:path w="408305" h="343534">
                  <a:moveTo>
                    <a:pt x="12763" y="109461"/>
                  </a:moveTo>
                  <a:lnTo>
                    <a:pt x="10033" y="109461"/>
                  </a:lnTo>
                  <a:lnTo>
                    <a:pt x="10033" y="119494"/>
                  </a:lnTo>
                  <a:lnTo>
                    <a:pt x="12763" y="119494"/>
                  </a:lnTo>
                  <a:lnTo>
                    <a:pt x="12763" y="109461"/>
                  </a:lnTo>
                  <a:close/>
                </a:path>
                <a:path w="408305" h="343534">
                  <a:moveTo>
                    <a:pt x="22796" y="229870"/>
                  </a:moveTo>
                  <a:lnTo>
                    <a:pt x="12763" y="229870"/>
                  </a:lnTo>
                  <a:lnTo>
                    <a:pt x="12763" y="232600"/>
                  </a:lnTo>
                  <a:lnTo>
                    <a:pt x="22796" y="232600"/>
                  </a:lnTo>
                  <a:lnTo>
                    <a:pt x="22796" y="229870"/>
                  </a:lnTo>
                  <a:close/>
                </a:path>
                <a:path w="408305" h="343534">
                  <a:moveTo>
                    <a:pt x="22796" y="120408"/>
                  </a:moveTo>
                  <a:lnTo>
                    <a:pt x="12763" y="120408"/>
                  </a:lnTo>
                  <a:lnTo>
                    <a:pt x="10033" y="120408"/>
                  </a:lnTo>
                  <a:lnTo>
                    <a:pt x="0" y="120408"/>
                  </a:lnTo>
                  <a:lnTo>
                    <a:pt x="0" y="123139"/>
                  </a:lnTo>
                  <a:lnTo>
                    <a:pt x="10033" y="123139"/>
                  </a:lnTo>
                  <a:lnTo>
                    <a:pt x="10033" y="132257"/>
                  </a:lnTo>
                  <a:lnTo>
                    <a:pt x="12763" y="132257"/>
                  </a:lnTo>
                  <a:lnTo>
                    <a:pt x="12763" y="123139"/>
                  </a:lnTo>
                  <a:lnTo>
                    <a:pt x="22796" y="123139"/>
                  </a:lnTo>
                  <a:lnTo>
                    <a:pt x="22796" y="120408"/>
                  </a:lnTo>
                  <a:close/>
                </a:path>
                <a:path w="408305" h="343534">
                  <a:moveTo>
                    <a:pt x="64757" y="285508"/>
                  </a:moveTo>
                  <a:lnTo>
                    <a:pt x="54724" y="285508"/>
                  </a:lnTo>
                  <a:lnTo>
                    <a:pt x="54724" y="288239"/>
                  </a:lnTo>
                  <a:lnTo>
                    <a:pt x="64757" y="288239"/>
                  </a:lnTo>
                  <a:lnTo>
                    <a:pt x="64757" y="285508"/>
                  </a:lnTo>
                  <a:close/>
                </a:path>
                <a:path w="408305" h="343534">
                  <a:moveTo>
                    <a:pt x="64757" y="175133"/>
                  </a:moveTo>
                  <a:lnTo>
                    <a:pt x="54724" y="175133"/>
                  </a:lnTo>
                  <a:lnTo>
                    <a:pt x="54724" y="177876"/>
                  </a:lnTo>
                  <a:lnTo>
                    <a:pt x="64757" y="177876"/>
                  </a:lnTo>
                  <a:lnTo>
                    <a:pt x="64757" y="175133"/>
                  </a:lnTo>
                  <a:close/>
                </a:path>
                <a:path w="408305" h="343534">
                  <a:moveTo>
                    <a:pt x="64757" y="64757"/>
                  </a:moveTo>
                  <a:lnTo>
                    <a:pt x="54724" y="64757"/>
                  </a:lnTo>
                  <a:lnTo>
                    <a:pt x="54724" y="67500"/>
                  </a:lnTo>
                  <a:lnTo>
                    <a:pt x="64757" y="67500"/>
                  </a:lnTo>
                  <a:lnTo>
                    <a:pt x="64757" y="64757"/>
                  </a:lnTo>
                  <a:close/>
                </a:path>
                <a:path w="408305" h="343534">
                  <a:moveTo>
                    <a:pt x="77533" y="285508"/>
                  </a:moveTo>
                  <a:lnTo>
                    <a:pt x="67500" y="285508"/>
                  </a:lnTo>
                  <a:lnTo>
                    <a:pt x="67500" y="288239"/>
                  </a:lnTo>
                  <a:lnTo>
                    <a:pt x="77533" y="288239"/>
                  </a:lnTo>
                  <a:lnTo>
                    <a:pt x="77533" y="285508"/>
                  </a:lnTo>
                  <a:close/>
                </a:path>
                <a:path w="408305" h="343534">
                  <a:moveTo>
                    <a:pt x="77533" y="175133"/>
                  </a:moveTo>
                  <a:lnTo>
                    <a:pt x="67500" y="175133"/>
                  </a:lnTo>
                  <a:lnTo>
                    <a:pt x="67500" y="177876"/>
                  </a:lnTo>
                  <a:lnTo>
                    <a:pt x="77533" y="177876"/>
                  </a:lnTo>
                  <a:lnTo>
                    <a:pt x="77533" y="175133"/>
                  </a:lnTo>
                  <a:close/>
                </a:path>
                <a:path w="408305" h="343534">
                  <a:moveTo>
                    <a:pt x="77533" y="64757"/>
                  </a:moveTo>
                  <a:lnTo>
                    <a:pt x="68414" y="64757"/>
                  </a:lnTo>
                  <a:lnTo>
                    <a:pt x="68414" y="54724"/>
                  </a:lnTo>
                  <a:lnTo>
                    <a:pt x="65671" y="54724"/>
                  </a:lnTo>
                  <a:lnTo>
                    <a:pt x="65671" y="64757"/>
                  </a:lnTo>
                  <a:lnTo>
                    <a:pt x="65671" y="67500"/>
                  </a:lnTo>
                  <a:lnTo>
                    <a:pt x="65671" y="77533"/>
                  </a:lnTo>
                  <a:lnTo>
                    <a:pt x="68414" y="77533"/>
                  </a:lnTo>
                  <a:lnTo>
                    <a:pt x="68414" y="67500"/>
                  </a:lnTo>
                  <a:lnTo>
                    <a:pt x="77533" y="67500"/>
                  </a:lnTo>
                  <a:lnTo>
                    <a:pt x="77533" y="64757"/>
                  </a:lnTo>
                  <a:close/>
                </a:path>
                <a:path w="408305" h="343534">
                  <a:moveTo>
                    <a:pt x="120408" y="340233"/>
                  </a:moveTo>
                  <a:lnTo>
                    <a:pt x="110375" y="340233"/>
                  </a:lnTo>
                  <a:lnTo>
                    <a:pt x="110375" y="342976"/>
                  </a:lnTo>
                  <a:lnTo>
                    <a:pt x="120408" y="342976"/>
                  </a:lnTo>
                  <a:lnTo>
                    <a:pt x="120408" y="340233"/>
                  </a:lnTo>
                  <a:close/>
                </a:path>
                <a:path w="408305" h="343534">
                  <a:moveTo>
                    <a:pt x="120408" y="229870"/>
                  </a:moveTo>
                  <a:lnTo>
                    <a:pt x="110375" y="229870"/>
                  </a:lnTo>
                  <a:lnTo>
                    <a:pt x="110375" y="232600"/>
                  </a:lnTo>
                  <a:lnTo>
                    <a:pt x="120408" y="232600"/>
                  </a:lnTo>
                  <a:lnTo>
                    <a:pt x="120408" y="229870"/>
                  </a:lnTo>
                  <a:close/>
                </a:path>
                <a:path w="408305" h="343534">
                  <a:moveTo>
                    <a:pt x="123139" y="109461"/>
                  </a:moveTo>
                  <a:lnTo>
                    <a:pt x="120408" y="109461"/>
                  </a:lnTo>
                  <a:lnTo>
                    <a:pt x="120408" y="119494"/>
                  </a:lnTo>
                  <a:lnTo>
                    <a:pt x="123139" y="119494"/>
                  </a:lnTo>
                  <a:lnTo>
                    <a:pt x="123139" y="109461"/>
                  </a:lnTo>
                  <a:close/>
                </a:path>
                <a:path w="408305" h="343534">
                  <a:moveTo>
                    <a:pt x="133172" y="340233"/>
                  </a:moveTo>
                  <a:lnTo>
                    <a:pt x="123139" y="340233"/>
                  </a:lnTo>
                  <a:lnTo>
                    <a:pt x="123139" y="342976"/>
                  </a:lnTo>
                  <a:lnTo>
                    <a:pt x="133172" y="342976"/>
                  </a:lnTo>
                  <a:lnTo>
                    <a:pt x="133172" y="340233"/>
                  </a:lnTo>
                  <a:close/>
                </a:path>
                <a:path w="408305" h="343534">
                  <a:moveTo>
                    <a:pt x="133172" y="229870"/>
                  </a:moveTo>
                  <a:lnTo>
                    <a:pt x="123139" y="229870"/>
                  </a:lnTo>
                  <a:lnTo>
                    <a:pt x="123139" y="232600"/>
                  </a:lnTo>
                  <a:lnTo>
                    <a:pt x="133172" y="232600"/>
                  </a:lnTo>
                  <a:lnTo>
                    <a:pt x="133172" y="229870"/>
                  </a:lnTo>
                  <a:close/>
                </a:path>
                <a:path w="408305" h="343534">
                  <a:moveTo>
                    <a:pt x="133172" y="120408"/>
                  </a:moveTo>
                  <a:lnTo>
                    <a:pt x="123139" y="120408"/>
                  </a:lnTo>
                  <a:lnTo>
                    <a:pt x="120408" y="120408"/>
                  </a:lnTo>
                  <a:lnTo>
                    <a:pt x="110375" y="120408"/>
                  </a:lnTo>
                  <a:lnTo>
                    <a:pt x="110375" y="123139"/>
                  </a:lnTo>
                  <a:lnTo>
                    <a:pt x="120408" y="123139"/>
                  </a:lnTo>
                  <a:lnTo>
                    <a:pt x="120408" y="132257"/>
                  </a:lnTo>
                  <a:lnTo>
                    <a:pt x="123139" y="132257"/>
                  </a:lnTo>
                  <a:lnTo>
                    <a:pt x="123139" y="123139"/>
                  </a:lnTo>
                  <a:lnTo>
                    <a:pt x="133172" y="123139"/>
                  </a:lnTo>
                  <a:lnTo>
                    <a:pt x="133172" y="120408"/>
                  </a:lnTo>
                  <a:close/>
                </a:path>
                <a:path w="408305" h="343534">
                  <a:moveTo>
                    <a:pt x="133172" y="10033"/>
                  </a:moveTo>
                  <a:lnTo>
                    <a:pt x="123139" y="10033"/>
                  </a:lnTo>
                  <a:lnTo>
                    <a:pt x="123139" y="0"/>
                  </a:lnTo>
                  <a:lnTo>
                    <a:pt x="120408" y="0"/>
                  </a:lnTo>
                  <a:lnTo>
                    <a:pt x="120408" y="10033"/>
                  </a:lnTo>
                  <a:lnTo>
                    <a:pt x="120408" y="12763"/>
                  </a:lnTo>
                  <a:lnTo>
                    <a:pt x="120408" y="22796"/>
                  </a:lnTo>
                  <a:lnTo>
                    <a:pt x="123139" y="22796"/>
                  </a:lnTo>
                  <a:lnTo>
                    <a:pt x="123139" y="12763"/>
                  </a:lnTo>
                  <a:lnTo>
                    <a:pt x="133172" y="12763"/>
                  </a:lnTo>
                  <a:lnTo>
                    <a:pt x="133172" y="10033"/>
                  </a:lnTo>
                  <a:close/>
                </a:path>
                <a:path w="408305" h="343534">
                  <a:moveTo>
                    <a:pt x="175133" y="285508"/>
                  </a:moveTo>
                  <a:lnTo>
                    <a:pt x="165100" y="285508"/>
                  </a:lnTo>
                  <a:lnTo>
                    <a:pt x="165100" y="288239"/>
                  </a:lnTo>
                  <a:lnTo>
                    <a:pt x="175133" y="288239"/>
                  </a:lnTo>
                  <a:lnTo>
                    <a:pt x="175133" y="285508"/>
                  </a:lnTo>
                  <a:close/>
                </a:path>
                <a:path w="408305" h="343534">
                  <a:moveTo>
                    <a:pt x="175133" y="175133"/>
                  </a:moveTo>
                  <a:lnTo>
                    <a:pt x="165100" y="175133"/>
                  </a:lnTo>
                  <a:lnTo>
                    <a:pt x="165100" y="177876"/>
                  </a:lnTo>
                  <a:lnTo>
                    <a:pt x="175133" y="177876"/>
                  </a:lnTo>
                  <a:lnTo>
                    <a:pt x="175133" y="175133"/>
                  </a:lnTo>
                  <a:close/>
                </a:path>
                <a:path w="408305" h="343534">
                  <a:moveTo>
                    <a:pt x="187909" y="285508"/>
                  </a:moveTo>
                  <a:lnTo>
                    <a:pt x="177876" y="285508"/>
                  </a:lnTo>
                  <a:lnTo>
                    <a:pt x="177876" y="288239"/>
                  </a:lnTo>
                  <a:lnTo>
                    <a:pt x="187909" y="288239"/>
                  </a:lnTo>
                  <a:lnTo>
                    <a:pt x="187909" y="285508"/>
                  </a:lnTo>
                  <a:close/>
                </a:path>
                <a:path w="408305" h="343534">
                  <a:moveTo>
                    <a:pt x="187909" y="175133"/>
                  </a:moveTo>
                  <a:lnTo>
                    <a:pt x="177876" y="175133"/>
                  </a:lnTo>
                  <a:lnTo>
                    <a:pt x="177876" y="177876"/>
                  </a:lnTo>
                  <a:lnTo>
                    <a:pt x="187909" y="177876"/>
                  </a:lnTo>
                  <a:lnTo>
                    <a:pt x="187909" y="175133"/>
                  </a:lnTo>
                  <a:close/>
                </a:path>
                <a:path w="408305" h="343534">
                  <a:moveTo>
                    <a:pt x="187909" y="64757"/>
                  </a:moveTo>
                  <a:lnTo>
                    <a:pt x="177876" y="64757"/>
                  </a:lnTo>
                  <a:lnTo>
                    <a:pt x="177876" y="54724"/>
                  </a:lnTo>
                  <a:lnTo>
                    <a:pt x="175133" y="54724"/>
                  </a:lnTo>
                  <a:lnTo>
                    <a:pt x="175133" y="64757"/>
                  </a:lnTo>
                  <a:lnTo>
                    <a:pt x="165100" y="64757"/>
                  </a:lnTo>
                  <a:lnTo>
                    <a:pt x="165100" y="67500"/>
                  </a:lnTo>
                  <a:lnTo>
                    <a:pt x="175133" y="67500"/>
                  </a:lnTo>
                  <a:lnTo>
                    <a:pt x="175133" y="77533"/>
                  </a:lnTo>
                  <a:lnTo>
                    <a:pt x="177876" y="77533"/>
                  </a:lnTo>
                  <a:lnTo>
                    <a:pt x="177876" y="67500"/>
                  </a:lnTo>
                  <a:lnTo>
                    <a:pt x="187909" y="67500"/>
                  </a:lnTo>
                  <a:lnTo>
                    <a:pt x="187909" y="64757"/>
                  </a:lnTo>
                  <a:close/>
                </a:path>
                <a:path w="408305" h="343534">
                  <a:moveTo>
                    <a:pt x="229870" y="340233"/>
                  </a:moveTo>
                  <a:lnTo>
                    <a:pt x="219824" y="340233"/>
                  </a:lnTo>
                  <a:lnTo>
                    <a:pt x="219824" y="342976"/>
                  </a:lnTo>
                  <a:lnTo>
                    <a:pt x="229870" y="342976"/>
                  </a:lnTo>
                  <a:lnTo>
                    <a:pt x="229870" y="340233"/>
                  </a:lnTo>
                  <a:close/>
                </a:path>
                <a:path w="408305" h="343534">
                  <a:moveTo>
                    <a:pt x="229870" y="229870"/>
                  </a:moveTo>
                  <a:lnTo>
                    <a:pt x="219824" y="229870"/>
                  </a:lnTo>
                  <a:lnTo>
                    <a:pt x="219824" y="232600"/>
                  </a:lnTo>
                  <a:lnTo>
                    <a:pt x="229870" y="232600"/>
                  </a:lnTo>
                  <a:lnTo>
                    <a:pt x="229870" y="229870"/>
                  </a:lnTo>
                  <a:close/>
                </a:path>
                <a:path w="408305" h="343534">
                  <a:moveTo>
                    <a:pt x="229870" y="120408"/>
                  </a:moveTo>
                  <a:lnTo>
                    <a:pt x="219824" y="120408"/>
                  </a:lnTo>
                  <a:lnTo>
                    <a:pt x="219824" y="123139"/>
                  </a:lnTo>
                  <a:lnTo>
                    <a:pt x="229870" y="123139"/>
                  </a:lnTo>
                  <a:lnTo>
                    <a:pt x="229870" y="120408"/>
                  </a:lnTo>
                  <a:close/>
                </a:path>
                <a:path w="408305" h="343534">
                  <a:moveTo>
                    <a:pt x="233514" y="109461"/>
                  </a:moveTo>
                  <a:lnTo>
                    <a:pt x="230771" y="109461"/>
                  </a:lnTo>
                  <a:lnTo>
                    <a:pt x="230771" y="119494"/>
                  </a:lnTo>
                  <a:lnTo>
                    <a:pt x="233514" y="119494"/>
                  </a:lnTo>
                  <a:lnTo>
                    <a:pt x="233514" y="109461"/>
                  </a:lnTo>
                  <a:close/>
                </a:path>
                <a:path w="408305" h="343534">
                  <a:moveTo>
                    <a:pt x="242633" y="340233"/>
                  </a:moveTo>
                  <a:lnTo>
                    <a:pt x="232600" y="340233"/>
                  </a:lnTo>
                  <a:lnTo>
                    <a:pt x="232600" y="342976"/>
                  </a:lnTo>
                  <a:lnTo>
                    <a:pt x="242633" y="342976"/>
                  </a:lnTo>
                  <a:lnTo>
                    <a:pt x="242633" y="340233"/>
                  </a:lnTo>
                  <a:close/>
                </a:path>
                <a:path w="408305" h="343534">
                  <a:moveTo>
                    <a:pt x="242633" y="229870"/>
                  </a:moveTo>
                  <a:lnTo>
                    <a:pt x="232600" y="229870"/>
                  </a:lnTo>
                  <a:lnTo>
                    <a:pt x="232600" y="232600"/>
                  </a:lnTo>
                  <a:lnTo>
                    <a:pt x="242633" y="232600"/>
                  </a:lnTo>
                  <a:lnTo>
                    <a:pt x="242633" y="229870"/>
                  </a:lnTo>
                  <a:close/>
                </a:path>
                <a:path w="408305" h="343534">
                  <a:moveTo>
                    <a:pt x="242633" y="120408"/>
                  </a:moveTo>
                  <a:lnTo>
                    <a:pt x="233514" y="120408"/>
                  </a:lnTo>
                  <a:lnTo>
                    <a:pt x="232600" y="120408"/>
                  </a:lnTo>
                  <a:lnTo>
                    <a:pt x="230771" y="120408"/>
                  </a:lnTo>
                  <a:lnTo>
                    <a:pt x="230771" y="122224"/>
                  </a:lnTo>
                  <a:lnTo>
                    <a:pt x="230771" y="123139"/>
                  </a:lnTo>
                  <a:lnTo>
                    <a:pt x="230771" y="132257"/>
                  </a:lnTo>
                  <a:lnTo>
                    <a:pt x="233514" y="132257"/>
                  </a:lnTo>
                  <a:lnTo>
                    <a:pt x="233514" y="123139"/>
                  </a:lnTo>
                  <a:lnTo>
                    <a:pt x="242633" y="123139"/>
                  </a:lnTo>
                  <a:lnTo>
                    <a:pt x="242633" y="120408"/>
                  </a:lnTo>
                  <a:close/>
                </a:path>
                <a:path w="408305" h="343534">
                  <a:moveTo>
                    <a:pt x="285508" y="285508"/>
                  </a:moveTo>
                  <a:lnTo>
                    <a:pt x="275475" y="285508"/>
                  </a:lnTo>
                  <a:lnTo>
                    <a:pt x="275475" y="288239"/>
                  </a:lnTo>
                  <a:lnTo>
                    <a:pt x="285508" y="288239"/>
                  </a:lnTo>
                  <a:lnTo>
                    <a:pt x="285508" y="285508"/>
                  </a:lnTo>
                  <a:close/>
                </a:path>
                <a:path w="408305" h="343534">
                  <a:moveTo>
                    <a:pt x="285508" y="175133"/>
                  </a:moveTo>
                  <a:lnTo>
                    <a:pt x="275475" y="175133"/>
                  </a:lnTo>
                  <a:lnTo>
                    <a:pt x="275475" y="177876"/>
                  </a:lnTo>
                  <a:lnTo>
                    <a:pt x="285508" y="177876"/>
                  </a:lnTo>
                  <a:lnTo>
                    <a:pt x="285508" y="175133"/>
                  </a:lnTo>
                  <a:close/>
                </a:path>
                <a:path w="408305" h="343534">
                  <a:moveTo>
                    <a:pt x="298272" y="285508"/>
                  </a:moveTo>
                  <a:lnTo>
                    <a:pt x="288239" y="285508"/>
                  </a:lnTo>
                  <a:lnTo>
                    <a:pt x="288239" y="288239"/>
                  </a:lnTo>
                  <a:lnTo>
                    <a:pt x="298272" y="288239"/>
                  </a:lnTo>
                  <a:lnTo>
                    <a:pt x="298272" y="285508"/>
                  </a:lnTo>
                  <a:close/>
                </a:path>
                <a:path w="408305" h="343534">
                  <a:moveTo>
                    <a:pt x="298272" y="175133"/>
                  </a:moveTo>
                  <a:lnTo>
                    <a:pt x="288239" y="175133"/>
                  </a:lnTo>
                  <a:lnTo>
                    <a:pt x="288239" y="177876"/>
                  </a:lnTo>
                  <a:lnTo>
                    <a:pt x="298272" y="177876"/>
                  </a:lnTo>
                  <a:lnTo>
                    <a:pt x="298272" y="175133"/>
                  </a:lnTo>
                  <a:close/>
                </a:path>
                <a:path w="408305" h="343534">
                  <a:moveTo>
                    <a:pt x="298272" y="64757"/>
                  </a:moveTo>
                  <a:lnTo>
                    <a:pt x="296456" y="64757"/>
                  </a:lnTo>
                  <a:lnTo>
                    <a:pt x="288239" y="64757"/>
                  </a:lnTo>
                  <a:lnTo>
                    <a:pt x="288239" y="60198"/>
                  </a:lnTo>
                  <a:lnTo>
                    <a:pt x="285508" y="59283"/>
                  </a:lnTo>
                  <a:lnTo>
                    <a:pt x="285508" y="64757"/>
                  </a:lnTo>
                  <a:lnTo>
                    <a:pt x="275475" y="64757"/>
                  </a:lnTo>
                  <a:lnTo>
                    <a:pt x="275475" y="67500"/>
                  </a:lnTo>
                  <a:lnTo>
                    <a:pt x="285508" y="67500"/>
                  </a:lnTo>
                  <a:lnTo>
                    <a:pt x="285508" y="77533"/>
                  </a:lnTo>
                  <a:lnTo>
                    <a:pt x="288239" y="77533"/>
                  </a:lnTo>
                  <a:lnTo>
                    <a:pt x="288239" y="67500"/>
                  </a:lnTo>
                  <a:lnTo>
                    <a:pt x="298272" y="67500"/>
                  </a:lnTo>
                  <a:lnTo>
                    <a:pt x="298272" y="66586"/>
                  </a:lnTo>
                  <a:lnTo>
                    <a:pt x="298272" y="64757"/>
                  </a:lnTo>
                  <a:close/>
                </a:path>
                <a:path w="408305" h="343534">
                  <a:moveTo>
                    <a:pt x="340233" y="340233"/>
                  </a:moveTo>
                  <a:lnTo>
                    <a:pt x="330200" y="340233"/>
                  </a:lnTo>
                  <a:lnTo>
                    <a:pt x="330200" y="342976"/>
                  </a:lnTo>
                  <a:lnTo>
                    <a:pt x="340233" y="342976"/>
                  </a:lnTo>
                  <a:lnTo>
                    <a:pt x="340233" y="340233"/>
                  </a:lnTo>
                  <a:close/>
                </a:path>
                <a:path w="408305" h="343534">
                  <a:moveTo>
                    <a:pt x="340233" y="229870"/>
                  </a:moveTo>
                  <a:lnTo>
                    <a:pt x="330200" y="229870"/>
                  </a:lnTo>
                  <a:lnTo>
                    <a:pt x="330200" y="232600"/>
                  </a:lnTo>
                  <a:lnTo>
                    <a:pt x="340233" y="232600"/>
                  </a:lnTo>
                  <a:lnTo>
                    <a:pt x="340233" y="229870"/>
                  </a:lnTo>
                  <a:close/>
                </a:path>
                <a:path w="408305" h="343534">
                  <a:moveTo>
                    <a:pt x="342976" y="109461"/>
                  </a:moveTo>
                  <a:lnTo>
                    <a:pt x="340233" y="109461"/>
                  </a:lnTo>
                  <a:lnTo>
                    <a:pt x="340233" y="119494"/>
                  </a:lnTo>
                  <a:lnTo>
                    <a:pt x="342976" y="119494"/>
                  </a:lnTo>
                  <a:lnTo>
                    <a:pt x="342976" y="109461"/>
                  </a:lnTo>
                  <a:close/>
                </a:path>
                <a:path w="408305" h="343534">
                  <a:moveTo>
                    <a:pt x="353009" y="340233"/>
                  </a:moveTo>
                  <a:lnTo>
                    <a:pt x="342976" y="340233"/>
                  </a:lnTo>
                  <a:lnTo>
                    <a:pt x="342976" y="342976"/>
                  </a:lnTo>
                  <a:lnTo>
                    <a:pt x="353009" y="342976"/>
                  </a:lnTo>
                  <a:lnTo>
                    <a:pt x="353009" y="340233"/>
                  </a:lnTo>
                  <a:close/>
                </a:path>
                <a:path w="408305" h="343534">
                  <a:moveTo>
                    <a:pt x="353009" y="229870"/>
                  </a:moveTo>
                  <a:lnTo>
                    <a:pt x="342976" y="229870"/>
                  </a:lnTo>
                  <a:lnTo>
                    <a:pt x="342976" y="232600"/>
                  </a:lnTo>
                  <a:lnTo>
                    <a:pt x="353009" y="232600"/>
                  </a:lnTo>
                  <a:lnTo>
                    <a:pt x="353009" y="229870"/>
                  </a:lnTo>
                  <a:close/>
                </a:path>
                <a:path w="408305" h="343534">
                  <a:moveTo>
                    <a:pt x="353009" y="120408"/>
                  </a:moveTo>
                  <a:lnTo>
                    <a:pt x="342976" y="120408"/>
                  </a:lnTo>
                  <a:lnTo>
                    <a:pt x="340233" y="120408"/>
                  </a:lnTo>
                  <a:lnTo>
                    <a:pt x="330200" y="120408"/>
                  </a:lnTo>
                  <a:lnTo>
                    <a:pt x="330200" y="123139"/>
                  </a:lnTo>
                  <a:lnTo>
                    <a:pt x="340233" y="123139"/>
                  </a:lnTo>
                  <a:lnTo>
                    <a:pt x="340233" y="132257"/>
                  </a:lnTo>
                  <a:lnTo>
                    <a:pt x="342976" y="132257"/>
                  </a:lnTo>
                  <a:lnTo>
                    <a:pt x="342976" y="123139"/>
                  </a:lnTo>
                  <a:lnTo>
                    <a:pt x="353009" y="123139"/>
                  </a:lnTo>
                  <a:lnTo>
                    <a:pt x="353009" y="120408"/>
                  </a:lnTo>
                  <a:close/>
                </a:path>
                <a:path w="408305" h="343534">
                  <a:moveTo>
                    <a:pt x="394970" y="285508"/>
                  </a:moveTo>
                  <a:lnTo>
                    <a:pt x="384937" y="285508"/>
                  </a:lnTo>
                  <a:lnTo>
                    <a:pt x="384937" y="288239"/>
                  </a:lnTo>
                  <a:lnTo>
                    <a:pt x="394970" y="288239"/>
                  </a:lnTo>
                  <a:lnTo>
                    <a:pt x="394970" y="285508"/>
                  </a:lnTo>
                  <a:close/>
                </a:path>
                <a:path w="408305" h="343534">
                  <a:moveTo>
                    <a:pt x="394970" y="175133"/>
                  </a:moveTo>
                  <a:lnTo>
                    <a:pt x="384937" y="175133"/>
                  </a:lnTo>
                  <a:lnTo>
                    <a:pt x="384937" y="177876"/>
                  </a:lnTo>
                  <a:lnTo>
                    <a:pt x="394970" y="177876"/>
                  </a:lnTo>
                  <a:lnTo>
                    <a:pt x="394970" y="175133"/>
                  </a:lnTo>
                  <a:close/>
                </a:path>
                <a:path w="408305" h="343534">
                  <a:moveTo>
                    <a:pt x="407733" y="285508"/>
                  </a:moveTo>
                  <a:lnTo>
                    <a:pt x="397700" y="285508"/>
                  </a:lnTo>
                  <a:lnTo>
                    <a:pt x="397700" y="288239"/>
                  </a:lnTo>
                  <a:lnTo>
                    <a:pt x="407733" y="288239"/>
                  </a:lnTo>
                  <a:lnTo>
                    <a:pt x="407733" y="285508"/>
                  </a:lnTo>
                  <a:close/>
                </a:path>
                <a:path w="408305" h="343534">
                  <a:moveTo>
                    <a:pt x="407733" y="175133"/>
                  </a:moveTo>
                  <a:lnTo>
                    <a:pt x="397700" y="175133"/>
                  </a:lnTo>
                  <a:lnTo>
                    <a:pt x="397700" y="177876"/>
                  </a:lnTo>
                  <a:lnTo>
                    <a:pt x="407733" y="177876"/>
                  </a:lnTo>
                  <a:lnTo>
                    <a:pt x="407733" y="175133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3550087" y="7386599"/>
              <a:ext cx="408305" cy="398145"/>
            </a:xfrm>
            <a:custGeom>
              <a:avLst/>
              <a:gdLst/>
              <a:ahLst/>
              <a:cxnLst/>
              <a:rect l="l" t="t" r="r" b="b"/>
              <a:pathLst>
                <a:path w="408305" h="398145">
                  <a:moveTo>
                    <a:pt x="10033" y="175133"/>
                  </a:moveTo>
                  <a:lnTo>
                    <a:pt x="0" y="175133"/>
                  </a:lnTo>
                  <a:lnTo>
                    <a:pt x="0" y="177876"/>
                  </a:lnTo>
                  <a:lnTo>
                    <a:pt x="10033" y="177876"/>
                  </a:lnTo>
                  <a:lnTo>
                    <a:pt x="10033" y="175133"/>
                  </a:lnTo>
                  <a:close/>
                </a:path>
                <a:path w="408305" h="398145">
                  <a:moveTo>
                    <a:pt x="12763" y="54737"/>
                  </a:moveTo>
                  <a:lnTo>
                    <a:pt x="10033" y="54737"/>
                  </a:lnTo>
                  <a:lnTo>
                    <a:pt x="10033" y="64770"/>
                  </a:lnTo>
                  <a:lnTo>
                    <a:pt x="10033" y="67500"/>
                  </a:lnTo>
                  <a:lnTo>
                    <a:pt x="10033" y="77533"/>
                  </a:lnTo>
                  <a:lnTo>
                    <a:pt x="12763" y="77533"/>
                  </a:lnTo>
                  <a:lnTo>
                    <a:pt x="12763" y="67500"/>
                  </a:lnTo>
                  <a:lnTo>
                    <a:pt x="12763" y="64770"/>
                  </a:lnTo>
                  <a:lnTo>
                    <a:pt x="12763" y="54737"/>
                  </a:lnTo>
                  <a:close/>
                </a:path>
                <a:path w="408305" h="398145">
                  <a:moveTo>
                    <a:pt x="22796" y="175133"/>
                  </a:moveTo>
                  <a:lnTo>
                    <a:pt x="12763" y="175133"/>
                  </a:lnTo>
                  <a:lnTo>
                    <a:pt x="12763" y="177876"/>
                  </a:lnTo>
                  <a:lnTo>
                    <a:pt x="22796" y="177876"/>
                  </a:lnTo>
                  <a:lnTo>
                    <a:pt x="22796" y="175133"/>
                  </a:lnTo>
                  <a:close/>
                </a:path>
                <a:path w="408305" h="398145">
                  <a:moveTo>
                    <a:pt x="64757" y="229870"/>
                  </a:moveTo>
                  <a:lnTo>
                    <a:pt x="54724" y="229870"/>
                  </a:lnTo>
                  <a:lnTo>
                    <a:pt x="54724" y="232600"/>
                  </a:lnTo>
                  <a:lnTo>
                    <a:pt x="64757" y="232600"/>
                  </a:lnTo>
                  <a:lnTo>
                    <a:pt x="64757" y="229870"/>
                  </a:lnTo>
                  <a:close/>
                </a:path>
                <a:path w="408305" h="398145">
                  <a:moveTo>
                    <a:pt x="68414" y="120408"/>
                  </a:moveTo>
                  <a:lnTo>
                    <a:pt x="65671" y="120408"/>
                  </a:lnTo>
                  <a:lnTo>
                    <a:pt x="65671" y="122237"/>
                  </a:lnTo>
                  <a:lnTo>
                    <a:pt x="65671" y="123139"/>
                  </a:lnTo>
                  <a:lnTo>
                    <a:pt x="65671" y="132270"/>
                  </a:lnTo>
                  <a:lnTo>
                    <a:pt x="68414" y="132270"/>
                  </a:lnTo>
                  <a:lnTo>
                    <a:pt x="68414" y="123139"/>
                  </a:lnTo>
                  <a:lnTo>
                    <a:pt x="68414" y="122237"/>
                  </a:lnTo>
                  <a:lnTo>
                    <a:pt x="68414" y="120408"/>
                  </a:lnTo>
                  <a:close/>
                </a:path>
                <a:path w="408305" h="398145">
                  <a:moveTo>
                    <a:pt x="68414" y="109461"/>
                  </a:moveTo>
                  <a:lnTo>
                    <a:pt x="65671" y="109461"/>
                  </a:lnTo>
                  <a:lnTo>
                    <a:pt x="65671" y="119494"/>
                  </a:lnTo>
                  <a:lnTo>
                    <a:pt x="68414" y="119494"/>
                  </a:lnTo>
                  <a:lnTo>
                    <a:pt x="68414" y="109461"/>
                  </a:lnTo>
                  <a:close/>
                </a:path>
                <a:path w="408305" h="398145">
                  <a:moveTo>
                    <a:pt x="68414" y="0"/>
                  </a:moveTo>
                  <a:lnTo>
                    <a:pt x="65671" y="0"/>
                  </a:lnTo>
                  <a:lnTo>
                    <a:pt x="65671" y="10033"/>
                  </a:lnTo>
                  <a:lnTo>
                    <a:pt x="65671" y="11861"/>
                  </a:lnTo>
                  <a:lnTo>
                    <a:pt x="65671" y="12776"/>
                  </a:lnTo>
                  <a:lnTo>
                    <a:pt x="65671" y="21894"/>
                  </a:lnTo>
                  <a:lnTo>
                    <a:pt x="68414" y="21894"/>
                  </a:lnTo>
                  <a:lnTo>
                    <a:pt x="68414" y="12776"/>
                  </a:lnTo>
                  <a:lnTo>
                    <a:pt x="68414" y="11861"/>
                  </a:lnTo>
                  <a:lnTo>
                    <a:pt x="68414" y="10033"/>
                  </a:lnTo>
                  <a:lnTo>
                    <a:pt x="68414" y="0"/>
                  </a:lnTo>
                  <a:close/>
                </a:path>
                <a:path w="408305" h="398145">
                  <a:moveTo>
                    <a:pt x="77533" y="229870"/>
                  </a:moveTo>
                  <a:lnTo>
                    <a:pt x="67500" y="229870"/>
                  </a:lnTo>
                  <a:lnTo>
                    <a:pt x="67500" y="232600"/>
                  </a:lnTo>
                  <a:lnTo>
                    <a:pt x="77533" y="232600"/>
                  </a:lnTo>
                  <a:lnTo>
                    <a:pt x="77533" y="229870"/>
                  </a:lnTo>
                  <a:close/>
                </a:path>
                <a:path w="408305" h="398145">
                  <a:moveTo>
                    <a:pt x="120408" y="285508"/>
                  </a:moveTo>
                  <a:lnTo>
                    <a:pt x="110375" y="285508"/>
                  </a:lnTo>
                  <a:lnTo>
                    <a:pt x="110375" y="288251"/>
                  </a:lnTo>
                  <a:lnTo>
                    <a:pt x="120408" y="288251"/>
                  </a:lnTo>
                  <a:lnTo>
                    <a:pt x="120408" y="285508"/>
                  </a:lnTo>
                  <a:close/>
                </a:path>
                <a:path w="408305" h="398145">
                  <a:moveTo>
                    <a:pt x="123139" y="165100"/>
                  </a:moveTo>
                  <a:lnTo>
                    <a:pt x="120408" y="165100"/>
                  </a:lnTo>
                  <a:lnTo>
                    <a:pt x="120408" y="175133"/>
                  </a:lnTo>
                  <a:lnTo>
                    <a:pt x="120408" y="176961"/>
                  </a:lnTo>
                  <a:lnTo>
                    <a:pt x="120408" y="177876"/>
                  </a:lnTo>
                  <a:lnTo>
                    <a:pt x="120408" y="186994"/>
                  </a:lnTo>
                  <a:lnTo>
                    <a:pt x="123139" y="186994"/>
                  </a:lnTo>
                  <a:lnTo>
                    <a:pt x="123139" y="177876"/>
                  </a:lnTo>
                  <a:lnTo>
                    <a:pt x="123139" y="176961"/>
                  </a:lnTo>
                  <a:lnTo>
                    <a:pt x="123139" y="175133"/>
                  </a:lnTo>
                  <a:lnTo>
                    <a:pt x="123139" y="165100"/>
                  </a:lnTo>
                  <a:close/>
                </a:path>
                <a:path w="408305" h="398145">
                  <a:moveTo>
                    <a:pt x="123139" y="54737"/>
                  </a:moveTo>
                  <a:lnTo>
                    <a:pt x="120408" y="54737"/>
                  </a:lnTo>
                  <a:lnTo>
                    <a:pt x="120408" y="64770"/>
                  </a:lnTo>
                  <a:lnTo>
                    <a:pt x="120408" y="67500"/>
                  </a:lnTo>
                  <a:lnTo>
                    <a:pt x="120408" y="77533"/>
                  </a:lnTo>
                  <a:lnTo>
                    <a:pt x="123139" y="77533"/>
                  </a:lnTo>
                  <a:lnTo>
                    <a:pt x="123139" y="67500"/>
                  </a:lnTo>
                  <a:lnTo>
                    <a:pt x="123139" y="64770"/>
                  </a:lnTo>
                  <a:lnTo>
                    <a:pt x="123139" y="54737"/>
                  </a:lnTo>
                  <a:close/>
                </a:path>
                <a:path w="408305" h="398145">
                  <a:moveTo>
                    <a:pt x="133172" y="285508"/>
                  </a:moveTo>
                  <a:lnTo>
                    <a:pt x="123139" y="285508"/>
                  </a:lnTo>
                  <a:lnTo>
                    <a:pt x="123139" y="288251"/>
                  </a:lnTo>
                  <a:lnTo>
                    <a:pt x="133172" y="288251"/>
                  </a:lnTo>
                  <a:lnTo>
                    <a:pt x="133172" y="285508"/>
                  </a:lnTo>
                  <a:close/>
                </a:path>
                <a:path w="408305" h="398145">
                  <a:moveTo>
                    <a:pt x="175133" y="340245"/>
                  </a:moveTo>
                  <a:lnTo>
                    <a:pt x="165100" y="340245"/>
                  </a:lnTo>
                  <a:lnTo>
                    <a:pt x="165100" y="342976"/>
                  </a:lnTo>
                  <a:lnTo>
                    <a:pt x="175133" y="342976"/>
                  </a:lnTo>
                  <a:lnTo>
                    <a:pt x="175133" y="340245"/>
                  </a:lnTo>
                  <a:close/>
                </a:path>
                <a:path w="408305" h="398145">
                  <a:moveTo>
                    <a:pt x="175133" y="229870"/>
                  </a:moveTo>
                  <a:lnTo>
                    <a:pt x="165100" y="229870"/>
                  </a:lnTo>
                  <a:lnTo>
                    <a:pt x="165100" y="232600"/>
                  </a:lnTo>
                  <a:lnTo>
                    <a:pt x="175133" y="232600"/>
                  </a:lnTo>
                  <a:lnTo>
                    <a:pt x="175133" y="229870"/>
                  </a:lnTo>
                  <a:close/>
                </a:path>
                <a:path w="408305" h="398145">
                  <a:moveTo>
                    <a:pt x="177876" y="120408"/>
                  </a:moveTo>
                  <a:lnTo>
                    <a:pt x="175133" y="120408"/>
                  </a:lnTo>
                  <a:lnTo>
                    <a:pt x="175133" y="122237"/>
                  </a:lnTo>
                  <a:lnTo>
                    <a:pt x="175133" y="123139"/>
                  </a:lnTo>
                  <a:lnTo>
                    <a:pt x="175133" y="132270"/>
                  </a:lnTo>
                  <a:lnTo>
                    <a:pt x="177876" y="132270"/>
                  </a:lnTo>
                  <a:lnTo>
                    <a:pt x="177876" y="123139"/>
                  </a:lnTo>
                  <a:lnTo>
                    <a:pt x="177876" y="122237"/>
                  </a:lnTo>
                  <a:lnTo>
                    <a:pt x="177876" y="120408"/>
                  </a:lnTo>
                  <a:close/>
                </a:path>
                <a:path w="408305" h="398145">
                  <a:moveTo>
                    <a:pt x="177876" y="109461"/>
                  </a:moveTo>
                  <a:lnTo>
                    <a:pt x="175133" y="109461"/>
                  </a:lnTo>
                  <a:lnTo>
                    <a:pt x="175133" y="119494"/>
                  </a:lnTo>
                  <a:lnTo>
                    <a:pt x="177876" y="119494"/>
                  </a:lnTo>
                  <a:lnTo>
                    <a:pt x="177876" y="109461"/>
                  </a:lnTo>
                  <a:close/>
                </a:path>
                <a:path w="408305" h="398145">
                  <a:moveTo>
                    <a:pt x="177876" y="0"/>
                  </a:moveTo>
                  <a:lnTo>
                    <a:pt x="175133" y="0"/>
                  </a:lnTo>
                  <a:lnTo>
                    <a:pt x="175133" y="10033"/>
                  </a:lnTo>
                  <a:lnTo>
                    <a:pt x="175133" y="11861"/>
                  </a:lnTo>
                  <a:lnTo>
                    <a:pt x="175133" y="12776"/>
                  </a:lnTo>
                  <a:lnTo>
                    <a:pt x="175133" y="21894"/>
                  </a:lnTo>
                  <a:lnTo>
                    <a:pt x="177876" y="21894"/>
                  </a:lnTo>
                  <a:lnTo>
                    <a:pt x="177876" y="12776"/>
                  </a:lnTo>
                  <a:lnTo>
                    <a:pt x="177876" y="11861"/>
                  </a:lnTo>
                  <a:lnTo>
                    <a:pt x="177876" y="10033"/>
                  </a:lnTo>
                  <a:lnTo>
                    <a:pt x="177876" y="0"/>
                  </a:lnTo>
                  <a:close/>
                </a:path>
                <a:path w="408305" h="398145">
                  <a:moveTo>
                    <a:pt x="187909" y="340245"/>
                  </a:moveTo>
                  <a:lnTo>
                    <a:pt x="177876" y="340245"/>
                  </a:lnTo>
                  <a:lnTo>
                    <a:pt x="177876" y="342976"/>
                  </a:lnTo>
                  <a:lnTo>
                    <a:pt x="187909" y="342976"/>
                  </a:lnTo>
                  <a:lnTo>
                    <a:pt x="187909" y="340245"/>
                  </a:lnTo>
                  <a:close/>
                </a:path>
                <a:path w="408305" h="398145">
                  <a:moveTo>
                    <a:pt x="187909" y="229870"/>
                  </a:moveTo>
                  <a:lnTo>
                    <a:pt x="177876" y="229870"/>
                  </a:lnTo>
                  <a:lnTo>
                    <a:pt x="177876" y="232600"/>
                  </a:lnTo>
                  <a:lnTo>
                    <a:pt x="187909" y="232600"/>
                  </a:lnTo>
                  <a:lnTo>
                    <a:pt x="187909" y="229870"/>
                  </a:lnTo>
                  <a:close/>
                </a:path>
                <a:path w="408305" h="398145">
                  <a:moveTo>
                    <a:pt x="229870" y="394970"/>
                  </a:moveTo>
                  <a:lnTo>
                    <a:pt x="219824" y="394970"/>
                  </a:lnTo>
                  <a:lnTo>
                    <a:pt x="219824" y="397713"/>
                  </a:lnTo>
                  <a:lnTo>
                    <a:pt x="229870" y="397713"/>
                  </a:lnTo>
                  <a:lnTo>
                    <a:pt x="229870" y="394970"/>
                  </a:lnTo>
                  <a:close/>
                </a:path>
                <a:path w="408305" h="398145">
                  <a:moveTo>
                    <a:pt x="229870" y="285508"/>
                  </a:moveTo>
                  <a:lnTo>
                    <a:pt x="219824" y="285508"/>
                  </a:lnTo>
                  <a:lnTo>
                    <a:pt x="219824" y="288251"/>
                  </a:lnTo>
                  <a:lnTo>
                    <a:pt x="229870" y="288251"/>
                  </a:lnTo>
                  <a:lnTo>
                    <a:pt x="229870" y="285508"/>
                  </a:lnTo>
                  <a:close/>
                </a:path>
                <a:path w="408305" h="398145">
                  <a:moveTo>
                    <a:pt x="233514" y="165100"/>
                  </a:moveTo>
                  <a:lnTo>
                    <a:pt x="230771" y="165100"/>
                  </a:lnTo>
                  <a:lnTo>
                    <a:pt x="230771" y="175133"/>
                  </a:lnTo>
                  <a:lnTo>
                    <a:pt x="230771" y="176961"/>
                  </a:lnTo>
                  <a:lnTo>
                    <a:pt x="230771" y="177876"/>
                  </a:lnTo>
                  <a:lnTo>
                    <a:pt x="230771" y="186994"/>
                  </a:lnTo>
                  <a:lnTo>
                    <a:pt x="233514" y="186994"/>
                  </a:lnTo>
                  <a:lnTo>
                    <a:pt x="233514" y="177876"/>
                  </a:lnTo>
                  <a:lnTo>
                    <a:pt x="233514" y="176961"/>
                  </a:lnTo>
                  <a:lnTo>
                    <a:pt x="233514" y="175133"/>
                  </a:lnTo>
                  <a:lnTo>
                    <a:pt x="233514" y="165100"/>
                  </a:lnTo>
                  <a:close/>
                </a:path>
                <a:path w="408305" h="398145">
                  <a:moveTo>
                    <a:pt x="233514" y="54737"/>
                  </a:moveTo>
                  <a:lnTo>
                    <a:pt x="230771" y="54737"/>
                  </a:lnTo>
                  <a:lnTo>
                    <a:pt x="230771" y="64770"/>
                  </a:lnTo>
                  <a:lnTo>
                    <a:pt x="230771" y="67500"/>
                  </a:lnTo>
                  <a:lnTo>
                    <a:pt x="230771" y="77533"/>
                  </a:lnTo>
                  <a:lnTo>
                    <a:pt x="233514" y="77533"/>
                  </a:lnTo>
                  <a:lnTo>
                    <a:pt x="233514" y="67500"/>
                  </a:lnTo>
                  <a:lnTo>
                    <a:pt x="233514" y="64770"/>
                  </a:lnTo>
                  <a:lnTo>
                    <a:pt x="233514" y="54737"/>
                  </a:lnTo>
                  <a:close/>
                </a:path>
                <a:path w="408305" h="398145">
                  <a:moveTo>
                    <a:pt x="242633" y="394970"/>
                  </a:moveTo>
                  <a:lnTo>
                    <a:pt x="232600" y="394970"/>
                  </a:lnTo>
                  <a:lnTo>
                    <a:pt x="232600" y="397713"/>
                  </a:lnTo>
                  <a:lnTo>
                    <a:pt x="242633" y="397713"/>
                  </a:lnTo>
                  <a:lnTo>
                    <a:pt x="242633" y="394970"/>
                  </a:lnTo>
                  <a:close/>
                </a:path>
                <a:path w="408305" h="398145">
                  <a:moveTo>
                    <a:pt x="242633" y="285508"/>
                  </a:moveTo>
                  <a:lnTo>
                    <a:pt x="232600" y="285508"/>
                  </a:lnTo>
                  <a:lnTo>
                    <a:pt x="232600" y="288251"/>
                  </a:lnTo>
                  <a:lnTo>
                    <a:pt x="242633" y="288251"/>
                  </a:lnTo>
                  <a:lnTo>
                    <a:pt x="242633" y="285508"/>
                  </a:lnTo>
                  <a:close/>
                </a:path>
                <a:path w="408305" h="398145">
                  <a:moveTo>
                    <a:pt x="285508" y="340245"/>
                  </a:moveTo>
                  <a:lnTo>
                    <a:pt x="275475" y="340245"/>
                  </a:lnTo>
                  <a:lnTo>
                    <a:pt x="275475" y="342976"/>
                  </a:lnTo>
                  <a:lnTo>
                    <a:pt x="285508" y="342976"/>
                  </a:lnTo>
                  <a:lnTo>
                    <a:pt x="285508" y="340245"/>
                  </a:lnTo>
                  <a:close/>
                </a:path>
                <a:path w="408305" h="398145">
                  <a:moveTo>
                    <a:pt x="285508" y="229870"/>
                  </a:moveTo>
                  <a:lnTo>
                    <a:pt x="275475" y="229870"/>
                  </a:lnTo>
                  <a:lnTo>
                    <a:pt x="275475" y="232600"/>
                  </a:lnTo>
                  <a:lnTo>
                    <a:pt x="285508" y="232600"/>
                  </a:lnTo>
                  <a:lnTo>
                    <a:pt x="285508" y="229870"/>
                  </a:lnTo>
                  <a:close/>
                </a:path>
                <a:path w="408305" h="398145">
                  <a:moveTo>
                    <a:pt x="288239" y="120408"/>
                  </a:moveTo>
                  <a:lnTo>
                    <a:pt x="285508" y="120408"/>
                  </a:lnTo>
                  <a:lnTo>
                    <a:pt x="285508" y="122237"/>
                  </a:lnTo>
                  <a:lnTo>
                    <a:pt x="285508" y="123139"/>
                  </a:lnTo>
                  <a:lnTo>
                    <a:pt x="285508" y="132270"/>
                  </a:lnTo>
                  <a:lnTo>
                    <a:pt x="288239" y="132270"/>
                  </a:lnTo>
                  <a:lnTo>
                    <a:pt x="288239" y="123139"/>
                  </a:lnTo>
                  <a:lnTo>
                    <a:pt x="288239" y="122237"/>
                  </a:lnTo>
                  <a:lnTo>
                    <a:pt x="288239" y="120408"/>
                  </a:lnTo>
                  <a:close/>
                </a:path>
                <a:path w="408305" h="398145">
                  <a:moveTo>
                    <a:pt x="288239" y="109461"/>
                  </a:moveTo>
                  <a:lnTo>
                    <a:pt x="285508" y="109461"/>
                  </a:lnTo>
                  <a:lnTo>
                    <a:pt x="285508" y="119494"/>
                  </a:lnTo>
                  <a:lnTo>
                    <a:pt x="288239" y="119494"/>
                  </a:lnTo>
                  <a:lnTo>
                    <a:pt x="288239" y="109461"/>
                  </a:lnTo>
                  <a:close/>
                </a:path>
                <a:path w="408305" h="398145">
                  <a:moveTo>
                    <a:pt x="288239" y="0"/>
                  </a:moveTo>
                  <a:lnTo>
                    <a:pt x="285508" y="0"/>
                  </a:lnTo>
                  <a:lnTo>
                    <a:pt x="285508" y="10033"/>
                  </a:lnTo>
                  <a:lnTo>
                    <a:pt x="285508" y="11861"/>
                  </a:lnTo>
                  <a:lnTo>
                    <a:pt x="285508" y="12776"/>
                  </a:lnTo>
                  <a:lnTo>
                    <a:pt x="285508" y="21894"/>
                  </a:lnTo>
                  <a:lnTo>
                    <a:pt x="288239" y="21894"/>
                  </a:lnTo>
                  <a:lnTo>
                    <a:pt x="288239" y="12776"/>
                  </a:lnTo>
                  <a:lnTo>
                    <a:pt x="288239" y="11861"/>
                  </a:lnTo>
                  <a:lnTo>
                    <a:pt x="288239" y="10033"/>
                  </a:lnTo>
                  <a:lnTo>
                    <a:pt x="288239" y="0"/>
                  </a:lnTo>
                  <a:close/>
                </a:path>
                <a:path w="408305" h="398145">
                  <a:moveTo>
                    <a:pt x="298272" y="340245"/>
                  </a:moveTo>
                  <a:lnTo>
                    <a:pt x="288239" y="340245"/>
                  </a:lnTo>
                  <a:lnTo>
                    <a:pt x="288239" y="342976"/>
                  </a:lnTo>
                  <a:lnTo>
                    <a:pt x="298272" y="342976"/>
                  </a:lnTo>
                  <a:lnTo>
                    <a:pt x="298272" y="340245"/>
                  </a:lnTo>
                  <a:close/>
                </a:path>
                <a:path w="408305" h="398145">
                  <a:moveTo>
                    <a:pt x="298272" y="229870"/>
                  </a:moveTo>
                  <a:lnTo>
                    <a:pt x="288239" y="229870"/>
                  </a:lnTo>
                  <a:lnTo>
                    <a:pt x="288239" y="232600"/>
                  </a:lnTo>
                  <a:lnTo>
                    <a:pt x="298272" y="232600"/>
                  </a:lnTo>
                  <a:lnTo>
                    <a:pt x="298272" y="229870"/>
                  </a:lnTo>
                  <a:close/>
                </a:path>
                <a:path w="408305" h="398145">
                  <a:moveTo>
                    <a:pt x="340233" y="394970"/>
                  </a:moveTo>
                  <a:lnTo>
                    <a:pt x="330200" y="394970"/>
                  </a:lnTo>
                  <a:lnTo>
                    <a:pt x="330200" y="397713"/>
                  </a:lnTo>
                  <a:lnTo>
                    <a:pt x="340233" y="397713"/>
                  </a:lnTo>
                  <a:lnTo>
                    <a:pt x="340233" y="394970"/>
                  </a:lnTo>
                  <a:close/>
                </a:path>
                <a:path w="408305" h="398145">
                  <a:moveTo>
                    <a:pt x="340233" y="285508"/>
                  </a:moveTo>
                  <a:lnTo>
                    <a:pt x="330200" y="285508"/>
                  </a:lnTo>
                  <a:lnTo>
                    <a:pt x="330200" y="288251"/>
                  </a:lnTo>
                  <a:lnTo>
                    <a:pt x="340233" y="288251"/>
                  </a:lnTo>
                  <a:lnTo>
                    <a:pt x="340233" y="285508"/>
                  </a:lnTo>
                  <a:close/>
                </a:path>
                <a:path w="408305" h="398145">
                  <a:moveTo>
                    <a:pt x="342976" y="165100"/>
                  </a:moveTo>
                  <a:lnTo>
                    <a:pt x="340233" y="165100"/>
                  </a:lnTo>
                  <a:lnTo>
                    <a:pt x="340233" y="175133"/>
                  </a:lnTo>
                  <a:lnTo>
                    <a:pt x="340233" y="176961"/>
                  </a:lnTo>
                  <a:lnTo>
                    <a:pt x="340233" y="177876"/>
                  </a:lnTo>
                  <a:lnTo>
                    <a:pt x="340233" y="186994"/>
                  </a:lnTo>
                  <a:lnTo>
                    <a:pt x="342976" y="186994"/>
                  </a:lnTo>
                  <a:lnTo>
                    <a:pt x="342976" y="177876"/>
                  </a:lnTo>
                  <a:lnTo>
                    <a:pt x="342976" y="176961"/>
                  </a:lnTo>
                  <a:lnTo>
                    <a:pt x="342976" y="175133"/>
                  </a:lnTo>
                  <a:lnTo>
                    <a:pt x="342976" y="165100"/>
                  </a:lnTo>
                  <a:close/>
                </a:path>
                <a:path w="408305" h="398145">
                  <a:moveTo>
                    <a:pt x="342976" y="54737"/>
                  </a:moveTo>
                  <a:lnTo>
                    <a:pt x="340233" y="54737"/>
                  </a:lnTo>
                  <a:lnTo>
                    <a:pt x="340233" y="64770"/>
                  </a:lnTo>
                  <a:lnTo>
                    <a:pt x="340233" y="67500"/>
                  </a:lnTo>
                  <a:lnTo>
                    <a:pt x="340233" y="77533"/>
                  </a:lnTo>
                  <a:lnTo>
                    <a:pt x="342976" y="77533"/>
                  </a:lnTo>
                  <a:lnTo>
                    <a:pt x="342976" y="67500"/>
                  </a:lnTo>
                  <a:lnTo>
                    <a:pt x="342976" y="64770"/>
                  </a:lnTo>
                  <a:lnTo>
                    <a:pt x="342976" y="54737"/>
                  </a:lnTo>
                  <a:close/>
                </a:path>
                <a:path w="408305" h="398145">
                  <a:moveTo>
                    <a:pt x="353009" y="394970"/>
                  </a:moveTo>
                  <a:lnTo>
                    <a:pt x="342976" y="394970"/>
                  </a:lnTo>
                  <a:lnTo>
                    <a:pt x="342976" y="397713"/>
                  </a:lnTo>
                  <a:lnTo>
                    <a:pt x="353009" y="397713"/>
                  </a:lnTo>
                  <a:lnTo>
                    <a:pt x="353009" y="394970"/>
                  </a:lnTo>
                  <a:close/>
                </a:path>
                <a:path w="408305" h="398145">
                  <a:moveTo>
                    <a:pt x="353009" y="285508"/>
                  </a:moveTo>
                  <a:lnTo>
                    <a:pt x="342976" y="285508"/>
                  </a:lnTo>
                  <a:lnTo>
                    <a:pt x="342976" y="288251"/>
                  </a:lnTo>
                  <a:lnTo>
                    <a:pt x="353009" y="288251"/>
                  </a:lnTo>
                  <a:lnTo>
                    <a:pt x="353009" y="285508"/>
                  </a:lnTo>
                  <a:close/>
                </a:path>
                <a:path w="408305" h="398145">
                  <a:moveTo>
                    <a:pt x="394970" y="340245"/>
                  </a:moveTo>
                  <a:lnTo>
                    <a:pt x="384937" y="340245"/>
                  </a:lnTo>
                  <a:lnTo>
                    <a:pt x="384937" y="342976"/>
                  </a:lnTo>
                  <a:lnTo>
                    <a:pt x="394970" y="342976"/>
                  </a:lnTo>
                  <a:lnTo>
                    <a:pt x="394970" y="340245"/>
                  </a:lnTo>
                  <a:close/>
                </a:path>
                <a:path w="408305" h="398145">
                  <a:moveTo>
                    <a:pt x="394970" y="229870"/>
                  </a:moveTo>
                  <a:lnTo>
                    <a:pt x="384937" y="229870"/>
                  </a:lnTo>
                  <a:lnTo>
                    <a:pt x="384937" y="232600"/>
                  </a:lnTo>
                  <a:lnTo>
                    <a:pt x="394970" y="232600"/>
                  </a:lnTo>
                  <a:lnTo>
                    <a:pt x="394970" y="229870"/>
                  </a:lnTo>
                  <a:close/>
                </a:path>
                <a:path w="408305" h="398145">
                  <a:moveTo>
                    <a:pt x="398614" y="120408"/>
                  </a:moveTo>
                  <a:lnTo>
                    <a:pt x="395884" y="120408"/>
                  </a:lnTo>
                  <a:lnTo>
                    <a:pt x="395884" y="122237"/>
                  </a:lnTo>
                  <a:lnTo>
                    <a:pt x="395884" y="123139"/>
                  </a:lnTo>
                  <a:lnTo>
                    <a:pt x="395884" y="132270"/>
                  </a:lnTo>
                  <a:lnTo>
                    <a:pt x="398614" y="132270"/>
                  </a:lnTo>
                  <a:lnTo>
                    <a:pt x="398614" y="123139"/>
                  </a:lnTo>
                  <a:lnTo>
                    <a:pt x="398614" y="122237"/>
                  </a:lnTo>
                  <a:lnTo>
                    <a:pt x="398614" y="120408"/>
                  </a:lnTo>
                  <a:close/>
                </a:path>
                <a:path w="408305" h="398145">
                  <a:moveTo>
                    <a:pt x="398614" y="109461"/>
                  </a:moveTo>
                  <a:lnTo>
                    <a:pt x="395884" y="109461"/>
                  </a:lnTo>
                  <a:lnTo>
                    <a:pt x="395884" y="119494"/>
                  </a:lnTo>
                  <a:lnTo>
                    <a:pt x="398614" y="119494"/>
                  </a:lnTo>
                  <a:lnTo>
                    <a:pt x="398614" y="109461"/>
                  </a:lnTo>
                  <a:close/>
                </a:path>
                <a:path w="408305" h="398145">
                  <a:moveTo>
                    <a:pt x="398614" y="0"/>
                  </a:moveTo>
                  <a:lnTo>
                    <a:pt x="395884" y="0"/>
                  </a:lnTo>
                  <a:lnTo>
                    <a:pt x="395884" y="10033"/>
                  </a:lnTo>
                  <a:lnTo>
                    <a:pt x="395884" y="11861"/>
                  </a:lnTo>
                  <a:lnTo>
                    <a:pt x="395884" y="12776"/>
                  </a:lnTo>
                  <a:lnTo>
                    <a:pt x="395884" y="21894"/>
                  </a:lnTo>
                  <a:lnTo>
                    <a:pt x="398614" y="21894"/>
                  </a:lnTo>
                  <a:lnTo>
                    <a:pt x="398614" y="12776"/>
                  </a:lnTo>
                  <a:lnTo>
                    <a:pt x="398614" y="11861"/>
                  </a:lnTo>
                  <a:lnTo>
                    <a:pt x="398614" y="10033"/>
                  </a:lnTo>
                  <a:lnTo>
                    <a:pt x="398614" y="0"/>
                  </a:lnTo>
                  <a:close/>
                </a:path>
                <a:path w="408305" h="398145">
                  <a:moveTo>
                    <a:pt x="407733" y="340245"/>
                  </a:moveTo>
                  <a:lnTo>
                    <a:pt x="397700" y="340245"/>
                  </a:lnTo>
                  <a:lnTo>
                    <a:pt x="397700" y="342976"/>
                  </a:lnTo>
                  <a:lnTo>
                    <a:pt x="407733" y="342976"/>
                  </a:lnTo>
                  <a:lnTo>
                    <a:pt x="407733" y="340245"/>
                  </a:lnTo>
                  <a:close/>
                </a:path>
                <a:path w="408305" h="398145">
                  <a:moveTo>
                    <a:pt x="407733" y="229870"/>
                  </a:moveTo>
                  <a:lnTo>
                    <a:pt x="397700" y="229870"/>
                  </a:lnTo>
                  <a:lnTo>
                    <a:pt x="397700" y="232600"/>
                  </a:lnTo>
                  <a:lnTo>
                    <a:pt x="407733" y="232600"/>
                  </a:lnTo>
                  <a:lnTo>
                    <a:pt x="407733" y="229870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3232651" y="7295387"/>
              <a:ext cx="725170" cy="553720"/>
            </a:xfrm>
            <a:custGeom>
              <a:avLst/>
              <a:gdLst/>
              <a:ahLst/>
              <a:cxnLst/>
              <a:rect l="l" t="t" r="r" b="b"/>
              <a:pathLst>
                <a:path w="725169" h="553720">
                  <a:moveTo>
                    <a:pt x="10033" y="155981"/>
                  </a:moveTo>
                  <a:lnTo>
                    <a:pt x="4559" y="155981"/>
                  </a:lnTo>
                  <a:lnTo>
                    <a:pt x="0" y="155981"/>
                  </a:lnTo>
                  <a:lnTo>
                    <a:pt x="0" y="158711"/>
                  </a:lnTo>
                  <a:lnTo>
                    <a:pt x="914" y="158711"/>
                  </a:lnTo>
                  <a:lnTo>
                    <a:pt x="10033" y="158711"/>
                  </a:lnTo>
                  <a:lnTo>
                    <a:pt x="10033" y="155981"/>
                  </a:lnTo>
                  <a:close/>
                </a:path>
                <a:path w="725169" h="553720">
                  <a:moveTo>
                    <a:pt x="65671" y="211620"/>
                  </a:moveTo>
                  <a:lnTo>
                    <a:pt x="57467" y="211620"/>
                  </a:lnTo>
                  <a:lnTo>
                    <a:pt x="54724" y="211620"/>
                  </a:lnTo>
                  <a:lnTo>
                    <a:pt x="54724" y="213448"/>
                  </a:lnTo>
                  <a:lnTo>
                    <a:pt x="61112" y="213448"/>
                  </a:lnTo>
                  <a:lnTo>
                    <a:pt x="65671" y="213448"/>
                  </a:lnTo>
                  <a:lnTo>
                    <a:pt x="65671" y="211620"/>
                  </a:lnTo>
                  <a:close/>
                </a:path>
                <a:path w="725169" h="553720">
                  <a:moveTo>
                    <a:pt x="107632" y="155981"/>
                  </a:moveTo>
                  <a:lnTo>
                    <a:pt x="97599" y="155981"/>
                  </a:lnTo>
                  <a:lnTo>
                    <a:pt x="97599" y="158711"/>
                  </a:lnTo>
                  <a:lnTo>
                    <a:pt x="107632" y="158711"/>
                  </a:lnTo>
                  <a:lnTo>
                    <a:pt x="107632" y="155981"/>
                  </a:lnTo>
                  <a:close/>
                </a:path>
                <a:path w="725169" h="553720">
                  <a:moveTo>
                    <a:pt x="120408" y="155981"/>
                  </a:moveTo>
                  <a:lnTo>
                    <a:pt x="110375" y="155981"/>
                  </a:lnTo>
                  <a:lnTo>
                    <a:pt x="110375" y="158711"/>
                  </a:lnTo>
                  <a:lnTo>
                    <a:pt x="120408" y="158711"/>
                  </a:lnTo>
                  <a:lnTo>
                    <a:pt x="120408" y="155981"/>
                  </a:lnTo>
                  <a:close/>
                </a:path>
                <a:path w="725169" h="553720">
                  <a:moveTo>
                    <a:pt x="162369" y="211620"/>
                  </a:moveTo>
                  <a:lnTo>
                    <a:pt x="152336" y="211620"/>
                  </a:lnTo>
                  <a:lnTo>
                    <a:pt x="152336" y="214350"/>
                  </a:lnTo>
                  <a:lnTo>
                    <a:pt x="162369" y="214350"/>
                  </a:lnTo>
                  <a:lnTo>
                    <a:pt x="162369" y="211620"/>
                  </a:lnTo>
                  <a:close/>
                </a:path>
                <a:path w="725169" h="553720">
                  <a:moveTo>
                    <a:pt x="162369" y="101244"/>
                  </a:moveTo>
                  <a:lnTo>
                    <a:pt x="152336" y="101244"/>
                  </a:lnTo>
                  <a:lnTo>
                    <a:pt x="152336" y="103987"/>
                  </a:lnTo>
                  <a:lnTo>
                    <a:pt x="162369" y="103987"/>
                  </a:lnTo>
                  <a:lnTo>
                    <a:pt x="162369" y="101244"/>
                  </a:lnTo>
                  <a:close/>
                </a:path>
                <a:path w="725169" h="553720">
                  <a:moveTo>
                    <a:pt x="175133" y="211620"/>
                  </a:moveTo>
                  <a:lnTo>
                    <a:pt x="165100" y="211620"/>
                  </a:lnTo>
                  <a:lnTo>
                    <a:pt x="165100" y="214350"/>
                  </a:lnTo>
                  <a:lnTo>
                    <a:pt x="175133" y="214350"/>
                  </a:lnTo>
                  <a:lnTo>
                    <a:pt x="175133" y="211620"/>
                  </a:lnTo>
                  <a:close/>
                </a:path>
                <a:path w="725169" h="553720">
                  <a:moveTo>
                    <a:pt x="175133" y="101244"/>
                  </a:moveTo>
                  <a:lnTo>
                    <a:pt x="165100" y="101244"/>
                  </a:lnTo>
                  <a:lnTo>
                    <a:pt x="165100" y="103987"/>
                  </a:lnTo>
                  <a:lnTo>
                    <a:pt x="175133" y="103987"/>
                  </a:lnTo>
                  <a:lnTo>
                    <a:pt x="175133" y="101244"/>
                  </a:lnTo>
                  <a:close/>
                </a:path>
                <a:path w="725169" h="553720">
                  <a:moveTo>
                    <a:pt x="217093" y="266344"/>
                  </a:moveTo>
                  <a:lnTo>
                    <a:pt x="207060" y="266344"/>
                  </a:lnTo>
                  <a:lnTo>
                    <a:pt x="207060" y="269087"/>
                  </a:lnTo>
                  <a:lnTo>
                    <a:pt x="217093" y="269087"/>
                  </a:lnTo>
                  <a:lnTo>
                    <a:pt x="217093" y="266344"/>
                  </a:lnTo>
                  <a:close/>
                </a:path>
                <a:path w="725169" h="553720">
                  <a:moveTo>
                    <a:pt x="217093" y="155981"/>
                  </a:moveTo>
                  <a:lnTo>
                    <a:pt x="207060" y="155981"/>
                  </a:lnTo>
                  <a:lnTo>
                    <a:pt x="207060" y="158711"/>
                  </a:lnTo>
                  <a:lnTo>
                    <a:pt x="217093" y="158711"/>
                  </a:lnTo>
                  <a:lnTo>
                    <a:pt x="217093" y="155981"/>
                  </a:lnTo>
                  <a:close/>
                </a:path>
                <a:path w="725169" h="553720">
                  <a:moveTo>
                    <a:pt x="217093" y="46520"/>
                  </a:moveTo>
                  <a:lnTo>
                    <a:pt x="207060" y="46520"/>
                  </a:lnTo>
                  <a:lnTo>
                    <a:pt x="207060" y="49250"/>
                  </a:lnTo>
                  <a:lnTo>
                    <a:pt x="217093" y="49250"/>
                  </a:lnTo>
                  <a:lnTo>
                    <a:pt x="217093" y="46520"/>
                  </a:lnTo>
                  <a:close/>
                </a:path>
                <a:path w="725169" h="553720">
                  <a:moveTo>
                    <a:pt x="220738" y="35572"/>
                  </a:moveTo>
                  <a:lnTo>
                    <a:pt x="218008" y="35572"/>
                  </a:lnTo>
                  <a:lnTo>
                    <a:pt x="218008" y="45605"/>
                  </a:lnTo>
                  <a:lnTo>
                    <a:pt x="220738" y="45605"/>
                  </a:lnTo>
                  <a:lnTo>
                    <a:pt x="220738" y="35572"/>
                  </a:lnTo>
                  <a:close/>
                </a:path>
                <a:path w="725169" h="553720">
                  <a:moveTo>
                    <a:pt x="229870" y="266344"/>
                  </a:moveTo>
                  <a:lnTo>
                    <a:pt x="219837" y="266344"/>
                  </a:lnTo>
                  <a:lnTo>
                    <a:pt x="219837" y="269087"/>
                  </a:lnTo>
                  <a:lnTo>
                    <a:pt x="229870" y="269087"/>
                  </a:lnTo>
                  <a:lnTo>
                    <a:pt x="229870" y="266344"/>
                  </a:lnTo>
                  <a:close/>
                </a:path>
                <a:path w="725169" h="553720">
                  <a:moveTo>
                    <a:pt x="229870" y="155981"/>
                  </a:moveTo>
                  <a:lnTo>
                    <a:pt x="219837" y="155981"/>
                  </a:lnTo>
                  <a:lnTo>
                    <a:pt x="219837" y="158711"/>
                  </a:lnTo>
                  <a:lnTo>
                    <a:pt x="229870" y="158711"/>
                  </a:lnTo>
                  <a:lnTo>
                    <a:pt x="229870" y="155981"/>
                  </a:lnTo>
                  <a:close/>
                </a:path>
                <a:path w="725169" h="553720">
                  <a:moveTo>
                    <a:pt x="229870" y="46520"/>
                  </a:moveTo>
                  <a:lnTo>
                    <a:pt x="220738" y="46520"/>
                  </a:lnTo>
                  <a:lnTo>
                    <a:pt x="219837" y="46520"/>
                  </a:lnTo>
                  <a:lnTo>
                    <a:pt x="218008" y="46520"/>
                  </a:lnTo>
                  <a:lnTo>
                    <a:pt x="218008" y="48336"/>
                  </a:lnTo>
                  <a:lnTo>
                    <a:pt x="218008" y="49250"/>
                  </a:lnTo>
                  <a:lnTo>
                    <a:pt x="218008" y="58369"/>
                  </a:lnTo>
                  <a:lnTo>
                    <a:pt x="220738" y="58369"/>
                  </a:lnTo>
                  <a:lnTo>
                    <a:pt x="220738" y="49250"/>
                  </a:lnTo>
                  <a:lnTo>
                    <a:pt x="229870" y="49250"/>
                  </a:lnTo>
                  <a:lnTo>
                    <a:pt x="229870" y="46520"/>
                  </a:lnTo>
                  <a:close/>
                </a:path>
                <a:path w="725169" h="553720">
                  <a:moveTo>
                    <a:pt x="272732" y="321081"/>
                  </a:moveTo>
                  <a:lnTo>
                    <a:pt x="262699" y="321081"/>
                  </a:lnTo>
                  <a:lnTo>
                    <a:pt x="262699" y="323811"/>
                  </a:lnTo>
                  <a:lnTo>
                    <a:pt x="272732" y="323811"/>
                  </a:lnTo>
                  <a:lnTo>
                    <a:pt x="272732" y="321081"/>
                  </a:lnTo>
                  <a:close/>
                </a:path>
                <a:path w="725169" h="553720">
                  <a:moveTo>
                    <a:pt x="272732" y="211620"/>
                  </a:moveTo>
                  <a:lnTo>
                    <a:pt x="262699" y="211620"/>
                  </a:lnTo>
                  <a:lnTo>
                    <a:pt x="262699" y="214350"/>
                  </a:lnTo>
                  <a:lnTo>
                    <a:pt x="272732" y="214350"/>
                  </a:lnTo>
                  <a:lnTo>
                    <a:pt x="272732" y="211620"/>
                  </a:lnTo>
                  <a:close/>
                </a:path>
                <a:path w="725169" h="553720">
                  <a:moveTo>
                    <a:pt x="272732" y="101244"/>
                  </a:moveTo>
                  <a:lnTo>
                    <a:pt x="262699" y="101244"/>
                  </a:lnTo>
                  <a:lnTo>
                    <a:pt x="262699" y="103987"/>
                  </a:lnTo>
                  <a:lnTo>
                    <a:pt x="272732" y="103987"/>
                  </a:lnTo>
                  <a:lnTo>
                    <a:pt x="272732" y="101244"/>
                  </a:lnTo>
                  <a:close/>
                </a:path>
                <a:path w="725169" h="553720">
                  <a:moveTo>
                    <a:pt x="275475" y="0"/>
                  </a:moveTo>
                  <a:lnTo>
                    <a:pt x="272732" y="1816"/>
                  </a:lnTo>
                  <a:lnTo>
                    <a:pt x="272732" y="3644"/>
                  </a:lnTo>
                  <a:lnTo>
                    <a:pt x="275475" y="3644"/>
                  </a:lnTo>
                  <a:lnTo>
                    <a:pt x="275475" y="0"/>
                  </a:lnTo>
                  <a:close/>
                </a:path>
                <a:path w="725169" h="553720">
                  <a:moveTo>
                    <a:pt x="285508" y="211620"/>
                  </a:moveTo>
                  <a:lnTo>
                    <a:pt x="275475" y="211620"/>
                  </a:lnTo>
                  <a:lnTo>
                    <a:pt x="275475" y="214350"/>
                  </a:lnTo>
                  <a:lnTo>
                    <a:pt x="285508" y="214350"/>
                  </a:lnTo>
                  <a:lnTo>
                    <a:pt x="285508" y="211620"/>
                  </a:lnTo>
                  <a:close/>
                </a:path>
                <a:path w="725169" h="553720">
                  <a:moveTo>
                    <a:pt x="285508" y="101244"/>
                  </a:moveTo>
                  <a:lnTo>
                    <a:pt x="275475" y="101244"/>
                  </a:lnTo>
                  <a:lnTo>
                    <a:pt x="275475" y="103987"/>
                  </a:lnTo>
                  <a:lnTo>
                    <a:pt x="285508" y="103987"/>
                  </a:lnTo>
                  <a:lnTo>
                    <a:pt x="285508" y="101244"/>
                  </a:lnTo>
                  <a:close/>
                </a:path>
                <a:path w="725169" h="553720">
                  <a:moveTo>
                    <a:pt x="330200" y="365772"/>
                  </a:moveTo>
                  <a:lnTo>
                    <a:pt x="327469" y="365772"/>
                  </a:lnTo>
                  <a:lnTo>
                    <a:pt x="327469" y="367601"/>
                  </a:lnTo>
                  <a:lnTo>
                    <a:pt x="330200" y="368515"/>
                  </a:lnTo>
                  <a:lnTo>
                    <a:pt x="330200" y="365772"/>
                  </a:lnTo>
                  <a:close/>
                </a:path>
                <a:path w="725169" h="553720">
                  <a:moveTo>
                    <a:pt x="330200" y="256311"/>
                  </a:moveTo>
                  <a:lnTo>
                    <a:pt x="327469" y="256311"/>
                  </a:lnTo>
                  <a:lnTo>
                    <a:pt x="327469" y="266344"/>
                  </a:lnTo>
                  <a:lnTo>
                    <a:pt x="327469" y="268173"/>
                  </a:lnTo>
                  <a:lnTo>
                    <a:pt x="327469" y="269087"/>
                  </a:lnTo>
                  <a:lnTo>
                    <a:pt x="327469" y="278206"/>
                  </a:lnTo>
                  <a:lnTo>
                    <a:pt x="330200" y="278206"/>
                  </a:lnTo>
                  <a:lnTo>
                    <a:pt x="330200" y="269087"/>
                  </a:lnTo>
                  <a:lnTo>
                    <a:pt x="330200" y="268173"/>
                  </a:lnTo>
                  <a:lnTo>
                    <a:pt x="330200" y="266344"/>
                  </a:lnTo>
                  <a:lnTo>
                    <a:pt x="330200" y="256311"/>
                  </a:lnTo>
                  <a:close/>
                </a:path>
                <a:path w="725169" h="553720">
                  <a:moveTo>
                    <a:pt x="385851" y="311048"/>
                  </a:moveTo>
                  <a:lnTo>
                    <a:pt x="383108" y="311048"/>
                  </a:lnTo>
                  <a:lnTo>
                    <a:pt x="383108" y="321081"/>
                  </a:lnTo>
                  <a:lnTo>
                    <a:pt x="383108" y="323811"/>
                  </a:lnTo>
                  <a:lnTo>
                    <a:pt x="383108" y="333844"/>
                  </a:lnTo>
                  <a:lnTo>
                    <a:pt x="385851" y="333844"/>
                  </a:lnTo>
                  <a:lnTo>
                    <a:pt x="385851" y="323811"/>
                  </a:lnTo>
                  <a:lnTo>
                    <a:pt x="385851" y="321081"/>
                  </a:lnTo>
                  <a:lnTo>
                    <a:pt x="385851" y="311048"/>
                  </a:lnTo>
                  <a:close/>
                </a:path>
                <a:path w="725169" h="553720">
                  <a:moveTo>
                    <a:pt x="440575" y="376720"/>
                  </a:moveTo>
                  <a:lnTo>
                    <a:pt x="437845" y="376720"/>
                  </a:lnTo>
                  <a:lnTo>
                    <a:pt x="437845" y="378548"/>
                  </a:lnTo>
                  <a:lnTo>
                    <a:pt x="437845" y="379463"/>
                  </a:lnTo>
                  <a:lnTo>
                    <a:pt x="437845" y="388581"/>
                  </a:lnTo>
                  <a:lnTo>
                    <a:pt x="440575" y="388581"/>
                  </a:lnTo>
                  <a:lnTo>
                    <a:pt x="440575" y="379463"/>
                  </a:lnTo>
                  <a:lnTo>
                    <a:pt x="440575" y="378548"/>
                  </a:lnTo>
                  <a:lnTo>
                    <a:pt x="440575" y="376720"/>
                  </a:lnTo>
                  <a:close/>
                </a:path>
                <a:path w="725169" h="553720">
                  <a:moveTo>
                    <a:pt x="440575" y="365772"/>
                  </a:moveTo>
                  <a:lnTo>
                    <a:pt x="437845" y="365772"/>
                  </a:lnTo>
                  <a:lnTo>
                    <a:pt x="437845" y="375805"/>
                  </a:lnTo>
                  <a:lnTo>
                    <a:pt x="440575" y="375805"/>
                  </a:lnTo>
                  <a:lnTo>
                    <a:pt x="440575" y="365772"/>
                  </a:lnTo>
                  <a:close/>
                </a:path>
                <a:path w="725169" h="553720">
                  <a:moveTo>
                    <a:pt x="440575" y="266344"/>
                  </a:moveTo>
                  <a:lnTo>
                    <a:pt x="437845" y="266344"/>
                  </a:lnTo>
                  <a:lnTo>
                    <a:pt x="437845" y="269087"/>
                  </a:lnTo>
                  <a:lnTo>
                    <a:pt x="440575" y="269087"/>
                  </a:lnTo>
                  <a:lnTo>
                    <a:pt x="440575" y="266344"/>
                  </a:lnTo>
                  <a:close/>
                </a:path>
                <a:path w="725169" h="553720">
                  <a:moveTo>
                    <a:pt x="495312" y="421424"/>
                  </a:moveTo>
                  <a:lnTo>
                    <a:pt x="492569" y="421424"/>
                  </a:lnTo>
                  <a:lnTo>
                    <a:pt x="492569" y="431457"/>
                  </a:lnTo>
                  <a:lnTo>
                    <a:pt x="492569" y="433273"/>
                  </a:lnTo>
                  <a:lnTo>
                    <a:pt x="492569" y="434187"/>
                  </a:lnTo>
                  <a:lnTo>
                    <a:pt x="492569" y="443306"/>
                  </a:lnTo>
                  <a:lnTo>
                    <a:pt x="495312" y="443306"/>
                  </a:lnTo>
                  <a:lnTo>
                    <a:pt x="495312" y="434187"/>
                  </a:lnTo>
                  <a:lnTo>
                    <a:pt x="495312" y="433273"/>
                  </a:lnTo>
                  <a:lnTo>
                    <a:pt x="495312" y="431457"/>
                  </a:lnTo>
                  <a:lnTo>
                    <a:pt x="495312" y="421424"/>
                  </a:lnTo>
                  <a:close/>
                </a:path>
                <a:path w="725169" h="553720">
                  <a:moveTo>
                    <a:pt x="495312" y="311048"/>
                  </a:moveTo>
                  <a:lnTo>
                    <a:pt x="492569" y="311048"/>
                  </a:lnTo>
                  <a:lnTo>
                    <a:pt x="492569" y="321081"/>
                  </a:lnTo>
                  <a:lnTo>
                    <a:pt x="492569" y="323811"/>
                  </a:lnTo>
                  <a:lnTo>
                    <a:pt x="492569" y="333844"/>
                  </a:lnTo>
                  <a:lnTo>
                    <a:pt x="495312" y="333844"/>
                  </a:lnTo>
                  <a:lnTo>
                    <a:pt x="495312" y="323811"/>
                  </a:lnTo>
                  <a:lnTo>
                    <a:pt x="495312" y="321081"/>
                  </a:lnTo>
                  <a:lnTo>
                    <a:pt x="495312" y="311048"/>
                  </a:lnTo>
                  <a:close/>
                </a:path>
                <a:path w="725169" h="553720">
                  <a:moveTo>
                    <a:pt x="550951" y="476148"/>
                  </a:moveTo>
                  <a:lnTo>
                    <a:pt x="548208" y="476148"/>
                  </a:lnTo>
                  <a:lnTo>
                    <a:pt x="548208" y="486181"/>
                  </a:lnTo>
                  <a:lnTo>
                    <a:pt x="548208" y="488924"/>
                  </a:lnTo>
                  <a:lnTo>
                    <a:pt x="548208" y="494385"/>
                  </a:lnTo>
                  <a:lnTo>
                    <a:pt x="550037" y="496214"/>
                  </a:lnTo>
                  <a:lnTo>
                    <a:pt x="550037" y="488924"/>
                  </a:lnTo>
                  <a:lnTo>
                    <a:pt x="550951" y="488924"/>
                  </a:lnTo>
                  <a:lnTo>
                    <a:pt x="550951" y="486181"/>
                  </a:lnTo>
                  <a:lnTo>
                    <a:pt x="550951" y="476148"/>
                  </a:lnTo>
                  <a:close/>
                </a:path>
                <a:path w="725169" h="553720">
                  <a:moveTo>
                    <a:pt x="550951" y="376720"/>
                  </a:moveTo>
                  <a:lnTo>
                    <a:pt x="548208" y="376720"/>
                  </a:lnTo>
                  <a:lnTo>
                    <a:pt x="548208" y="378548"/>
                  </a:lnTo>
                  <a:lnTo>
                    <a:pt x="548208" y="379463"/>
                  </a:lnTo>
                  <a:lnTo>
                    <a:pt x="548208" y="388581"/>
                  </a:lnTo>
                  <a:lnTo>
                    <a:pt x="550951" y="388581"/>
                  </a:lnTo>
                  <a:lnTo>
                    <a:pt x="550951" y="379463"/>
                  </a:lnTo>
                  <a:lnTo>
                    <a:pt x="550951" y="378548"/>
                  </a:lnTo>
                  <a:lnTo>
                    <a:pt x="550951" y="376720"/>
                  </a:lnTo>
                  <a:close/>
                </a:path>
                <a:path w="725169" h="553720">
                  <a:moveTo>
                    <a:pt x="550951" y="365772"/>
                  </a:moveTo>
                  <a:lnTo>
                    <a:pt x="548208" y="365772"/>
                  </a:lnTo>
                  <a:lnTo>
                    <a:pt x="548208" y="375805"/>
                  </a:lnTo>
                  <a:lnTo>
                    <a:pt x="550951" y="375805"/>
                  </a:lnTo>
                  <a:lnTo>
                    <a:pt x="550951" y="365772"/>
                  </a:lnTo>
                  <a:close/>
                </a:path>
                <a:path w="725169" h="553720">
                  <a:moveTo>
                    <a:pt x="605675" y="421424"/>
                  </a:moveTo>
                  <a:lnTo>
                    <a:pt x="602945" y="421424"/>
                  </a:lnTo>
                  <a:lnTo>
                    <a:pt x="602945" y="431457"/>
                  </a:lnTo>
                  <a:lnTo>
                    <a:pt x="602945" y="433273"/>
                  </a:lnTo>
                  <a:lnTo>
                    <a:pt x="602945" y="434187"/>
                  </a:lnTo>
                  <a:lnTo>
                    <a:pt x="602945" y="443306"/>
                  </a:lnTo>
                  <a:lnTo>
                    <a:pt x="605675" y="443306"/>
                  </a:lnTo>
                  <a:lnTo>
                    <a:pt x="605675" y="434187"/>
                  </a:lnTo>
                  <a:lnTo>
                    <a:pt x="605675" y="433273"/>
                  </a:lnTo>
                  <a:lnTo>
                    <a:pt x="605675" y="431457"/>
                  </a:lnTo>
                  <a:lnTo>
                    <a:pt x="605675" y="421424"/>
                  </a:lnTo>
                  <a:close/>
                </a:path>
                <a:path w="725169" h="553720">
                  <a:moveTo>
                    <a:pt x="605675" y="311048"/>
                  </a:moveTo>
                  <a:lnTo>
                    <a:pt x="602945" y="311048"/>
                  </a:lnTo>
                  <a:lnTo>
                    <a:pt x="602945" y="321081"/>
                  </a:lnTo>
                  <a:lnTo>
                    <a:pt x="602945" y="323811"/>
                  </a:lnTo>
                  <a:lnTo>
                    <a:pt x="602945" y="333844"/>
                  </a:lnTo>
                  <a:lnTo>
                    <a:pt x="605675" y="333844"/>
                  </a:lnTo>
                  <a:lnTo>
                    <a:pt x="605675" y="323811"/>
                  </a:lnTo>
                  <a:lnTo>
                    <a:pt x="605675" y="321081"/>
                  </a:lnTo>
                  <a:lnTo>
                    <a:pt x="605675" y="311048"/>
                  </a:lnTo>
                  <a:close/>
                </a:path>
                <a:path w="725169" h="553720">
                  <a:moveTo>
                    <a:pt x="660412" y="476148"/>
                  </a:moveTo>
                  <a:lnTo>
                    <a:pt x="657669" y="476148"/>
                  </a:lnTo>
                  <a:lnTo>
                    <a:pt x="657669" y="486181"/>
                  </a:lnTo>
                  <a:lnTo>
                    <a:pt x="657669" y="488924"/>
                  </a:lnTo>
                  <a:lnTo>
                    <a:pt x="657669" y="498957"/>
                  </a:lnTo>
                  <a:lnTo>
                    <a:pt x="660412" y="498957"/>
                  </a:lnTo>
                  <a:lnTo>
                    <a:pt x="660412" y="488924"/>
                  </a:lnTo>
                  <a:lnTo>
                    <a:pt x="660412" y="486181"/>
                  </a:lnTo>
                  <a:lnTo>
                    <a:pt x="660412" y="476148"/>
                  </a:lnTo>
                  <a:close/>
                </a:path>
                <a:path w="725169" h="553720">
                  <a:moveTo>
                    <a:pt x="660412" y="376720"/>
                  </a:moveTo>
                  <a:lnTo>
                    <a:pt x="657669" y="376720"/>
                  </a:lnTo>
                  <a:lnTo>
                    <a:pt x="657669" y="378548"/>
                  </a:lnTo>
                  <a:lnTo>
                    <a:pt x="657669" y="379463"/>
                  </a:lnTo>
                  <a:lnTo>
                    <a:pt x="657669" y="388581"/>
                  </a:lnTo>
                  <a:lnTo>
                    <a:pt x="660412" y="388581"/>
                  </a:lnTo>
                  <a:lnTo>
                    <a:pt x="660412" y="379463"/>
                  </a:lnTo>
                  <a:lnTo>
                    <a:pt x="660412" y="378548"/>
                  </a:lnTo>
                  <a:lnTo>
                    <a:pt x="660412" y="376720"/>
                  </a:lnTo>
                  <a:close/>
                </a:path>
                <a:path w="725169" h="553720">
                  <a:moveTo>
                    <a:pt x="660412" y="365772"/>
                  </a:moveTo>
                  <a:lnTo>
                    <a:pt x="657669" y="365772"/>
                  </a:lnTo>
                  <a:lnTo>
                    <a:pt x="657669" y="375805"/>
                  </a:lnTo>
                  <a:lnTo>
                    <a:pt x="660412" y="375805"/>
                  </a:lnTo>
                  <a:lnTo>
                    <a:pt x="660412" y="365772"/>
                  </a:lnTo>
                  <a:close/>
                </a:path>
                <a:path w="725169" h="553720">
                  <a:moveTo>
                    <a:pt x="712406" y="540918"/>
                  </a:moveTo>
                  <a:lnTo>
                    <a:pt x="702373" y="540918"/>
                  </a:lnTo>
                  <a:lnTo>
                    <a:pt x="702373" y="543648"/>
                  </a:lnTo>
                  <a:lnTo>
                    <a:pt x="712406" y="543648"/>
                  </a:lnTo>
                  <a:lnTo>
                    <a:pt x="712406" y="540918"/>
                  </a:lnTo>
                  <a:close/>
                </a:path>
                <a:path w="725169" h="553720">
                  <a:moveTo>
                    <a:pt x="716051" y="421424"/>
                  </a:moveTo>
                  <a:lnTo>
                    <a:pt x="713320" y="421424"/>
                  </a:lnTo>
                  <a:lnTo>
                    <a:pt x="713320" y="431457"/>
                  </a:lnTo>
                  <a:lnTo>
                    <a:pt x="713320" y="433273"/>
                  </a:lnTo>
                  <a:lnTo>
                    <a:pt x="713320" y="434187"/>
                  </a:lnTo>
                  <a:lnTo>
                    <a:pt x="713320" y="443306"/>
                  </a:lnTo>
                  <a:lnTo>
                    <a:pt x="716051" y="443306"/>
                  </a:lnTo>
                  <a:lnTo>
                    <a:pt x="716051" y="434187"/>
                  </a:lnTo>
                  <a:lnTo>
                    <a:pt x="716051" y="433273"/>
                  </a:lnTo>
                  <a:lnTo>
                    <a:pt x="716051" y="431457"/>
                  </a:lnTo>
                  <a:lnTo>
                    <a:pt x="716051" y="421424"/>
                  </a:lnTo>
                  <a:close/>
                </a:path>
                <a:path w="725169" h="553720">
                  <a:moveTo>
                    <a:pt x="716051" y="311048"/>
                  </a:moveTo>
                  <a:lnTo>
                    <a:pt x="713320" y="311048"/>
                  </a:lnTo>
                  <a:lnTo>
                    <a:pt x="713320" y="321081"/>
                  </a:lnTo>
                  <a:lnTo>
                    <a:pt x="713320" y="323811"/>
                  </a:lnTo>
                  <a:lnTo>
                    <a:pt x="713320" y="333844"/>
                  </a:lnTo>
                  <a:lnTo>
                    <a:pt x="716051" y="333844"/>
                  </a:lnTo>
                  <a:lnTo>
                    <a:pt x="716051" y="323811"/>
                  </a:lnTo>
                  <a:lnTo>
                    <a:pt x="716051" y="321081"/>
                  </a:lnTo>
                  <a:lnTo>
                    <a:pt x="716051" y="311048"/>
                  </a:lnTo>
                  <a:close/>
                </a:path>
                <a:path w="725169" h="553720">
                  <a:moveTo>
                    <a:pt x="725170" y="540918"/>
                  </a:moveTo>
                  <a:lnTo>
                    <a:pt x="716051" y="540918"/>
                  </a:lnTo>
                  <a:lnTo>
                    <a:pt x="716051" y="530872"/>
                  </a:lnTo>
                  <a:lnTo>
                    <a:pt x="713320" y="530872"/>
                  </a:lnTo>
                  <a:lnTo>
                    <a:pt x="713320" y="540918"/>
                  </a:lnTo>
                  <a:lnTo>
                    <a:pt x="713320" y="543648"/>
                  </a:lnTo>
                  <a:lnTo>
                    <a:pt x="713320" y="553681"/>
                  </a:lnTo>
                  <a:lnTo>
                    <a:pt x="716051" y="553681"/>
                  </a:lnTo>
                  <a:lnTo>
                    <a:pt x="716051" y="543648"/>
                  </a:lnTo>
                  <a:lnTo>
                    <a:pt x="725170" y="543648"/>
                  </a:lnTo>
                  <a:lnTo>
                    <a:pt x="725170" y="540918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3230822" y="7386599"/>
              <a:ext cx="287655" cy="243204"/>
            </a:xfrm>
            <a:custGeom>
              <a:avLst/>
              <a:gdLst/>
              <a:ahLst/>
              <a:cxnLst/>
              <a:rect l="l" t="t" r="r" b="b"/>
              <a:pathLst>
                <a:path w="287655" h="243204">
                  <a:moveTo>
                    <a:pt x="2743" y="64770"/>
                  </a:moveTo>
                  <a:lnTo>
                    <a:pt x="0" y="64770"/>
                  </a:lnTo>
                  <a:lnTo>
                    <a:pt x="0" y="67500"/>
                  </a:lnTo>
                  <a:lnTo>
                    <a:pt x="0" y="69329"/>
                  </a:lnTo>
                  <a:lnTo>
                    <a:pt x="0" y="77533"/>
                  </a:lnTo>
                  <a:lnTo>
                    <a:pt x="1828" y="77533"/>
                  </a:lnTo>
                  <a:lnTo>
                    <a:pt x="1828" y="67500"/>
                  </a:lnTo>
                  <a:lnTo>
                    <a:pt x="2743" y="67500"/>
                  </a:lnTo>
                  <a:lnTo>
                    <a:pt x="2743" y="64770"/>
                  </a:lnTo>
                  <a:close/>
                </a:path>
                <a:path w="287655" h="243204">
                  <a:moveTo>
                    <a:pt x="56553" y="109461"/>
                  </a:moveTo>
                  <a:lnTo>
                    <a:pt x="54737" y="109461"/>
                  </a:lnTo>
                  <a:lnTo>
                    <a:pt x="54737" y="117665"/>
                  </a:lnTo>
                  <a:lnTo>
                    <a:pt x="54737" y="120408"/>
                  </a:lnTo>
                  <a:lnTo>
                    <a:pt x="56553" y="120408"/>
                  </a:lnTo>
                  <a:lnTo>
                    <a:pt x="56553" y="118579"/>
                  </a:lnTo>
                  <a:lnTo>
                    <a:pt x="56553" y="109461"/>
                  </a:lnTo>
                  <a:close/>
                </a:path>
                <a:path w="287655" h="243204">
                  <a:moveTo>
                    <a:pt x="112204" y="54737"/>
                  </a:moveTo>
                  <a:lnTo>
                    <a:pt x="109461" y="54737"/>
                  </a:lnTo>
                  <a:lnTo>
                    <a:pt x="109461" y="64770"/>
                  </a:lnTo>
                  <a:lnTo>
                    <a:pt x="109461" y="67500"/>
                  </a:lnTo>
                  <a:lnTo>
                    <a:pt x="109461" y="77533"/>
                  </a:lnTo>
                  <a:lnTo>
                    <a:pt x="112204" y="77533"/>
                  </a:lnTo>
                  <a:lnTo>
                    <a:pt x="112204" y="67500"/>
                  </a:lnTo>
                  <a:lnTo>
                    <a:pt x="112204" y="64770"/>
                  </a:lnTo>
                  <a:lnTo>
                    <a:pt x="112204" y="54737"/>
                  </a:lnTo>
                  <a:close/>
                </a:path>
                <a:path w="287655" h="243204">
                  <a:moveTo>
                    <a:pt x="166928" y="120408"/>
                  </a:moveTo>
                  <a:lnTo>
                    <a:pt x="164198" y="120408"/>
                  </a:lnTo>
                  <a:lnTo>
                    <a:pt x="164198" y="122237"/>
                  </a:lnTo>
                  <a:lnTo>
                    <a:pt x="164198" y="123139"/>
                  </a:lnTo>
                  <a:lnTo>
                    <a:pt x="164198" y="132270"/>
                  </a:lnTo>
                  <a:lnTo>
                    <a:pt x="166928" y="132270"/>
                  </a:lnTo>
                  <a:lnTo>
                    <a:pt x="166928" y="123139"/>
                  </a:lnTo>
                  <a:lnTo>
                    <a:pt x="166928" y="122237"/>
                  </a:lnTo>
                  <a:lnTo>
                    <a:pt x="166928" y="120408"/>
                  </a:lnTo>
                  <a:close/>
                </a:path>
                <a:path w="287655" h="243204">
                  <a:moveTo>
                    <a:pt x="166928" y="109461"/>
                  </a:moveTo>
                  <a:lnTo>
                    <a:pt x="164198" y="109461"/>
                  </a:lnTo>
                  <a:lnTo>
                    <a:pt x="164198" y="119494"/>
                  </a:lnTo>
                  <a:lnTo>
                    <a:pt x="166928" y="119494"/>
                  </a:lnTo>
                  <a:lnTo>
                    <a:pt x="166928" y="109461"/>
                  </a:lnTo>
                  <a:close/>
                </a:path>
                <a:path w="287655" h="243204">
                  <a:moveTo>
                    <a:pt x="166928" y="0"/>
                  </a:moveTo>
                  <a:lnTo>
                    <a:pt x="164198" y="0"/>
                  </a:lnTo>
                  <a:lnTo>
                    <a:pt x="164198" y="10033"/>
                  </a:lnTo>
                  <a:lnTo>
                    <a:pt x="164198" y="11861"/>
                  </a:lnTo>
                  <a:lnTo>
                    <a:pt x="164198" y="12776"/>
                  </a:lnTo>
                  <a:lnTo>
                    <a:pt x="164198" y="21894"/>
                  </a:lnTo>
                  <a:lnTo>
                    <a:pt x="166928" y="21894"/>
                  </a:lnTo>
                  <a:lnTo>
                    <a:pt x="166928" y="12776"/>
                  </a:lnTo>
                  <a:lnTo>
                    <a:pt x="166928" y="11861"/>
                  </a:lnTo>
                  <a:lnTo>
                    <a:pt x="166928" y="10033"/>
                  </a:lnTo>
                  <a:lnTo>
                    <a:pt x="166928" y="0"/>
                  </a:lnTo>
                  <a:close/>
                </a:path>
                <a:path w="287655" h="243204">
                  <a:moveTo>
                    <a:pt x="222567" y="165100"/>
                  </a:moveTo>
                  <a:lnTo>
                    <a:pt x="219837" y="165100"/>
                  </a:lnTo>
                  <a:lnTo>
                    <a:pt x="219837" y="175133"/>
                  </a:lnTo>
                  <a:lnTo>
                    <a:pt x="219837" y="176961"/>
                  </a:lnTo>
                  <a:lnTo>
                    <a:pt x="219837" y="177876"/>
                  </a:lnTo>
                  <a:lnTo>
                    <a:pt x="219837" y="186994"/>
                  </a:lnTo>
                  <a:lnTo>
                    <a:pt x="222567" y="186994"/>
                  </a:lnTo>
                  <a:lnTo>
                    <a:pt x="222567" y="177876"/>
                  </a:lnTo>
                  <a:lnTo>
                    <a:pt x="222567" y="176961"/>
                  </a:lnTo>
                  <a:lnTo>
                    <a:pt x="222567" y="175133"/>
                  </a:lnTo>
                  <a:lnTo>
                    <a:pt x="222567" y="165100"/>
                  </a:lnTo>
                  <a:close/>
                </a:path>
                <a:path w="287655" h="243204">
                  <a:moveTo>
                    <a:pt x="222567" y="54737"/>
                  </a:moveTo>
                  <a:lnTo>
                    <a:pt x="219837" y="54737"/>
                  </a:lnTo>
                  <a:lnTo>
                    <a:pt x="219837" y="64770"/>
                  </a:lnTo>
                  <a:lnTo>
                    <a:pt x="219837" y="67500"/>
                  </a:lnTo>
                  <a:lnTo>
                    <a:pt x="219837" y="77533"/>
                  </a:lnTo>
                  <a:lnTo>
                    <a:pt x="222567" y="77533"/>
                  </a:lnTo>
                  <a:lnTo>
                    <a:pt x="222567" y="67500"/>
                  </a:lnTo>
                  <a:lnTo>
                    <a:pt x="222567" y="64770"/>
                  </a:lnTo>
                  <a:lnTo>
                    <a:pt x="222567" y="54737"/>
                  </a:lnTo>
                  <a:close/>
                </a:path>
                <a:path w="287655" h="243204">
                  <a:moveTo>
                    <a:pt x="277304" y="120408"/>
                  </a:moveTo>
                  <a:lnTo>
                    <a:pt x="274561" y="120408"/>
                  </a:lnTo>
                  <a:lnTo>
                    <a:pt x="274561" y="122237"/>
                  </a:lnTo>
                  <a:lnTo>
                    <a:pt x="274561" y="123139"/>
                  </a:lnTo>
                  <a:lnTo>
                    <a:pt x="274561" y="132270"/>
                  </a:lnTo>
                  <a:lnTo>
                    <a:pt x="277304" y="132270"/>
                  </a:lnTo>
                  <a:lnTo>
                    <a:pt x="277304" y="123139"/>
                  </a:lnTo>
                  <a:lnTo>
                    <a:pt x="277304" y="122237"/>
                  </a:lnTo>
                  <a:lnTo>
                    <a:pt x="277304" y="120408"/>
                  </a:lnTo>
                  <a:close/>
                </a:path>
                <a:path w="287655" h="243204">
                  <a:moveTo>
                    <a:pt x="277304" y="109461"/>
                  </a:moveTo>
                  <a:lnTo>
                    <a:pt x="274561" y="109461"/>
                  </a:lnTo>
                  <a:lnTo>
                    <a:pt x="274561" y="119494"/>
                  </a:lnTo>
                  <a:lnTo>
                    <a:pt x="277304" y="119494"/>
                  </a:lnTo>
                  <a:lnTo>
                    <a:pt x="277304" y="109461"/>
                  </a:lnTo>
                  <a:close/>
                </a:path>
                <a:path w="287655" h="243204">
                  <a:moveTo>
                    <a:pt x="277304" y="0"/>
                  </a:moveTo>
                  <a:lnTo>
                    <a:pt x="274561" y="0"/>
                  </a:lnTo>
                  <a:lnTo>
                    <a:pt x="274561" y="10033"/>
                  </a:lnTo>
                  <a:lnTo>
                    <a:pt x="274561" y="11861"/>
                  </a:lnTo>
                  <a:lnTo>
                    <a:pt x="274561" y="12776"/>
                  </a:lnTo>
                  <a:lnTo>
                    <a:pt x="274561" y="21894"/>
                  </a:lnTo>
                  <a:lnTo>
                    <a:pt x="277304" y="21894"/>
                  </a:lnTo>
                  <a:lnTo>
                    <a:pt x="277304" y="12776"/>
                  </a:lnTo>
                  <a:lnTo>
                    <a:pt x="277304" y="11861"/>
                  </a:lnTo>
                  <a:lnTo>
                    <a:pt x="277304" y="10033"/>
                  </a:lnTo>
                  <a:lnTo>
                    <a:pt x="277304" y="0"/>
                  </a:lnTo>
                  <a:close/>
                </a:path>
                <a:path w="287655" h="243204">
                  <a:moveTo>
                    <a:pt x="287337" y="229870"/>
                  </a:moveTo>
                  <a:lnTo>
                    <a:pt x="277304" y="229870"/>
                  </a:lnTo>
                  <a:lnTo>
                    <a:pt x="277304" y="219837"/>
                  </a:lnTo>
                  <a:lnTo>
                    <a:pt x="274561" y="219837"/>
                  </a:lnTo>
                  <a:lnTo>
                    <a:pt x="274561" y="229870"/>
                  </a:lnTo>
                  <a:lnTo>
                    <a:pt x="264528" y="229870"/>
                  </a:lnTo>
                  <a:lnTo>
                    <a:pt x="264528" y="232600"/>
                  </a:lnTo>
                  <a:lnTo>
                    <a:pt x="274561" y="232600"/>
                  </a:lnTo>
                  <a:lnTo>
                    <a:pt x="274561" y="242633"/>
                  </a:lnTo>
                  <a:lnTo>
                    <a:pt x="277304" y="242633"/>
                  </a:lnTo>
                  <a:lnTo>
                    <a:pt x="277304" y="232600"/>
                  </a:lnTo>
                  <a:lnTo>
                    <a:pt x="287337" y="232600"/>
                  </a:lnTo>
                  <a:lnTo>
                    <a:pt x="287337" y="229870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0888674" y="3537985"/>
              <a:ext cx="2232660" cy="1689735"/>
            </a:xfrm>
            <a:custGeom>
              <a:avLst/>
              <a:gdLst/>
              <a:ahLst/>
              <a:cxnLst/>
              <a:rect l="l" t="t" r="r" b="b"/>
              <a:pathLst>
                <a:path w="2232659" h="1689735">
                  <a:moveTo>
                    <a:pt x="2147341" y="1689505"/>
                  </a:moveTo>
                  <a:lnTo>
                    <a:pt x="0" y="451669"/>
                  </a:lnTo>
                  <a:lnTo>
                    <a:pt x="85211" y="0"/>
                  </a:lnTo>
                  <a:lnTo>
                    <a:pt x="351991" y="153829"/>
                  </a:lnTo>
                  <a:lnTo>
                    <a:pt x="326280" y="196545"/>
                  </a:lnTo>
                  <a:lnTo>
                    <a:pt x="305352" y="241523"/>
                  </a:lnTo>
                  <a:lnTo>
                    <a:pt x="289741" y="287727"/>
                  </a:lnTo>
                  <a:lnTo>
                    <a:pt x="279982" y="334120"/>
                  </a:lnTo>
                  <a:lnTo>
                    <a:pt x="276611" y="379664"/>
                  </a:lnTo>
                  <a:lnTo>
                    <a:pt x="280963" y="427367"/>
                  </a:lnTo>
                  <a:lnTo>
                    <a:pt x="293735" y="469670"/>
                  </a:lnTo>
                  <a:lnTo>
                    <a:pt x="314495" y="505591"/>
                  </a:lnTo>
                  <a:lnTo>
                    <a:pt x="342814" y="534148"/>
                  </a:lnTo>
                  <a:lnTo>
                    <a:pt x="386157" y="557140"/>
                  </a:lnTo>
                  <a:lnTo>
                    <a:pt x="435892" y="564913"/>
                  </a:lnTo>
                  <a:lnTo>
                    <a:pt x="447803" y="564535"/>
                  </a:lnTo>
                  <a:lnTo>
                    <a:pt x="507605" y="546902"/>
                  </a:lnTo>
                  <a:lnTo>
                    <a:pt x="532144" y="504333"/>
                  </a:lnTo>
                  <a:lnTo>
                    <a:pt x="530280" y="478507"/>
                  </a:lnTo>
                  <a:lnTo>
                    <a:pt x="499882" y="438904"/>
                  </a:lnTo>
                  <a:lnTo>
                    <a:pt x="450312" y="432686"/>
                  </a:lnTo>
                  <a:lnTo>
                    <a:pt x="443870" y="434138"/>
                  </a:lnTo>
                  <a:lnTo>
                    <a:pt x="436137" y="434977"/>
                  </a:lnTo>
                  <a:lnTo>
                    <a:pt x="407737" y="399342"/>
                  </a:lnTo>
                  <a:lnTo>
                    <a:pt x="406395" y="379664"/>
                  </a:lnTo>
                  <a:lnTo>
                    <a:pt x="410625" y="339969"/>
                  </a:lnTo>
                  <a:lnTo>
                    <a:pt x="422536" y="298740"/>
                  </a:lnTo>
                  <a:lnTo>
                    <a:pt x="440961" y="257879"/>
                  </a:lnTo>
                  <a:lnTo>
                    <a:pt x="464733" y="219288"/>
                  </a:lnTo>
                  <a:lnTo>
                    <a:pt x="1613783" y="881737"/>
                  </a:lnTo>
                  <a:lnTo>
                    <a:pt x="1587617" y="924914"/>
                  </a:lnTo>
                  <a:lnTo>
                    <a:pt x="1566169" y="970447"/>
                  </a:lnTo>
                  <a:lnTo>
                    <a:pt x="1550071" y="1017237"/>
                  </a:lnTo>
                  <a:lnTo>
                    <a:pt x="1539950" y="1064185"/>
                  </a:lnTo>
                  <a:lnTo>
                    <a:pt x="1536437" y="1110190"/>
                  </a:lnTo>
                  <a:lnTo>
                    <a:pt x="1540790" y="1157893"/>
                  </a:lnTo>
                  <a:lnTo>
                    <a:pt x="1553561" y="1200196"/>
                  </a:lnTo>
                  <a:lnTo>
                    <a:pt x="1574322" y="1236117"/>
                  </a:lnTo>
                  <a:lnTo>
                    <a:pt x="1602640" y="1264674"/>
                  </a:lnTo>
                  <a:lnTo>
                    <a:pt x="1645984" y="1287666"/>
                  </a:lnTo>
                  <a:lnTo>
                    <a:pt x="1695718" y="1295440"/>
                  </a:lnTo>
                  <a:lnTo>
                    <a:pt x="1707629" y="1295061"/>
                  </a:lnTo>
                  <a:lnTo>
                    <a:pt x="1767431" y="1277428"/>
                  </a:lnTo>
                  <a:lnTo>
                    <a:pt x="1791971" y="1234859"/>
                  </a:lnTo>
                  <a:lnTo>
                    <a:pt x="1790107" y="1209033"/>
                  </a:lnTo>
                  <a:lnTo>
                    <a:pt x="1759709" y="1169430"/>
                  </a:lnTo>
                  <a:lnTo>
                    <a:pt x="1710138" y="1163212"/>
                  </a:lnTo>
                  <a:lnTo>
                    <a:pt x="1703696" y="1164664"/>
                  </a:lnTo>
                  <a:lnTo>
                    <a:pt x="1695964" y="1165503"/>
                  </a:lnTo>
                  <a:lnTo>
                    <a:pt x="1667563" y="1129869"/>
                  </a:lnTo>
                  <a:lnTo>
                    <a:pt x="1666222" y="1110190"/>
                  </a:lnTo>
                  <a:lnTo>
                    <a:pt x="1670574" y="1069799"/>
                  </a:lnTo>
                  <a:lnTo>
                    <a:pt x="1682854" y="1027629"/>
                  </a:lnTo>
                  <a:lnTo>
                    <a:pt x="1701894" y="985827"/>
                  </a:lnTo>
                  <a:lnTo>
                    <a:pt x="1726526" y="946541"/>
                  </a:lnTo>
                  <a:lnTo>
                    <a:pt x="2232553" y="1237835"/>
                  </a:lnTo>
                  <a:lnTo>
                    <a:pt x="2147341" y="1689505"/>
                  </a:lnTo>
                  <a:close/>
                </a:path>
              </a:pathLst>
            </a:custGeom>
            <a:solidFill>
              <a:srgbClr val="F0AB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0604197" y="3496745"/>
              <a:ext cx="2607310" cy="3232785"/>
            </a:xfrm>
            <a:custGeom>
              <a:avLst/>
              <a:gdLst/>
              <a:ahLst/>
              <a:cxnLst/>
              <a:rect l="l" t="t" r="r" b="b"/>
              <a:pathLst>
                <a:path w="2607309" h="3232784">
                  <a:moveTo>
                    <a:pt x="2524240" y="1284966"/>
                  </a:moveTo>
                  <a:lnTo>
                    <a:pt x="378865" y="47785"/>
                  </a:lnTo>
                  <a:lnTo>
                    <a:pt x="462111" y="0"/>
                  </a:lnTo>
                  <a:lnTo>
                    <a:pt x="2606831" y="1237181"/>
                  </a:lnTo>
                  <a:lnTo>
                    <a:pt x="2524240" y="1284966"/>
                  </a:lnTo>
                  <a:close/>
                </a:path>
                <a:path w="2607309" h="3232784">
                  <a:moveTo>
                    <a:pt x="2147341" y="3232381"/>
                  </a:moveTo>
                  <a:lnTo>
                    <a:pt x="0" y="1994545"/>
                  </a:lnTo>
                  <a:lnTo>
                    <a:pt x="294309" y="438577"/>
                  </a:lnTo>
                  <a:lnTo>
                    <a:pt x="2441650" y="1676413"/>
                  </a:lnTo>
                  <a:lnTo>
                    <a:pt x="2147341" y="3232381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1165940" y="3535776"/>
              <a:ext cx="2365375" cy="3154045"/>
            </a:xfrm>
            <a:custGeom>
              <a:avLst/>
              <a:gdLst/>
              <a:ahLst/>
              <a:cxnLst/>
              <a:rect l="l" t="t" r="r" b="b"/>
              <a:pathLst>
                <a:path w="2365375" h="3154045">
                  <a:moveTo>
                    <a:pt x="159280" y="567123"/>
                  </a:moveTo>
                  <a:lnTo>
                    <a:pt x="109792" y="559349"/>
                  </a:lnTo>
                  <a:lnTo>
                    <a:pt x="66203" y="536357"/>
                  </a:lnTo>
                  <a:lnTo>
                    <a:pt x="37884" y="507800"/>
                  </a:lnTo>
                  <a:lnTo>
                    <a:pt x="17124" y="471879"/>
                  </a:lnTo>
                  <a:lnTo>
                    <a:pt x="4352" y="429576"/>
                  </a:lnTo>
                  <a:lnTo>
                    <a:pt x="0" y="381873"/>
                  </a:lnTo>
                  <a:lnTo>
                    <a:pt x="3213" y="337731"/>
                  </a:lnTo>
                  <a:lnTo>
                    <a:pt x="12501" y="292760"/>
                  </a:lnTo>
                  <a:lnTo>
                    <a:pt x="27335" y="247875"/>
                  </a:lnTo>
                  <a:lnTo>
                    <a:pt x="47187" y="203992"/>
                  </a:lnTo>
                  <a:lnTo>
                    <a:pt x="71526" y="162027"/>
                  </a:lnTo>
                  <a:lnTo>
                    <a:pt x="99826" y="122896"/>
                  </a:lnTo>
                  <a:lnTo>
                    <a:pt x="131557" y="87515"/>
                  </a:lnTo>
                  <a:lnTo>
                    <a:pt x="166190" y="56799"/>
                  </a:lnTo>
                  <a:lnTo>
                    <a:pt x="203197" y="31665"/>
                  </a:lnTo>
                  <a:lnTo>
                    <a:pt x="252563" y="9481"/>
                  </a:lnTo>
                  <a:lnTo>
                    <a:pt x="301191" y="0"/>
                  </a:lnTo>
                  <a:lnTo>
                    <a:pt x="347361" y="3405"/>
                  </a:lnTo>
                  <a:lnTo>
                    <a:pt x="389353" y="19883"/>
                  </a:lnTo>
                  <a:lnTo>
                    <a:pt x="424277" y="47877"/>
                  </a:lnTo>
                  <a:lnTo>
                    <a:pt x="449984" y="85751"/>
                  </a:lnTo>
                  <a:lnTo>
                    <a:pt x="464945" y="129425"/>
                  </a:lnTo>
                  <a:lnTo>
                    <a:pt x="315745" y="129425"/>
                  </a:lnTo>
                  <a:lnTo>
                    <a:pt x="303567" y="129854"/>
                  </a:lnTo>
                  <a:lnTo>
                    <a:pt x="232126" y="170433"/>
                  </a:lnTo>
                  <a:lnTo>
                    <a:pt x="199313" y="205957"/>
                  </a:lnTo>
                  <a:lnTo>
                    <a:pt x="171161" y="247518"/>
                  </a:lnTo>
                  <a:lnTo>
                    <a:pt x="149181" y="292460"/>
                  </a:lnTo>
                  <a:lnTo>
                    <a:pt x="134885" y="338130"/>
                  </a:lnTo>
                  <a:lnTo>
                    <a:pt x="129784" y="381873"/>
                  </a:lnTo>
                  <a:lnTo>
                    <a:pt x="131126" y="401552"/>
                  </a:lnTo>
                  <a:lnTo>
                    <a:pt x="151671" y="436552"/>
                  </a:lnTo>
                  <a:lnTo>
                    <a:pt x="159526" y="437186"/>
                  </a:lnTo>
                  <a:lnTo>
                    <a:pt x="210813" y="437186"/>
                  </a:lnTo>
                  <a:lnTo>
                    <a:pt x="223025" y="441359"/>
                  </a:lnTo>
                  <a:lnTo>
                    <a:pt x="241911" y="457632"/>
                  </a:lnTo>
                  <a:lnTo>
                    <a:pt x="253669" y="480716"/>
                  </a:lnTo>
                  <a:lnTo>
                    <a:pt x="255256" y="506450"/>
                  </a:lnTo>
                  <a:lnTo>
                    <a:pt x="247196" y="529975"/>
                  </a:lnTo>
                  <a:lnTo>
                    <a:pt x="207786" y="560577"/>
                  </a:lnTo>
                  <a:lnTo>
                    <a:pt x="171192" y="566744"/>
                  </a:lnTo>
                  <a:lnTo>
                    <a:pt x="159280" y="567123"/>
                  </a:lnTo>
                  <a:close/>
                </a:path>
                <a:path w="2365375" h="3154045">
                  <a:moveTo>
                    <a:pt x="457522" y="277793"/>
                  </a:moveTo>
                  <a:lnTo>
                    <a:pt x="338881" y="209715"/>
                  </a:lnTo>
                  <a:lnTo>
                    <a:pt x="340192" y="201205"/>
                  </a:lnTo>
                  <a:lnTo>
                    <a:pt x="340847" y="192695"/>
                  </a:lnTo>
                  <a:lnTo>
                    <a:pt x="340847" y="184840"/>
                  </a:lnTo>
                  <a:lnTo>
                    <a:pt x="339291" y="163944"/>
                  </a:lnTo>
                  <a:lnTo>
                    <a:pt x="335276" y="148265"/>
                  </a:lnTo>
                  <a:lnTo>
                    <a:pt x="329786" y="137617"/>
                  </a:lnTo>
                  <a:lnTo>
                    <a:pt x="323805" y="131818"/>
                  </a:lnTo>
                  <a:lnTo>
                    <a:pt x="315745" y="129425"/>
                  </a:lnTo>
                  <a:lnTo>
                    <a:pt x="464945" y="129425"/>
                  </a:lnTo>
                  <a:lnTo>
                    <a:pt x="465859" y="132094"/>
                  </a:lnTo>
                  <a:lnTo>
                    <a:pt x="471287" y="185495"/>
                  </a:lnTo>
                  <a:lnTo>
                    <a:pt x="470058" y="207925"/>
                  </a:lnTo>
                  <a:lnTo>
                    <a:pt x="467354" y="230907"/>
                  </a:lnTo>
                  <a:lnTo>
                    <a:pt x="463176" y="254258"/>
                  </a:lnTo>
                  <a:lnTo>
                    <a:pt x="457522" y="277793"/>
                  </a:lnTo>
                  <a:close/>
                </a:path>
                <a:path w="2365375" h="3154045">
                  <a:moveTo>
                    <a:pt x="210813" y="437186"/>
                  </a:moveTo>
                  <a:lnTo>
                    <a:pt x="159526" y="437186"/>
                  </a:lnTo>
                  <a:lnTo>
                    <a:pt x="167259" y="436347"/>
                  </a:lnTo>
                  <a:lnTo>
                    <a:pt x="173701" y="434895"/>
                  </a:lnTo>
                  <a:lnTo>
                    <a:pt x="199469" y="433310"/>
                  </a:lnTo>
                  <a:lnTo>
                    <a:pt x="210813" y="437186"/>
                  </a:lnTo>
                  <a:close/>
                </a:path>
                <a:path w="2365375" h="3154045">
                  <a:moveTo>
                    <a:pt x="1419106" y="1297649"/>
                  </a:moveTo>
                  <a:lnTo>
                    <a:pt x="1369618" y="1289875"/>
                  </a:lnTo>
                  <a:lnTo>
                    <a:pt x="1326029" y="1266883"/>
                  </a:lnTo>
                  <a:lnTo>
                    <a:pt x="1297710" y="1238326"/>
                  </a:lnTo>
                  <a:lnTo>
                    <a:pt x="1276950" y="1202405"/>
                  </a:lnTo>
                  <a:lnTo>
                    <a:pt x="1264178" y="1160102"/>
                  </a:lnTo>
                  <a:lnTo>
                    <a:pt x="1259825" y="1112399"/>
                  </a:lnTo>
                  <a:lnTo>
                    <a:pt x="1263039" y="1068257"/>
                  </a:lnTo>
                  <a:lnTo>
                    <a:pt x="1272327" y="1023286"/>
                  </a:lnTo>
                  <a:lnTo>
                    <a:pt x="1287161" y="978401"/>
                  </a:lnTo>
                  <a:lnTo>
                    <a:pt x="1307013" y="934518"/>
                  </a:lnTo>
                  <a:lnTo>
                    <a:pt x="1331353" y="892553"/>
                  </a:lnTo>
                  <a:lnTo>
                    <a:pt x="1359652" y="853422"/>
                  </a:lnTo>
                  <a:lnTo>
                    <a:pt x="1391383" y="818041"/>
                  </a:lnTo>
                  <a:lnTo>
                    <a:pt x="1426016" y="787325"/>
                  </a:lnTo>
                  <a:lnTo>
                    <a:pt x="1463023" y="762191"/>
                  </a:lnTo>
                  <a:lnTo>
                    <a:pt x="1512389" y="740007"/>
                  </a:lnTo>
                  <a:lnTo>
                    <a:pt x="1561017" y="730525"/>
                  </a:lnTo>
                  <a:lnTo>
                    <a:pt x="1607187" y="733931"/>
                  </a:lnTo>
                  <a:lnTo>
                    <a:pt x="1649179" y="750409"/>
                  </a:lnTo>
                  <a:lnTo>
                    <a:pt x="1684103" y="778403"/>
                  </a:lnTo>
                  <a:lnTo>
                    <a:pt x="1709810" y="816277"/>
                  </a:lnTo>
                  <a:lnTo>
                    <a:pt x="1724995" y="860606"/>
                  </a:lnTo>
                  <a:lnTo>
                    <a:pt x="1575571" y="860606"/>
                  </a:lnTo>
                  <a:lnTo>
                    <a:pt x="1563393" y="861035"/>
                  </a:lnTo>
                  <a:lnTo>
                    <a:pt x="1492180" y="901293"/>
                  </a:lnTo>
                  <a:lnTo>
                    <a:pt x="1459430" y="936532"/>
                  </a:lnTo>
                  <a:lnTo>
                    <a:pt x="1431233" y="977880"/>
                  </a:lnTo>
                  <a:lnTo>
                    <a:pt x="1409153" y="1022720"/>
                  </a:lnTo>
                  <a:lnTo>
                    <a:pt x="1394757" y="1068432"/>
                  </a:lnTo>
                  <a:lnTo>
                    <a:pt x="1389610" y="1112399"/>
                  </a:lnTo>
                  <a:lnTo>
                    <a:pt x="1390952" y="1132078"/>
                  </a:lnTo>
                  <a:lnTo>
                    <a:pt x="1411497" y="1167078"/>
                  </a:lnTo>
                  <a:lnTo>
                    <a:pt x="1419352" y="1167712"/>
                  </a:lnTo>
                  <a:lnTo>
                    <a:pt x="1470639" y="1167712"/>
                  </a:lnTo>
                  <a:lnTo>
                    <a:pt x="1482851" y="1171885"/>
                  </a:lnTo>
                  <a:lnTo>
                    <a:pt x="1501737" y="1188158"/>
                  </a:lnTo>
                  <a:lnTo>
                    <a:pt x="1513495" y="1211242"/>
                  </a:lnTo>
                  <a:lnTo>
                    <a:pt x="1515083" y="1236976"/>
                  </a:lnTo>
                  <a:lnTo>
                    <a:pt x="1507022" y="1260501"/>
                  </a:lnTo>
                  <a:lnTo>
                    <a:pt x="1467612" y="1291103"/>
                  </a:lnTo>
                  <a:lnTo>
                    <a:pt x="1431018" y="1297270"/>
                  </a:lnTo>
                  <a:lnTo>
                    <a:pt x="1419106" y="1297649"/>
                  </a:lnTo>
                  <a:close/>
                </a:path>
                <a:path w="2365375" h="3154045">
                  <a:moveTo>
                    <a:pt x="1717349" y="1008973"/>
                  </a:moveTo>
                  <a:lnTo>
                    <a:pt x="1598707" y="940896"/>
                  </a:lnTo>
                  <a:lnTo>
                    <a:pt x="1600018" y="932386"/>
                  </a:lnTo>
                  <a:lnTo>
                    <a:pt x="1600674" y="923876"/>
                  </a:lnTo>
                  <a:lnTo>
                    <a:pt x="1595102" y="879446"/>
                  </a:lnTo>
                  <a:lnTo>
                    <a:pt x="1575571" y="860606"/>
                  </a:lnTo>
                  <a:lnTo>
                    <a:pt x="1724995" y="860606"/>
                  </a:lnTo>
                  <a:lnTo>
                    <a:pt x="1725685" y="862620"/>
                  </a:lnTo>
                  <a:lnTo>
                    <a:pt x="1731113" y="916021"/>
                  </a:lnTo>
                  <a:lnTo>
                    <a:pt x="1730253" y="938461"/>
                  </a:lnTo>
                  <a:lnTo>
                    <a:pt x="1727672" y="961515"/>
                  </a:lnTo>
                  <a:lnTo>
                    <a:pt x="1723371" y="985060"/>
                  </a:lnTo>
                  <a:lnTo>
                    <a:pt x="1717349" y="1008973"/>
                  </a:lnTo>
                  <a:close/>
                </a:path>
                <a:path w="2365375" h="3154045">
                  <a:moveTo>
                    <a:pt x="1470639" y="1167712"/>
                  </a:moveTo>
                  <a:lnTo>
                    <a:pt x="1419352" y="1167712"/>
                  </a:lnTo>
                  <a:lnTo>
                    <a:pt x="1427085" y="1166873"/>
                  </a:lnTo>
                  <a:lnTo>
                    <a:pt x="1433527" y="1165421"/>
                  </a:lnTo>
                  <a:lnTo>
                    <a:pt x="1459295" y="1163836"/>
                  </a:lnTo>
                  <a:lnTo>
                    <a:pt x="1470639" y="1167712"/>
                  </a:lnTo>
                  <a:close/>
                </a:path>
                <a:path w="2365375" h="3154045">
                  <a:moveTo>
                    <a:pt x="1609195" y="3153421"/>
                  </a:moveTo>
                  <a:lnTo>
                    <a:pt x="1965774" y="1244627"/>
                  </a:lnTo>
                  <a:lnTo>
                    <a:pt x="2052953" y="1191605"/>
                  </a:lnTo>
                  <a:lnTo>
                    <a:pt x="2364960" y="2743645"/>
                  </a:lnTo>
                  <a:lnTo>
                    <a:pt x="1804527" y="2879801"/>
                  </a:lnTo>
                  <a:lnTo>
                    <a:pt x="1609195" y="3153421"/>
                  </a:lnTo>
                  <a:close/>
                </a:path>
              </a:pathLst>
            </a:custGeom>
            <a:solidFill>
              <a:srgbClr val="F6B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0776587" y="4271784"/>
              <a:ext cx="2067560" cy="2115820"/>
            </a:xfrm>
            <a:custGeom>
              <a:avLst/>
              <a:gdLst/>
              <a:ahLst/>
              <a:cxnLst/>
              <a:rect l="l" t="t" r="r" b="b"/>
              <a:pathLst>
                <a:path w="2067559" h="2115820">
                  <a:moveTo>
                    <a:pt x="448346" y="445123"/>
                  </a:moveTo>
                  <a:lnTo>
                    <a:pt x="150759" y="271001"/>
                  </a:lnTo>
                  <a:lnTo>
                    <a:pt x="204508" y="0"/>
                  </a:lnTo>
                  <a:lnTo>
                    <a:pt x="500784" y="174776"/>
                  </a:lnTo>
                  <a:lnTo>
                    <a:pt x="448346" y="445123"/>
                  </a:lnTo>
                  <a:close/>
                </a:path>
                <a:path w="2067559" h="2115820">
                  <a:moveTo>
                    <a:pt x="846220" y="678158"/>
                  </a:moveTo>
                  <a:lnTo>
                    <a:pt x="551255" y="505346"/>
                  </a:lnTo>
                  <a:lnTo>
                    <a:pt x="604349" y="235653"/>
                  </a:lnTo>
                  <a:lnTo>
                    <a:pt x="898003" y="408466"/>
                  </a:lnTo>
                  <a:lnTo>
                    <a:pt x="846220" y="678158"/>
                  </a:lnTo>
                  <a:close/>
                </a:path>
                <a:path w="2067559" h="2115820">
                  <a:moveTo>
                    <a:pt x="374932" y="822169"/>
                  </a:moveTo>
                  <a:lnTo>
                    <a:pt x="76035" y="648701"/>
                  </a:lnTo>
                  <a:lnTo>
                    <a:pt x="130439" y="375736"/>
                  </a:lnTo>
                  <a:lnTo>
                    <a:pt x="428026" y="549858"/>
                  </a:lnTo>
                  <a:lnTo>
                    <a:pt x="374932" y="822169"/>
                  </a:lnTo>
                  <a:close/>
                </a:path>
                <a:path w="2067559" h="2115820">
                  <a:moveTo>
                    <a:pt x="1240161" y="907920"/>
                  </a:moveTo>
                  <a:lnTo>
                    <a:pt x="947819" y="737072"/>
                  </a:lnTo>
                  <a:lnTo>
                    <a:pt x="998946" y="467379"/>
                  </a:lnTo>
                  <a:lnTo>
                    <a:pt x="1290633" y="638883"/>
                  </a:lnTo>
                  <a:lnTo>
                    <a:pt x="1240161" y="907920"/>
                  </a:lnTo>
                  <a:close/>
                </a:path>
                <a:path w="2067559" h="2115820">
                  <a:moveTo>
                    <a:pt x="774117" y="1054549"/>
                  </a:moveTo>
                  <a:lnTo>
                    <a:pt x="477842" y="882391"/>
                  </a:lnTo>
                  <a:lnTo>
                    <a:pt x="530936" y="610735"/>
                  </a:lnTo>
                  <a:lnTo>
                    <a:pt x="825900" y="782893"/>
                  </a:lnTo>
                  <a:lnTo>
                    <a:pt x="774117" y="1054549"/>
                  </a:lnTo>
                  <a:close/>
                </a:path>
                <a:path w="2067559" h="2115820">
                  <a:moveTo>
                    <a:pt x="1631481" y="1137028"/>
                  </a:moveTo>
                  <a:lnTo>
                    <a:pt x="1341760" y="967488"/>
                  </a:lnTo>
                  <a:lnTo>
                    <a:pt x="1391577" y="698450"/>
                  </a:lnTo>
                  <a:lnTo>
                    <a:pt x="1680642" y="868645"/>
                  </a:lnTo>
                  <a:lnTo>
                    <a:pt x="1631481" y="1137028"/>
                  </a:lnTo>
                  <a:close/>
                </a:path>
                <a:path w="2067559" h="2115820">
                  <a:moveTo>
                    <a:pt x="300208" y="1202487"/>
                  </a:moveTo>
                  <a:lnTo>
                    <a:pt x="0" y="1029675"/>
                  </a:lnTo>
                  <a:lnTo>
                    <a:pt x="55060" y="754745"/>
                  </a:lnTo>
                  <a:lnTo>
                    <a:pt x="353957" y="928213"/>
                  </a:lnTo>
                  <a:lnTo>
                    <a:pt x="300208" y="1202487"/>
                  </a:lnTo>
                  <a:close/>
                </a:path>
                <a:path w="2067559" h="2115820">
                  <a:moveTo>
                    <a:pt x="1170025" y="1284966"/>
                  </a:moveTo>
                  <a:lnTo>
                    <a:pt x="876372" y="1114117"/>
                  </a:lnTo>
                  <a:lnTo>
                    <a:pt x="928155" y="843116"/>
                  </a:lnTo>
                  <a:lnTo>
                    <a:pt x="1221153" y="1013965"/>
                  </a:lnTo>
                  <a:lnTo>
                    <a:pt x="1170025" y="1284966"/>
                  </a:lnTo>
                  <a:close/>
                </a:path>
                <a:path w="2067559" h="2115820">
                  <a:moveTo>
                    <a:pt x="2019523" y="1364172"/>
                  </a:moveTo>
                  <a:lnTo>
                    <a:pt x="1731769" y="1195941"/>
                  </a:lnTo>
                  <a:lnTo>
                    <a:pt x="1780930" y="927558"/>
                  </a:lnTo>
                  <a:lnTo>
                    <a:pt x="2067373" y="1096443"/>
                  </a:lnTo>
                  <a:lnTo>
                    <a:pt x="2019523" y="1364172"/>
                  </a:lnTo>
                  <a:close/>
                </a:path>
                <a:path w="2067559" h="2115820">
                  <a:moveTo>
                    <a:pt x="701360" y="1433559"/>
                  </a:moveTo>
                  <a:lnTo>
                    <a:pt x="403773" y="1262055"/>
                  </a:lnTo>
                  <a:lnTo>
                    <a:pt x="456867" y="988435"/>
                  </a:lnTo>
                  <a:lnTo>
                    <a:pt x="753798" y="1159939"/>
                  </a:lnTo>
                  <a:lnTo>
                    <a:pt x="701360" y="1433559"/>
                  </a:lnTo>
                  <a:close/>
                </a:path>
                <a:path w="2067559" h="2115820">
                  <a:moveTo>
                    <a:pt x="1562656" y="1512110"/>
                  </a:moveTo>
                  <a:lnTo>
                    <a:pt x="1271624" y="1343225"/>
                  </a:lnTo>
                  <a:lnTo>
                    <a:pt x="1322096" y="1072223"/>
                  </a:lnTo>
                  <a:lnTo>
                    <a:pt x="1612472" y="1241763"/>
                  </a:lnTo>
                  <a:lnTo>
                    <a:pt x="1562656" y="1512110"/>
                  </a:lnTo>
                  <a:close/>
                </a:path>
                <a:path w="2067559" h="2115820">
                  <a:moveTo>
                    <a:pt x="1098578" y="1663321"/>
                  </a:moveTo>
                  <a:lnTo>
                    <a:pt x="803614" y="1493127"/>
                  </a:lnTo>
                  <a:lnTo>
                    <a:pt x="855397" y="1220161"/>
                  </a:lnTo>
                  <a:lnTo>
                    <a:pt x="1149706" y="1390356"/>
                  </a:lnTo>
                  <a:lnTo>
                    <a:pt x="1098578" y="1663321"/>
                  </a:lnTo>
                  <a:close/>
                </a:path>
                <a:path w="2067559" h="2115820">
                  <a:moveTo>
                    <a:pt x="1952665" y="1738599"/>
                  </a:moveTo>
                  <a:lnTo>
                    <a:pt x="1663600" y="1571023"/>
                  </a:lnTo>
                  <a:lnTo>
                    <a:pt x="1713416" y="1300676"/>
                  </a:lnTo>
                  <a:lnTo>
                    <a:pt x="2001170" y="1468907"/>
                  </a:lnTo>
                  <a:lnTo>
                    <a:pt x="1952665" y="1738599"/>
                  </a:lnTo>
                  <a:close/>
                </a:path>
                <a:path w="2067559" h="2115820">
                  <a:moveTo>
                    <a:pt x="1493176" y="1890465"/>
                  </a:moveTo>
                  <a:lnTo>
                    <a:pt x="1200833" y="1721580"/>
                  </a:lnTo>
                  <a:lnTo>
                    <a:pt x="1251305" y="1449269"/>
                  </a:lnTo>
                  <a:lnTo>
                    <a:pt x="1542992" y="1618154"/>
                  </a:lnTo>
                  <a:lnTo>
                    <a:pt x="1493176" y="1890465"/>
                  </a:lnTo>
                  <a:close/>
                </a:path>
                <a:path w="2067559" h="2115820">
                  <a:moveTo>
                    <a:pt x="1883840" y="2115645"/>
                  </a:moveTo>
                  <a:lnTo>
                    <a:pt x="1594119" y="1948724"/>
                  </a:lnTo>
                  <a:lnTo>
                    <a:pt x="1643280" y="1676413"/>
                  </a:lnTo>
                  <a:lnTo>
                    <a:pt x="1932345" y="1843989"/>
                  </a:lnTo>
                  <a:lnTo>
                    <a:pt x="1883840" y="2115645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0587810" y="3479726"/>
              <a:ext cx="2960370" cy="3263900"/>
            </a:xfrm>
            <a:custGeom>
              <a:avLst/>
              <a:gdLst/>
              <a:ahLst/>
              <a:cxnLst/>
              <a:rect l="l" t="t" r="r" b="b"/>
              <a:pathLst>
                <a:path w="2960369" h="3263900">
                  <a:moveTo>
                    <a:pt x="2164384" y="3263900"/>
                  </a:moveTo>
                  <a:lnTo>
                    <a:pt x="0" y="2006600"/>
                  </a:lnTo>
                  <a:lnTo>
                    <a:pt x="370344" y="50800"/>
                  </a:lnTo>
                  <a:lnTo>
                    <a:pt x="478498" y="0"/>
                  </a:lnTo>
                  <a:lnTo>
                    <a:pt x="523201" y="25400"/>
                  </a:lnTo>
                  <a:lnTo>
                    <a:pt x="478498" y="25400"/>
                  </a:lnTo>
                  <a:lnTo>
                    <a:pt x="426715" y="63500"/>
                  </a:lnTo>
                  <a:lnTo>
                    <a:pt x="448936" y="76200"/>
                  </a:lnTo>
                  <a:lnTo>
                    <a:pt x="396563" y="76200"/>
                  </a:lnTo>
                  <a:lnTo>
                    <a:pt x="327738" y="444500"/>
                  </a:lnTo>
                  <a:lnTo>
                    <a:pt x="371928" y="469900"/>
                  </a:lnTo>
                  <a:lnTo>
                    <a:pt x="321183" y="469900"/>
                  </a:lnTo>
                  <a:lnTo>
                    <a:pt x="32773" y="1993900"/>
                  </a:lnTo>
                  <a:lnTo>
                    <a:pt x="2152585" y="3225800"/>
                  </a:lnTo>
                  <a:lnTo>
                    <a:pt x="2191678" y="3225800"/>
                  </a:lnTo>
                  <a:lnTo>
                    <a:pt x="2164384" y="3263900"/>
                  </a:lnTo>
                  <a:close/>
                </a:path>
                <a:path w="2960369" h="3263900">
                  <a:moveTo>
                    <a:pt x="677905" y="190500"/>
                  </a:moveTo>
                  <a:lnTo>
                    <a:pt x="648921" y="190500"/>
                  </a:lnTo>
                  <a:lnTo>
                    <a:pt x="656808" y="177800"/>
                  </a:lnTo>
                  <a:lnTo>
                    <a:pt x="664817" y="165100"/>
                  </a:lnTo>
                  <a:lnTo>
                    <a:pt x="673072" y="152400"/>
                  </a:lnTo>
                  <a:lnTo>
                    <a:pt x="681695" y="139700"/>
                  </a:lnTo>
                  <a:lnTo>
                    <a:pt x="478498" y="25400"/>
                  </a:lnTo>
                  <a:lnTo>
                    <a:pt x="523201" y="25400"/>
                  </a:lnTo>
                  <a:lnTo>
                    <a:pt x="702015" y="127000"/>
                  </a:lnTo>
                  <a:lnTo>
                    <a:pt x="748058" y="127000"/>
                  </a:lnTo>
                  <a:lnTo>
                    <a:pt x="711161" y="152400"/>
                  </a:lnTo>
                  <a:lnTo>
                    <a:pt x="677905" y="190500"/>
                  </a:lnTo>
                  <a:close/>
                </a:path>
                <a:path w="2960369" h="3263900">
                  <a:moveTo>
                    <a:pt x="748058" y="127000"/>
                  </a:moveTo>
                  <a:lnTo>
                    <a:pt x="702015" y="127000"/>
                  </a:lnTo>
                  <a:lnTo>
                    <a:pt x="718975" y="101600"/>
                  </a:lnTo>
                  <a:lnTo>
                    <a:pt x="736428" y="88900"/>
                  </a:lnTo>
                  <a:lnTo>
                    <a:pt x="754371" y="76200"/>
                  </a:lnTo>
                  <a:lnTo>
                    <a:pt x="772807" y="63500"/>
                  </a:lnTo>
                  <a:lnTo>
                    <a:pt x="878584" y="38100"/>
                  </a:lnTo>
                  <a:lnTo>
                    <a:pt x="928492" y="38100"/>
                  </a:lnTo>
                  <a:lnTo>
                    <a:pt x="974038" y="50800"/>
                  </a:lnTo>
                  <a:lnTo>
                    <a:pt x="986734" y="63500"/>
                  </a:lnTo>
                  <a:lnTo>
                    <a:pt x="865219" y="63500"/>
                  </a:lnTo>
                  <a:lnTo>
                    <a:pt x="839747" y="76200"/>
                  </a:lnTo>
                  <a:lnTo>
                    <a:pt x="813907" y="76200"/>
                  </a:lnTo>
                  <a:lnTo>
                    <a:pt x="787883" y="88900"/>
                  </a:lnTo>
                  <a:lnTo>
                    <a:pt x="748058" y="127000"/>
                  </a:lnTo>
                  <a:close/>
                </a:path>
                <a:path w="2960369" h="3263900">
                  <a:moveTo>
                    <a:pt x="1056648" y="304800"/>
                  </a:moveTo>
                  <a:lnTo>
                    <a:pt x="1025821" y="304800"/>
                  </a:lnTo>
                  <a:lnTo>
                    <a:pt x="1029641" y="292100"/>
                  </a:lnTo>
                  <a:lnTo>
                    <a:pt x="1032293" y="266700"/>
                  </a:lnTo>
                  <a:lnTo>
                    <a:pt x="1033840" y="254000"/>
                  </a:lnTo>
                  <a:lnTo>
                    <a:pt x="1034342" y="228600"/>
                  </a:lnTo>
                  <a:lnTo>
                    <a:pt x="1029303" y="190500"/>
                  </a:lnTo>
                  <a:lnTo>
                    <a:pt x="1014678" y="139700"/>
                  </a:lnTo>
                  <a:lnTo>
                    <a:pt x="991203" y="101600"/>
                  </a:lnTo>
                  <a:lnTo>
                    <a:pt x="959618" y="76200"/>
                  </a:lnTo>
                  <a:lnTo>
                    <a:pt x="943415" y="76200"/>
                  </a:lnTo>
                  <a:lnTo>
                    <a:pt x="926352" y="63500"/>
                  </a:lnTo>
                  <a:lnTo>
                    <a:pt x="986734" y="63500"/>
                  </a:lnTo>
                  <a:lnTo>
                    <a:pt x="1012127" y="88900"/>
                  </a:lnTo>
                  <a:lnTo>
                    <a:pt x="1040323" y="127000"/>
                  </a:lnTo>
                  <a:lnTo>
                    <a:pt x="1057826" y="177800"/>
                  </a:lnTo>
                  <a:lnTo>
                    <a:pt x="1063838" y="228600"/>
                  </a:lnTo>
                  <a:lnTo>
                    <a:pt x="1062998" y="254000"/>
                  </a:lnTo>
                  <a:lnTo>
                    <a:pt x="1060561" y="279400"/>
                  </a:lnTo>
                  <a:lnTo>
                    <a:pt x="1056648" y="304800"/>
                  </a:lnTo>
                  <a:close/>
                </a:path>
                <a:path w="2960369" h="3263900">
                  <a:moveTo>
                    <a:pt x="763384" y="635000"/>
                  </a:moveTo>
                  <a:lnTo>
                    <a:pt x="709451" y="635000"/>
                  </a:lnTo>
                  <a:lnTo>
                    <a:pt x="682842" y="622300"/>
                  </a:lnTo>
                  <a:lnTo>
                    <a:pt x="635156" y="596900"/>
                  </a:lnTo>
                  <a:lnTo>
                    <a:pt x="604257" y="571500"/>
                  </a:lnTo>
                  <a:lnTo>
                    <a:pt x="581653" y="533400"/>
                  </a:lnTo>
                  <a:lnTo>
                    <a:pt x="567776" y="482600"/>
                  </a:lnTo>
                  <a:lnTo>
                    <a:pt x="563054" y="431800"/>
                  </a:lnTo>
                  <a:lnTo>
                    <a:pt x="566122" y="381000"/>
                  </a:lnTo>
                  <a:lnTo>
                    <a:pt x="575010" y="342900"/>
                  </a:lnTo>
                  <a:lnTo>
                    <a:pt x="589247" y="292100"/>
                  </a:lnTo>
                  <a:lnTo>
                    <a:pt x="608361" y="254000"/>
                  </a:lnTo>
                  <a:lnTo>
                    <a:pt x="631879" y="215900"/>
                  </a:lnTo>
                  <a:lnTo>
                    <a:pt x="396563" y="76200"/>
                  </a:lnTo>
                  <a:lnTo>
                    <a:pt x="448936" y="76200"/>
                  </a:lnTo>
                  <a:lnTo>
                    <a:pt x="648921" y="190500"/>
                  </a:lnTo>
                  <a:lnTo>
                    <a:pt x="677905" y="190500"/>
                  </a:lnTo>
                  <a:lnTo>
                    <a:pt x="649003" y="241300"/>
                  </a:lnTo>
                  <a:lnTo>
                    <a:pt x="625172" y="292100"/>
                  </a:lnTo>
                  <a:lnTo>
                    <a:pt x="607125" y="330200"/>
                  </a:lnTo>
                  <a:lnTo>
                    <a:pt x="595576" y="381000"/>
                  </a:lnTo>
                  <a:lnTo>
                    <a:pt x="591240" y="431800"/>
                  </a:lnTo>
                  <a:lnTo>
                    <a:pt x="595224" y="469900"/>
                  </a:lnTo>
                  <a:lnTo>
                    <a:pt x="606889" y="520700"/>
                  </a:lnTo>
                  <a:lnTo>
                    <a:pt x="625806" y="546100"/>
                  </a:lnTo>
                  <a:lnTo>
                    <a:pt x="651543" y="571500"/>
                  </a:lnTo>
                  <a:lnTo>
                    <a:pt x="679647" y="596900"/>
                  </a:lnTo>
                  <a:lnTo>
                    <a:pt x="886491" y="596900"/>
                  </a:lnTo>
                  <a:lnTo>
                    <a:pt x="883500" y="609600"/>
                  </a:lnTo>
                  <a:lnTo>
                    <a:pt x="875348" y="622300"/>
                  </a:lnTo>
                  <a:lnTo>
                    <a:pt x="776586" y="622300"/>
                  </a:lnTo>
                  <a:lnTo>
                    <a:pt x="763384" y="635000"/>
                  </a:lnTo>
                  <a:close/>
                </a:path>
                <a:path w="2960369" h="3263900">
                  <a:moveTo>
                    <a:pt x="886491" y="596900"/>
                  </a:moveTo>
                  <a:lnTo>
                    <a:pt x="790095" y="596900"/>
                  </a:lnTo>
                  <a:lnTo>
                    <a:pt x="798534" y="584200"/>
                  </a:lnTo>
                  <a:lnTo>
                    <a:pt x="805744" y="584200"/>
                  </a:lnTo>
                  <a:lnTo>
                    <a:pt x="811480" y="571500"/>
                  </a:lnTo>
                  <a:lnTo>
                    <a:pt x="815802" y="558800"/>
                  </a:lnTo>
                  <a:lnTo>
                    <a:pt x="818035" y="558800"/>
                  </a:lnTo>
                  <a:lnTo>
                    <a:pt x="818301" y="546100"/>
                  </a:lnTo>
                  <a:lnTo>
                    <a:pt x="816724" y="533400"/>
                  </a:lnTo>
                  <a:lnTo>
                    <a:pt x="813037" y="520700"/>
                  </a:lnTo>
                  <a:lnTo>
                    <a:pt x="807875" y="520700"/>
                  </a:lnTo>
                  <a:lnTo>
                    <a:pt x="801238" y="508000"/>
                  </a:lnTo>
                  <a:lnTo>
                    <a:pt x="793126" y="508000"/>
                  </a:lnTo>
                  <a:lnTo>
                    <a:pt x="784052" y="495300"/>
                  </a:lnTo>
                  <a:lnTo>
                    <a:pt x="713814" y="495300"/>
                  </a:lnTo>
                  <a:lnTo>
                    <a:pt x="705006" y="482600"/>
                  </a:lnTo>
                  <a:lnTo>
                    <a:pt x="698410" y="469900"/>
                  </a:lnTo>
                  <a:lnTo>
                    <a:pt x="694272" y="457200"/>
                  </a:lnTo>
                  <a:lnTo>
                    <a:pt x="692838" y="431800"/>
                  </a:lnTo>
                  <a:lnTo>
                    <a:pt x="698246" y="381000"/>
                  </a:lnTo>
                  <a:lnTo>
                    <a:pt x="713377" y="342900"/>
                  </a:lnTo>
                  <a:lnTo>
                    <a:pt x="736592" y="292100"/>
                  </a:lnTo>
                  <a:lnTo>
                    <a:pt x="766252" y="241300"/>
                  </a:lnTo>
                  <a:lnTo>
                    <a:pt x="800719" y="203200"/>
                  </a:lnTo>
                  <a:lnTo>
                    <a:pt x="838354" y="177800"/>
                  </a:lnTo>
                  <a:lnTo>
                    <a:pt x="859371" y="165100"/>
                  </a:lnTo>
                  <a:lnTo>
                    <a:pt x="909146" y="165100"/>
                  </a:lnTo>
                  <a:lnTo>
                    <a:pt x="919295" y="177800"/>
                  </a:lnTo>
                  <a:lnTo>
                    <a:pt x="926926" y="190500"/>
                  </a:lnTo>
                  <a:lnTo>
                    <a:pt x="882435" y="190500"/>
                  </a:lnTo>
                  <a:lnTo>
                    <a:pt x="870022" y="203200"/>
                  </a:lnTo>
                  <a:lnTo>
                    <a:pt x="850808" y="203200"/>
                  </a:lnTo>
                  <a:lnTo>
                    <a:pt x="886641" y="228600"/>
                  </a:lnTo>
                  <a:lnTo>
                    <a:pt x="825245" y="228600"/>
                  </a:lnTo>
                  <a:lnTo>
                    <a:pt x="815546" y="241300"/>
                  </a:lnTo>
                  <a:lnTo>
                    <a:pt x="806154" y="241300"/>
                  </a:lnTo>
                  <a:lnTo>
                    <a:pt x="797131" y="254000"/>
                  </a:lnTo>
                  <a:lnTo>
                    <a:pt x="788538" y="266700"/>
                  </a:lnTo>
                  <a:lnTo>
                    <a:pt x="832545" y="292100"/>
                  </a:lnTo>
                  <a:lnTo>
                    <a:pt x="770840" y="292100"/>
                  </a:lnTo>
                  <a:lnTo>
                    <a:pt x="751196" y="330200"/>
                  </a:lnTo>
                  <a:lnTo>
                    <a:pt x="736100" y="355600"/>
                  </a:lnTo>
                  <a:lnTo>
                    <a:pt x="726411" y="393700"/>
                  </a:lnTo>
                  <a:lnTo>
                    <a:pt x="722990" y="431800"/>
                  </a:lnTo>
                  <a:lnTo>
                    <a:pt x="724055" y="444500"/>
                  </a:lnTo>
                  <a:lnTo>
                    <a:pt x="726595" y="457200"/>
                  </a:lnTo>
                  <a:lnTo>
                    <a:pt x="729627" y="469900"/>
                  </a:lnTo>
                  <a:lnTo>
                    <a:pt x="843025" y="469900"/>
                  </a:lnTo>
                  <a:lnTo>
                    <a:pt x="867195" y="508000"/>
                  </a:lnTo>
                  <a:lnTo>
                    <a:pt x="883500" y="546100"/>
                  </a:lnTo>
                  <a:lnTo>
                    <a:pt x="889481" y="584200"/>
                  </a:lnTo>
                  <a:lnTo>
                    <a:pt x="886491" y="596900"/>
                  </a:lnTo>
                  <a:close/>
                </a:path>
                <a:path w="2960369" h="3263900">
                  <a:moveTo>
                    <a:pt x="933398" y="241300"/>
                  </a:moveTo>
                  <a:lnTo>
                    <a:pt x="904557" y="241300"/>
                  </a:lnTo>
                  <a:lnTo>
                    <a:pt x="904557" y="228600"/>
                  </a:lnTo>
                  <a:lnTo>
                    <a:pt x="903298" y="215900"/>
                  </a:lnTo>
                  <a:lnTo>
                    <a:pt x="900379" y="203200"/>
                  </a:lnTo>
                  <a:lnTo>
                    <a:pt x="897091" y="203200"/>
                  </a:lnTo>
                  <a:lnTo>
                    <a:pt x="894725" y="190500"/>
                  </a:lnTo>
                  <a:lnTo>
                    <a:pt x="926926" y="190500"/>
                  </a:lnTo>
                  <a:lnTo>
                    <a:pt x="931729" y="215900"/>
                  </a:lnTo>
                  <a:lnTo>
                    <a:pt x="933398" y="228600"/>
                  </a:lnTo>
                  <a:lnTo>
                    <a:pt x="933398" y="241300"/>
                  </a:lnTo>
                  <a:close/>
                </a:path>
                <a:path w="2960369" h="3263900">
                  <a:moveTo>
                    <a:pt x="1949042" y="914400"/>
                  </a:moveTo>
                  <a:lnTo>
                    <a:pt x="1910714" y="914400"/>
                  </a:lnTo>
                  <a:lnTo>
                    <a:pt x="1918703" y="901700"/>
                  </a:lnTo>
                  <a:lnTo>
                    <a:pt x="1926937" y="889000"/>
                  </a:lnTo>
                  <a:lnTo>
                    <a:pt x="1935418" y="889000"/>
                  </a:lnTo>
                  <a:lnTo>
                    <a:pt x="1944144" y="876300"/>
                  </a:lnTo>
                  <a:lnTo>
                    <a:pt x="825245" y="228600"/>
                  </a:lnTo>
                  <a:lnTo>
                    <a:pt x="886641" y="228600"/>
                  </a:lnTo>
                  <a:lnTo>
                    <a:pt x="904557" y="241300"/>
                  </a:lnTo>
                  <a:lnTo>
                    <a:pt x="933398" y="241300"/>
                  </a:lnTo>
                  <a:lnTo>
                    <a:pt x="932743" y="254000"/>
                  </a:lnTo>
                  <a:lnTo>
                    <a:pt x="1025821" y="304800"/>
                  </a:lnTo>
                  <a:lnTo>
                    <a:pt x="1056648" y="304800"/>
                  </a:lnTo>
                  <a:lnTo>
                    <a:pt x="1051384" y="330200"/>
                  </a:lnTo>
                  <a:lnTo>
                    <a:pt x="1964463" y="850900"/>
                  </a:lnTo>
                  <a:lnTo>
                    <a:pt x="2008325" y="850900"/>
                  </a:lnTo>
                  <a:lnTo>
                    <a:pt x="1971274" y="889000"/>
                  </a:lnTo>
                  <a:lnTo>
                    <a:pt x="1949042" y="914400"/>
                  </a:lnTo>
                  <a:close/>
                </a:path>
                <a:path w="2960369" h="3263900">
                  <a:moveTo>
                    <a:pt x="2058852" y="1358900"/>
                  </a:moveTo>
                  <a:lnTo>
                    <a:pt x="1943324" y="1358900"/>
                  </a:lnTo>
                  <a:lnTo>
                    <a:pt x="1918437" y="1346200"/>
                  </a:lnTo>
                  <a:lnTo>
                    <a:pt x="1864739" y="1295400"/>
                  </a:lnTo>
                  <a:lnTo>
                    <a:pt x="1842135" y="1257300"/>
                  </a:lnTo>
                  <a:lnTo>
                    <a:pt x="1828257" y="1219200"/>
                  </a:lnTo>
                  <a:lnTo>
                    <a:pt x="1823536" y="1168400"/>
                  </a:lnTo>
                  <a:lnTo>
                    <a:pt x="1826745" y="1117600"/>
                  </a:lnTo>
                  <a:lnTo>
                    <a:pt x="1835995" y="1066800"/>
                  </a:lnTo>
                  <a:lnTo>
                    <a:pt x="1870353" y="977900"/>
                  </a:lnTo>
                  <a:lnTo>
                    <a:pt x="1894327" y="939800"/>
                  </a:lnTo>
                  <a:lnTo>
                    <a:pt x="770840" y="292100"/>
                  </a:lnTo>
                  <a:lnTo>
                    <a:pt x="832545" y="292100"/>
                  </a:lnTo>
                  <a:lnTo>
                    <a:pt x="1910714" y="914400"/>
                  </a:lnTo>
                  <a:lnTo>
                    <a:pt x="1949042" y="914400"/>
                  </a:lnTo>
                  <a:lnTo>
                    <a:pt x="1908994" y="965200"/>
                  </a:lnTo>
                  <a:lnTo>
                    <a:pt x="1885193" y="1016000"/>
                  </a:lnTo>
                  <a:lnTo>
                    <a:pt x="1867238" y="1066800"/>
                  </a:lnTo>
                  <a:lnTo>
                    <a:pt x="1855842" y="1117600"/>
                  </a:lnTo>
                  <a:lnTo>
                    <a:pt x="1851721" y="1168400"/>
                  </a:lnTo>
                  <a:lnTo>
                    <a:pt x="1855705" y="1206500"/>
                  </a:lnTo>
                  <a:lnTo>
                    <a:pt x="1867371" y="1244600"/>
                  </a:lnTo>
                  <a:lnTo>
                    <a:pt x="1886287" y="1282700"/>
                  </a:lnTo>
                  <a:lnTo>
                    <a:pt x="1940129" y="1320800"/>
                  </a:lnTo>
                  <a:lnTo>
                    <a:pt x="1971674" y="1333500"/>
                  </a:lnTo>
                  <a:lnTo>
                    <a:pt x="2147628" y="1333500"/>
                  </a:lnTo>
                  <a:lnTo>
                    <a:pt x="2144638" y="1346200"/>
                  </a:lnTo>
                  <a:lnTo>
                    <a:pt x="2062785" y="1346200"/>
                  </a:lnTo>
                  <a:lnTo>
                    <a:pt x="2058852" y="1358900"/>
                  </a:lnTo>
                  <a:close/>
                </a:path>
                <a:path w="2960369" h="3263900">
                  <a:moveTo>
                    <a:pt x="843025" y="469900"/>
                  </a:moveTo>
                  <a:lnTo>
                    <a:pt x="740688" y="469900"/>
                  </a:lnTo>
                  <a:lnTo>
                    <a:pt x="751411" y="457200"/>
                  </a:lnTo>
                  <a:lnTo>
                    <a:pt x="767972" y="444500"/>
                  </a:lnTo>
                  <a:lnTo>
                    <a:pt x="789081" y="444500"/>
                  </a:lnTo>
                  <a:lnTo>
                    <a:pt x="813446" y="457200"/>
                  </a:lnTo>
                  <a:lnTo>
                    <a:pt x="843025" y="469900"/>
                  </a:lnTo>
                  <a:close/>
                </a:path>
                <a:path w="2960369" h="3263900">
                  <a:moveTo>
                    <a:pt x="2191678" y="3225800"/>
                  </a:moveTo>
                  <a:lnTo>
                    <a:pt x="2152585" y="3225800"/>
                  </a:lnTo>
                  <a:lnTo>
                    <a:pt x="2440995" y="1689100"/>
                  </a:lnTo>
                  <a:lnTo>
                    <a:pt x="321183" y="469900"/>
                  </a:lnTo>
                  <a:lnTo>
                    <a:pt x="371928" y="469900"/>
                  </a:lnTo>
                  <a:lnTo>
                    <a:pt x="2448861" y="1663700"/>
                  </a:lnTo>
                  <a:lnTo>
                    <a:pt x="2540801" y="1663700"/>
                  </a:lnTo>
                  <a:lnTo>
                    <a:pt x="2395767" y="2908300"/>
                  </a:lnTo>
                  <a:lnTo>
                    <a:pt x="2546825" y="2908300"/>
                  </a:lnTo>
                  <a:lnTo>
                    <a:pt x="2391834" y="2946400"/>
                  </a:lnTo>
                  <a:lnTo>
                    <a:pt x="2191678" y="3225800"/>
                  </a:lnTo>
                  <a:close/>
                </a:path>
                <a:path w="2960369" h="3263900">
                  <a:moveTo>
                    <a:pt x="867195" y="635000"/>
                  </a:moveTo>
                  <a:lnTo>
                    <a:pt x="843025" y="635000"/>
                  </a:lnTo>
                  <a:lnTo>
                    <a:pt x="813446" y="622300"/>
                  </a:lnTo>
                  <a:lnTo>
                    <a:pt x="875348" y="622300"/>
                  </a:lnTo>
                  <a:lnTo>
                    <a:pt x="867195" y="635000"/>
                  </a:lnTo>
                  <a:close/>
                </a:path>
                <a:path w="2960369" h="3263900">
                  <a:moveTo>
                    <a:pt x="647611" y="1257300"/>
                  </a:moveTo>
                  <a:lnTo>
                    <a:pt x="323150" y="1066800"/>
                  </a:lnTo>
                  <a:lnTo>
                    <a:pt x="383453" y="762000"/>
                  </a:lnTo>
                  <a:lnTo>
                    <a:pt x="469627" y="812800"/>
                  </a:lnTo>
                  <a:lnTo>
                    <a:pt x="404429" y="812800"/>
                  </a:lnTo>
                  <a:lnTo>
                    <a:pt x="356579" y="1054100"/>
                  </a:lnTo>
                  <a:lnTo>
                    <a:pt x="626635" y="1206500"/>
                  </a:lnTo>
                  <a:lnTo>
                    <a:pt x="657443" y="1206500"/>
                  </a:lnTo>
                  <a:lnTo>
                    <a:pt x="647611" y="1257300"/>
                  </a:lnTo>
                  <a:close/>
                </a:path>
                <a:path w="2960369" h="3263900">
                  <a:moveTo>
                    <a:pt x="2008325" y="850900"/>
                  </a:moveTo>
                  <a:lnTo>
                    <a:pt x="1964463" y="850900"/>
                  </a:lnTo>
                  <a:lnTo>
                    <a:pt x="1980922" y="838200"/>
                  </a:lnTo>
                  <a:lnTo>
                    <a:pt x="2015068" y="812800"/>
                  </a:lnTo>
                  <a:lnTo>
                    <a:pt x="2085921" y="774700"/>
                  </a:lnTo>
                  <a:lnTo>
                    <a:pt x="2138410" y="762000"/>
                  </a:lnTo>
                  <a:lnTo>
                    <a:pt x="2188319" y="774700"/>
                  </a:lnTo>
                  <a:lnTo>
                    <a:pt x="2233864" y="787400"/>
                  </a:lnTo>
                  <a:lnTo>
                    <a:pt x="2252909" y="800100"/>
                  </a:lnTo>
                  <a:lnTo>
                    <a:pt x="2100229" y="800100"/>
                  </a:lnTo>
                  <a:lnTo>
                    <a:pt x="2048364" y="825500"/>
                  </a:lnTo>
                  <a:lnTo>
                    <a:pt x="2008325" y="850900"/>
                  </a:lnTo>
                  <a:close/>
                </a:path>
                <a:path w="2960369" h="3263900">
                  <a:moveTo>
                    <a:pt x="2314913" y="1041400"/>
                  </a:moveTo>
                  <a:lnTo>
                    <a:pt x="2286302" y="1041400"/>
                  </a:lnTo>
                  <a:lnTo>
                    <a:pt x="2290123" y="1016000"/>
                  </a:lnTo>
                  <a:lnTo>
                    <a:pt x="2292775" y="1003300"/>
                  </a:lnTo>
                  <a:lnTo>
                    <a:pt x="2294322" y="977900"/>
                  </a:lnTo>
                  <a:lnTo>
                    <a:pt x="2289785" y="914400"/>
                  </a:lnTo>
                  <a:lnTo>
                    <a:pt x="2275159" y="876300"/>
                  </a:lnTo>
                  <a:lnTo>
                    <a:pt x="2251685" y="838200"/>
                  </a:lnTo>
                  <a:lnTo>
                    <a:pt x="2220099" y="812800"/>
                  </a:lnTo>
                  <a:lnTo>
                    <a:pt x="2203897" y="800100"/>
                  </a:lnTo>
                  <a:lnTo>
                    <a:pt x="2252909" y="800100"/>
                  </a:lnTo>
                  <a:lnTo>
                    <a:pt x="2271954" y="812800"/>
                  </a:lnTo>
                  <a:lnTo>
                    <a:pt x="2300149" y="863600"/>
                  </a:lnTo>
                  <a:lnTo>
                    <a:pt x="2317653" y="914400"/>
                  </a:lnTo>
                  <a:lnTo>
                    <a:pt x="2323665" y="965200"/>
                  </a:lnTo>
                  <a:lnTo>
                    <a:pt x="2322937" y="990600"/>
                  </a:lnTo>
                  <a:lnTo>
                    <a:pt x="2320797" y="1003300"/>
                  </a:lnTo>
                  <a:lnTo>
                    <a:pt x="2317304" y="1028700"/>
                  </a:lnTo>
                  <a:lnTo>
                    <a:pt x="2314913" y="1041400"/>
                  </a:lnTo>
                  <a:close/>
                </a:path>
                <a:path w="2960369" h="3263900">
                  <a:moveTo>
                    <a:pt x="657443" y="1206500"/>
                  </a:moveTo>
                  <a:lnTo>
                    <a:pt x="626635" y="1206500"/>
                  </a:lnTo>
                  <a:lnTo>
                    <a:pt x="673830" y="965200"/>
                  </a:lnTo>
                  <a:lnTo>
                    <a:pt x="404429" y="812800"/>
                  </a:lnTo>
                  <a:lnTo>
                    <a:pt x="469627" y="812800"/>
                  </a:lnTo>
                  <a:lnTo>
                    <a:pt x="706603" y="952500"/>
                  </a:lnTo>
                  <a:lnTo>
                    <a:pt x="657443" y="1206500"/>
                  </a:lnTo>
                  <a:close/>
                </a:path>
                <a:path w="2960369" h="3263900">
                  <a:moveTo>
                    <a:pt x="2147628" y="1333500"/>
                  </a:moveTo>
                  <a:lnTo>
                    <a:pt x="2005676" y="1333500"/>
                  </a:lnTo>
                  <a:lnTo>
                    <a:pt x="2041154" y="1320800"/>
                  </a:lnTo>
                  <a:lnTo>
                    <a:pt x="2059016" y="1320800"/>
                  </a:lnTo>
                  <a:lnTo>
                    <a:pt x="2066226" y="1308100"/>
                  </a:lnTo>
                  <a:lnTo>
                    <a:pt x="2071962" y="1308100"/>
                  </a:lnTo>
                  <a:lnTo>
                    <a:pt x="2076283" y="1295400"/>
                  </a:lnTo>
                  <a:lnTo>
                    <a:pt x="2078516" y="1282700"/>
                  </a:lnTo>
                  <a:lnTo>
                    <a:pt x="2078782" y="1270000"/>
                  </a:lnTo>
                  <a:lnTo>
                    <a:pt x="2077205" y="1270000"/>
                  </a:lnTo>
                  <a:lnTo>
                    <a:pt x="2073518" y="1257300"/>
                  </a:lnTo>
                  <a:lnTo>
                    <a:pt x="2068356" y="1244600"/>
                  </a:lnTo>
                  <a:lnTo>
                    <a:pt x="2061720" y="1244600"/>
                  </a:lnTo>
                  <a:lnTo>
                    <a:pt x="2053608" y="1231900"/>
                  </a:lnTo>
                  <a:lnTo>
                    <a:pt x="1984343" y="1231900"/>
                  </a:lnTo>
                  <a:lnTo>
                    <a:pt x="1974296" y="1219200"/>
                  </a:lnTo>
                  <a:lnTo>
                    <a:pt x="1965488" y="1219200"/>
                  </a:lnTo>
                  <a:lnTo>
                    <a:pt x="1958892" y="1206500"/>
                  </a:lnTo>
                  <a:lnTo>
                    <a:pt x="1954754" y="1181100"/>
                  </a:lnTo>
                  <a:lnTo>
                    <a:pt x="1953320" y="1155700"/>
                  </a:lnTo>
                  <a:lnTo>
                    <a:pt x="1958728" y="1117600"/>
                  </a:lnTo>
                  <a:lnTo>
                    <a:pt x="1973858" y="1066800"/>
                  </a:lnTo>
                  <a:lnTo>
                    <a:pt x="1997073" y="1016000"/>
                  </a:lnTo>
                  <a:lnTo>
                    <a:pt x="2026734" y="977900"/>
                  </a:lnTo>
                  <a:lnTo>
                    <a:pt x="2061201" y="939800"/>
                  </a:lnTo>
                  <a:lnTo>
                    <a:pt x="2098836" y="914400"/>
                  </a:lnTo>
                  <a:lnTo>
                    <a:pt x="2119852" y="901700"/>
                  </a:lnTo>
                  <a:lnTo>
                    <a:pt x="2139148" y="901700"/>
                  </a:lnTo>
                  <a:lnTo>
                    <a:pt x="2155985" y="889000"/>
                  </a:lnTo>
                  <a:lnTo>
                    <a:pt x="2169628" y="901700"/>
                  </a:lnTo>
                  <a:lnTo>
                    <a:pt x="2179777" y="914400"/>
                  </a:lnTo>
                  <a:lnTo>
                    <a:pt x="2187407" y="927100"/>
                  </a:lnTo>
                  <a:lnTo>
                    <a:pt x="2130770" y="927100"/>
                  </a:lnTo>
                  <a:lnTo>
                    <a:pt x="2114568" y="939800"/>
                  </a:lnTo>
                  <a:lnTo>
                    <a:pt x="2139476" y="952500"/>
                  </a:lnTo>
                  <a:lnTo>
                    <a:pt x="2088349" y="952500"/>
                  </a:lnTo>
                  <a:lnTo>
                    <a:pt x="2078639" y="965200"/>
                  </a:lnTo>
                  <a:lnTo>
                    <a:pt x="2069176" y="977900"/>
                  </a:lnTo>
                  <a:lnTo>
                    <a:pt x="2059958" y="977900"/>
                  </a:lnTo>
                  <a:lnTo>
                    <a:pt x="2050986" y="990600"/>
                  </a:lnTo>
                  <a:lnTo>
                    <a:pt x="2093678" y="1016000"/>
                  </a:lnTo>
                  <a:lnTo>
                    <a:pt x="2033288" y="1016000"/>
                  </a:lnTo>
                  <a:lnTo>
                    <a:pt x="2013163" y="1054100"/>
                  </a:lnTo>
                  <a:lnTo>
                    <a:pt x="1997647" y="1092200"/>
                  </a:lnTo>
                  <a:lnTo>
                    <a:pt x="1987661" y="1130300"/>
                  </a:lnTo>
                  <a:lnTo>
                    <a:pt x="1984128" y="1168400"/>
                  </a:lnTo>
                  <a:lnTo>
                    <a:pt x="1985193" y="1181100"/>
                  </a:lnTo>
                  <a:lnTo>
                    <a:pt x="1987733" y="1193800"/>
                  </a:lnTo>
                  <a:lnTo>
                    <a:pt x="1990764" y="1193800"/>
                  </a:lnTo>
                  <a:lnTo>
                    <a:pt x="1993304" y="1206500"/>
                  </a:lnTo>
                  <a:lnTo>
                    <a:pt x="2104162" y="1206500"/>
                  </a:lnTo>
                  <a:lnTo>
                    <a:pt x="2128332" y="1244600"/>
                  </a:lnTo>
                  <a:lnTo>
                    <a:pt x="2144638" y="1282700"/>
                  </a:lnTo>
                  <a:lnTo>
                    <a:pt x="2150619" y="1320800"/>
                  </a:lnTo>
                  <a:lnTo>
                    <a:pt x="2147628" y="1333500"/>
                  </a:lnTo>
                  <a:close/>
                </a:path>
                <a:path w="2960369" h="3263900">
                  <a:moveTo>
                    <a:pt x="2193880" y="965200"/>
                  </a:moveTo>
                  <a:lnTo>
                    <a:pt x="2164384" y="965200"/>
                  </a:lnTo>
                  <a:lnTo>
                    <a:pt x="2163124" y="952500"/>
                  </a:lnTo>
                  <a:lnTo>
                    <a:pt x="2160205" y="939800"/>
                  </a:lnTo>
                  <a:lnTo>
                    <a:pt x="2156917" y="927100"/>
                  </a:lnTo>
                  <a:lnTo>
                    <a:pt x="2187407" y="927100"/>
                  </a:lnTo>
                  <a:lnTo>
                    <a:pt x="2192211" y="939800"/>
                  </a:lnTo>
                  <a:lnTo>
                    <a:pt x="2193880" y="965200"/>
                  </a:lnTo>
                  <a:close/>
                </a:path>
                <a:path w="2960369" h="3263900">
                  <a:moveTo>
                    <a:pt x="2585200" y="1282700"/>
                  </a:moveTo>
                  <a:lnTo>
                    <a:pt x="2541938" y="1282700"/>
                  </a:lnTo>
                  <a:lnTo>
                    <a:pt x="2588477" y="1244600"/>
                  </a:lnTo>
                  <a:lnTo>
                    <a:pt x="2593721" y="1244600"/>
                  </a:lnTo>
                  <a:lnTo>
                    <a:pt x="2088349" y="952500"/>
                  </a:lnTo>
                  <a:lnTo>
                    <a:pt x="2139476" y="952500"/>
                  </a:lnTo>
                  <a:lnTo>
                    <a:pt x="2164384" y="965200"/>
                  </a:lnTo>
                  <a:lnTo>
                    <a:pt x="2193880" y="965200"/>
                  </a:lnTo>
                  <a:lnTo>
                    <a:pt x="2193880" y="977900"/>
                  </a:lnTo>
                  <a:lnTo>
                    <a:pt x="2193225" y="977900"/>
                  </a:lnTo>
                  <a:lnTo>
                    <a:pt x="2286302" y="1041400"/>
                  </a:lnTo>
                  <a:lnTo>
                    <a:pt x="2314913" y="1041400"/>
                  </a:lnTo>
                  <a:lnTo>
                    <a:pt x="2312521" y="1054100"/>
                  </a:lnTo>
                  <a:lnTo>
                    <a:pt x="2646815" y="1244600"/>
                  </a:lnTo>
                  <a:lnTo>
                    <a:pt x="2651909" y="1270000"/>
                  </a:lnTo>
                  <a:lnTo>
                    <a:pt x="2603553" y="1270000"/>
                  </a:lnTo>
                  <a:lnTo>
                    <a:pt x="2585200" y="1282700"/>
                  </a:lnTo>
                  <a:close/>
                </a:path>
                <a:path w="2960369" h="3263900">
                  <a:moveTo>
                    <a:pt x="1045485" y="1485900"/>
                  </a:moveTo>
                  <a:lnTo>
                    <a:pt x="723646" y="1295400"/>
                  </a:lnTo>
                  <a:lnTo>
                    <a:pt x="781983" y="1003300"/>
                  </a:lnTo>
                  <a:lnTo>
                    <a:pt x="850808" y="1041400"/>
                  </a:lnTo>
                  <a:lnTo>
                    <a:pt x="802959" y="1041400"/>
                  </a:lnTo>
                  <a:lnTo>
                    <a:pt x="756420" y="1282700"/>
                  </a:lnTo>
                  <a:lnTo>
                    <a:pt x="1023854" y="1435100"/>
                  </a:lnTo>
                  <a:lnTo>
                    <a:pt x="1055099" y="1435100"/>
                  </a:lnTo>
                  <a:lnTo>
                    <a:pt x="1045485" y="1485900"/>
                  </a:lnTo>
                  <a:close/>
                </a:path>
                <a:path w="2960369" h="3263900">
                  <a:moveTo>
                    <a:pt x="2540801" y="1663700"/>
                  </a:moveTo>
                  <a:lnTo>
                    <a:pt x="2448861" y="1663700"/>
                  </a:lnTo>
                  <a:lnTo>
                    <a:pt x="2517686" y="1295400"/>
                  </a:lnTo>
                  <a:lnTo>
                    <a:pt x="2033288" y="1016000"/>
                  </a:lnTo>
                  <a:lnTo>
                    <a:pt x="2093678" y="1016000"/>
                  </a:lnTo>
                  <a:lnTo>
                    <a:pt x="2541938" y="1282700"/>
                  </a:lnTo>
                  <a:lnTo>
                    <a:pt x="2585200" y="1282700"/>
                  </a:lnTo>
                  <a:lnTo>
                    <a:pt x="2540801" y="1663700"/>
                  </a:lnTo>
                  <a:close/>
                </a:path>
                <a:path w="2960369" h="3263900">
                  <a:moveTo>
                    <a:pt x="1055099" y="1435100"/>
                  </a:moveTo>
                  <a:lnTo>
                    <a:pt x="1023854" y="1435100"/>
                  </a:lnTo>
                  <a:lnTo>
                    <a:pt x="1069738" y="1206500"/>
                  </a:lnTo>
                  <a:lnTo>
                    <a:pt x="802959" y="1041400"/>
                  </a:lnTo>
                  <a:lnTo>
                    <a:pt x="850808" y="1041400"/>
                  </a:lnTo>
                  <a:lnTo>
                    <a:pt x="1103167" y="1181100"/>
                  </a:lnTo>
                  <a:lnTo>
                    <a:pt x="1055099" y="1435100"/>
                  </a:lnTo>
                  <a:close/>
                </a:path>
                <a:path w="2960369" h="3263900">
                  <a:moveTo>
                    <a:pt x="573542" y="1625600"/>
                  </a:moveTo>
                  <a:lnTo>
                    <a:pt x="247770" y="1447800"/>
                  </a:lnTo>
                  <a:lnTo>
                    <a:pt x="308074" y="1143000"/>
                  </a:lnTo>
                  <a:lnTo>
                    <a:pt x="372966" y="1181100"/>
                  </a:lnTo>
                  <a:lnTo>
                    <a:pt x="329049" y="1181100"/>
                  </a:lnTo>
                  <a:lnTo>
                    <a:pt x="281199" y="1422400"/>
                  </a:lnTo>
                  <a:lnTo>
                    <a:pt x="552566" y="1587500"/>
                  </a:lnTo>
                  <a:lnTo>
                    <a:pt x="581236" y="1587500"/>
                  </a:lnTo>
                  <a:lnTo>
                    <a:pt x="573542" y="1625600"/>
                  </a:lnTo>
                  <a:close/>
                </a:path>
                <a:path w="2960369" h="3263900">
                  <a:moveTo>
                    <a:pt x="581236" y="1587500"/>
                  </a:moveTo>
                  <a:lnTo>
                    <a:pt x="552566" y="1587500"/>
                  </a:lnTo>
                  <a:lnTo>
                    <a:pt x="599761" y="1346200"/>
                  </a:lnTo>
                  <a:lnTo>
                    <a:pt x="329049" y="1181100"/>
                  </a:lnTo>
                  <a:lnTo>
                    <a:pt x="372966" y="1181100"/>
                  </a:lnTo>
                  <a:lnTo>
                    <a:pt x="632535" y="1333500"/>
                  </a:lnTo>
                  <a:lnTo>
                    <a:pt x="581236" y="1587500"/>
                  </a:lnTo>
                  <a:close/>
                </a:path>
                <a:path w="2960369" h="3263900">
                  <a:moveTo>
                    <a:pt x="2104162" y="1206500"/>
                  </a:moveTo>
                  <a:lnTo>
                    <a:pt x="2002481" y="1206500"/>
                  </a:lnTo>
                  <a:lnTo>
                    <a:pt x="2013470" y="1181100"/>
                  </a:lnTo>
                  <a:lnTo>
                    <a:pt x="2074583" y="1181100"/>
                  </a:lnTo>
                  <a:lnTo>
                    <a:pt x="2104162" y="1206500"/>
                  </a:lnTo>
                  <a:close/>
                </a:path>
                <a:path w="2960369" h="3263900">
                  <a:moveTo>
                    <a:pt x="1440082" y="1714500"/>
                  </a:moveTo>
                  <a:lnTo>
                    <a:pt x="1120209" y="1536700"/>
                  </a:lnTo>
                  <a:lnTo>
                    <a:pt x="1177236" y="1231900"/>
                  </a:lnTo>
                  <a:lnTo>
                    <a:pt x="1262186" y="1282700"/>
                  </a:lnTo>
                  <a:lnTo>
                    <a:pt x="1198211" y="1282700"/>
                  </a:lnTo>
                  <a:lnTo>
                    <a:pt x="1152983" y="1511300"/>
                  </a:lnTo>
                  <a:lnTo>
                    <a:pt x="1417796" y="1676400"/>
                  </a:lnTo>
                  <a:lnTo>
                    <a:pt x="1447349" y="1676400"/>
                  </a:lnTo>
                  <a:lnTo>
                    <a:pt x="1440082" y="1714500"/>
                  </a:lnTo>
                  <a:close/>
                </a:path>
                <a:path w="2960369" h="3263900">
                  <a:moveTo>
                    <a:pt x="2546825" y="2908300"/>
                  </a:moveTo>
                  <a:lnTo>
                    <a:pt x="2395767" y="2908300"/>
                  </a:lnTo>
                  <a:lnTo>
                    <a:pt x="2926048" y="2781300"/>
                  </a:lnTo>
                  <a:lnTo>
                    <a:pt x="2621251" y="1270000"/>
                  </a:lnTo>
                  <a:lnTo>
                    <a:pt x="2651909" y="1270000"/>
                  </a:lnTo>
                  <a:lnTo>
                    <a:pt x="2960133" y="2806700"/>
                  </a:lnTo>
                  <a:lnTo>
                    <a:pt x="2546825" y="2908300"/>
                  </a:lnTo>
                  <a:close/>
                </a:path>
                <a:path w="2960369" h="3263900">
                  <a:moveTo>
                    <a:pt x="1447349" y="1676400"/>
                  </a:moveTo>
                  <a:lnTo>
                    <a:pt x="1417796" y="1676400"/>
                  </a:lnTo>
                  <a:lnTo>
                    <a:pt x="1462368" y="1435100"/>
                  </a:lnTo>
                  <a:lnTo>
                    <a:pt x="1198211" y="1282700"/>
                  </a:lnTo>
                  <a:lnTo>
                    <a:pt x="1262186" y="1282700"/>
                  </a:lnTo>
                  <a:lnTo>
                    <a:pt x="1495797" y="1422400"/>
                  </a:lnTo>
                  <a:lnTo>
                    <a:pt x="1447349" y="1676400"/>
                  </a:lnTo>
                  <a:close/>
                </a:path>
                <a:path w="2960369" h="3263900">
                  <a:moveTo>
                    <a:pt x="2104162" y="1371600"/>
                  </a:moveTo>
                  <a:lnTo>
                    <a:pt x="2074583" y="1358900"/>
                  </a:lnTo>
                  <a:lnTo>
                    <a:pt x="2066718" y="1358900"/>
                  </a:lnTo>
                  <a:lnTo>
                    <a:pt x="2062785" y="1346200"/>
                  </a:lnTo>
                  <a:lnTo>
                    <a:pt x="2144638" y="1346200"/>
                  </a:lnTo>
                  <a:lnTo>
                    <a:pt x="2128332" y="1358900"/>
                  </a:lnTo>
                  <a:lnTo>
                    <a:pt x="2104162" y="1371600"/>
                  </a:lnTo>
                  <a:close/>
                </a:path>
                <a:path w="2960369" h="3263900">
                  <a:moveTo>
                    <a:pt x="972727" y="1866900"/>
                  </a:moveTo>
                  <a:lnTo>
                    <a:pt x="649577" y="1676400"/>
                  </a:lnTo>
                  <a:lnTo>
                    <a:pt x="708570" y="1371600"/>
                  </a:lnTo>
                  <a:lnTo>
                    <a:pt x="794394" y="1422400"/>
                  </a:lnTo>
                  <a:lnTo>
                    <a:pt x="730201" y="1422400"/>
                  </a:lnTo>
                  <a:lnTo>
                    <a:pt x="683006" y="1663700"/>
                  </a:lnTo>
                  <a:lnTo>
                    <a:pt x="951752" y="1816100"/>
                  </a:lnTo>
                  <a:lnTo>
                    <a:pt x="982341" y="1816100"/>
                  </a:lnTo>
                  <a:lnTo>
                    <a:pt x="972727" y="1866900"/>
                  </a:lnTo>
                  <a:close/>
                </a:path>
                <a:path w="2960369" h="3263900">
                  <a:moveTo>
                    <a:pt x="982341" y="1816100"/>
                  </a:moveTo>
                  <a:lnTo>
                    <a:pt x="951752" y="1816100"/>
                  </a:lnTo>
                  <a:lnTo>
                    <a:pt x="998290" y="1574800"/>
                  </a:lnTo>
                  <a:lnTo>
                    <a:pt x="730201" y="1422400"/>
                  </a:lnTo>
                  <a:lnTo>
                    <a:pt x="794394" y="1422400"/>
                  </a:lnTo>
                  <a:lnTo>
                    <a:pt x="1030409" y="1562100"/>
                  </a:lnTo>
                  <a:lnTo>
                    <a:pt x="982341" y="1816100"/>
                  </a:lnTo>
                  <a:close/>
                </a:path>
                <a:path w="2960369" h="3263900">
                  <a:moveTo>
                    <a:pt x="1831402" y="1943100"/>
                  </a:moveTo>
                  <a:lnTo>
                    <a:pt x="1514151" y="1765300"/>
                  </a:lnTo>
                  <a:lnTo>
                    <a:pt x="1569866" y="1460500"/>
                  </a:lnTo>
                  <a:lnTo>
                    <a:pt x="1654117" y="1511300"/>
                  </a:lnTo>
                  <a:lnTo>
                    <a:pt x="1591497" y="1511300"/>
                  </a:lnTo>
                  <a:lnTo>
                    <a:pt x="1546925" y="1739900"/>
                  </a:lnTo>
                  <a:lnTo>
                    <a:pt x="1810426" y="1905000"/>
                  </a:lnTo>
                  <a:lnTo>
                    <a:pt x="1838498" y="1905000"/>
                  </a:lnTo>
                  <a:lnTo>
                    <a:pt x="1831402" y="1943100"/>
                  </a:lnTo>
                  <a:close/>
                </a:path>
                <a:path w="2960369" h="3263900">
                  <a:moveTo>
                    <a:pt x="499473" y="2006600"/>
                  </a:moveTo>
                  <a:lnTo>
                    <a:pt x="172390" y="1828800"/>
                  </a:lnTo>
                  <a:lnTo>
                    <a:pt x="233349" y="1511300"/>
                  </a:lnTo>
                  <a:lnTo>
                    <a:pt x="320222" y="1562100"/>
                  </a:lnTo>
                  <a:lnTo>
                    <a:pt x="253669" y="1562100"/>
                  </a:lnTo>
                  <a:lnTo>
                    <a:pt x="205164" y="1803400"/>
                  </a:lnTo>
                  <a:lnTo>
                    <a:pt x="477842" y="1968500"/>
                  </a:lnTo>
                  <a:lnTo>
                    <a:pt x="506929" y="1968500"/>
                  </a:lnTo>
                  <a:lnTo>
                    <a:pt x="499473" y="2006600"/>
                  </a:lnTo>
                  <a:close/>
                </a:path>
                <a:path w="2960369" h="3263900">
                  <a:moveTo>
                    <a:pt x="1838498" y="1905000"/>
                  </a:moveTo>
                  <a:lnTo>
                    <a:pt x="1810426" y="1905000"/>
                  </a:lnTo>
                  <a:lnTo>
                    <a:pt x="1853688" y="1663700"/>
                  </a:lnTo>
                  <a:lnTo>
                    <a:pt x="1591497" y="1511300"/>
                  </a:lnTo>
                  <a:lnTo>
                    <a:pt x="1654117" y="1511300"/>
                  </a:lnTo>
                  <a:lnTo>
                    <a:pt x="1885806" y="1651000"/>
                  </a:lnTo>
                  <a:lnTo>
                    <a:pt x="1838498" y="1905000"/>
                  </a:lnTo>
                  <a:close/>
                </a:path>
                <a:path w="2960369" h="3263900">
                  <a:moveTo>
                    <a:pt x="506929" y="1968500"/>
                  </a:moveTo>
                  <a:lnTo>
                    <a:pt x="477842" y="1968500"/>
                  </a:lnTo>
                  <a:lnTo>
                    <a:pt x="525692" y="1727200"/>
                  </a:lnTo>
                  <a:lnTo>
                    <a:pt x="253669" y="1562100"/>
                  </a:lnTo>
                  <a:lnTo>
                    <a:pt x="320222" y="1562100"/>
                  </a:lnTo>
                  <a:lnTo>
                    <a:pt x="559121" y="1701800"/>
                  </a:lnTo>
                  <a:lnTo>
                    <a:pt x="506929" y="1968500"/>
                  </a:lnTo>
                  <a:close/>
                </a:path>
                <a:path w="2960369" h="3263900">
                  <a:moveTo>
                    <a:pt x="1369290" y="2095500"/>
                  </a:moveTo>
                  <a:lnTo>
                    <a:pt x="1048107" y="1905000"/>
                  </a:lnTo>
                  <a:lnTo>
                    <a:pt x="1105789" y="1600200"/>
                  </a:lnTo>
                  <a:lnTo>
                    <a:pt x="1191088" y="1651000"/>
                  </a:lnTo>
                  <a:lnTo>
                    <a:pt x="1127419" y="1651000"/>
                  </a:lnTo>
                  <a:lnTo>
                    <a:pt x="1081536" y="1892300"/>
                  </a:lnTo>
                  <a:lnTo>
                    <a:pt x="1347660" y="2044700"/>
                  </a:lnTo>
                  <a:lnTo>
                    <a:pt x="1378686" y="2044700"/>
                  </a:lnTo>
                  <a:lnTo>
                    <a:pt x="1369290" y="2095500"/>
                  </a:lnTo>
                  <a:close/>
                </a:path>
                <a:path w="2960369" h="3263900">
                  <a:moveTo>
                    <a:pt x="1378686" y="2044700"/>
                  </a:moveTo>
                  <a:lnTo>
                    <a:pt x="1347660" y="2044700"/>
                  </a:lnTo>
                  <a:lnTo>
                    <a:pt x="1392888" y="1803400"/>
                  </a:lnTo>
                  <a:lnTo>
                    <a:pt x="1127419" y="1651000"/>
                  </a:lnTo>
                  <a:lnTo>
                    <a:pt x="1191088" y="1651000"/>
                  </a:lnTo>
                  <a:lnTo>
                    <a:pt x="1425661" y="1790700"/>
                  </a:lnTo>
                  <a:lnTo>
                    <a:pt x="1378686" y="2044700"/>
                  </a:lnTo>
                  <a:close/>
                </a:path>
                <a:path w="2960369" h="3263900">
                  <a:moveTo>
                    <a:pt x="2218788" y="2171700"/>
                  </a:moveTo>
                  <a:lnTo>
                    <a:pt x="1904159" y="1993900"/>
                  </a:lnTo>
                  <a:lnTo>
                    <a:pt x="1958564" y="1689100"/>
                  </a:lnTo>
                  <a:lnTo>
                    <a:pt x="2042290" y="1739900"/>
                  </a:lnTo>
                  <a:lnTo>
                    <a:pt x="1980195" y="1739900"/>
                  </a:lnTo>
                  <a:lnTo>
                    <a:pt x="1936933" y="1968500"/>
                  </a:lnTo>
                  <a:lnTo>
                    <a:pt x="2197158" y="2120900"/>
                  </a:lnTo>
                  <a:lnTo>
                    <a:pt x="2228136" y="2120900"/>
                  </a:lnTo>
                  <a:lnTo>
                    <a:pt x="2218788" y="2171700"/>
                  </a:lnTo>
                  <a:close/>
                </a:path>
                <a:path w="2960369" h="3263900">
                  <a:moveTo>
                    <a:pt x="2228136" y="2120900"/>
                  </a:moveTo>
                  <a:lnTo>
                    <a:pt x="2197158" y="2120900"/>
                  </a:lnTo>
                  <a:lnTo>
                    <a:pt x="2239764" y="1892300"/>
                  </a:lnTo>
                  <a:lnTo>
                    <a:pt x="1980195" y="1739900"/>
                  </a:lnTo>
                  <a:lnTo>
                    <a:pt x="2042290" y="1739900"/>
                  </a:lnTo>
                  <a:lnTo>
                    <a:pt x="2272537" y="1879600"/>
                  </a:lnTo>
                  <a:lnTo>
                    <a:pt x="2228136" y="2120900"/>
                  </a:lnTo>
                  <a:close/>
                </a:path>
                <a:path w="2960369" h="3263900">
                  <a:moveTo>
                    <a:pt x="899969" y="2247900"/>
                  </a:moveTo>
                  <a:lnTo>
                    <a:pt x="575508" y="2057400"/>
                  </a:lnTo>
                  <a:lnTo>
                    <a:pt x="634501" y="1752600"/>
                  </a:lnTo>
                  <a:lnTo>
                    <a:pt x="720849" y="1803400"/>
                  </a:lnTo>
                  <a:lnTo>
                    <a:pt x="656132" y="1803400"/>
                  </a:lnTo>
                  <a:lnTo>
                    <a:pt x="608937" y="2044700"/>
                  </a:lnTo>
                  <a:lnTo>
                    <a:pt x="878994" y="2197100"/>
                  </a:lnTo>
                  <a:lnTo>
                    <a:pt x="909692" y="2197100"/>
                  </a:lnTo>
                  <a:lnTo>
                    <a:pt x="899969" y="2247900"/>
                  </a:lnTo>
                  <a:close/>
                </a:path>
                <a:path w="2960369" h="3263900">
                  <a:moveTo>
                    <a:pt x="909692" y="2197100"/>
                  </a:moveTo>
                  <a:lnTo>
                    <a:pt x="878994" y="2197100"/>
                  </a:lnTo>
                  <a:lnTo>
                    <a:pt x="925533" y="1955800"/>
                  </a:lnTo>
                  <a:lnTo>
                    <a:pt x="656132" y="1803400"/>
                  </a:lnTo>
                  <a:lnTo>
                    <a:pt x="720849" y="1803400"/>
                  </a:lnTo>
                  <a:lnTo>
                    <a:pt x="958306" y="1943100"/>
                  </a:lnTo>
                  <a:lnTo>
                    <a:pt x="909692" y="2197100"/>
                  </a:lnTo>
                  <a:close/>
                </a:path>
                <a:path w="2960369" h="3263900">
                  <a:moveTo>
                    <a:pt x="1761921" y="2324100"/>
                  </a:moveTo>
                  <a:lnTo>
                    <a:pt x="1443359" y="2133600"/>
                  </a:lnTo>
                  <a:lnTo>
                    <a:pt x="1499730" y="1828800"/>
                  </a:lnTo>
                  <a:lnTo>
                    <a:pt x="1584330" y="1879600"/>
                  </a:lnTo>
                  <a:lnTo>
                    <a:pt x="1520706" y="1879600"/>
                  </a:lnTo>
                  <a:lnTo>
                    <a:pt x="1476133" y="2120900"/>
                  </a:lnTo>
                  <a:lnTo>
                    <a:pt x="1740290" y="2273300"/>
                  </a:lnTo>
                  <a:lnTo>
                    <a:pt x="1771098" y="2273300"/>
                  </a:lnTo>
                  <a:lnTo>
                    <a:pt x="1761921" y="2324100"/>
                  </a:lnTo>
                  <a:close/>
                </a:path>
                <a:path w="2960369" h="3263900">
                  <a:moveTo>
                    <a:pt x="1771098" y="2273300"/>
                  </a:moveTo>
                  <a:lnTo>
                    <a:pt x="1740290" y="2273300"/>
                  </a:lnTo>
                  <a:lnTo>
                    <a:pt x="1783552" y="2032000"/>
                  </a:lnTo>
                  <a:lnTo>
                    <a:pt x="1520706" y="1879600"/>
                  </a:lnTo>
                  <a:lnTo>
                    <a:pt x="1584330" y="1879600"/>
                  </a:lnTo>
                  <a:lnTo>
                    <a:pt x="1816981" y="2019300"/>
                  </a:lnTo>
                  <a:lnTo>
                    <a:pt x="1771098" y="2273300"/>
                  </a:lnTo>
                  <a:close/>
                </a:path>
                <a:path w="2960369" h="3263900">
                  <a:moveTo>
                    <a:pt x="1297843" y="2476500"/>
                  </a:moveTo>
                  <a:lnTo>
                    <a:pt x="976004" y="2286000"/>
                  </a:lnTo>
                  <a:lnTo>
                    <a:pt x="1033686" y="1981200"/>
                  </a:lnTo>
                  <a:lnTo>
                    <a:pt x="1119335" y="2032000"/>
                  </a:lnTo>
                  <a:lnTo>
                    <a:pt x="1055317" y="2032000"/>
                  </a:lnTo>
                  <a:lnTo>
                    <a:pt x="1009434" y="2273300"/>
                  </a:lnTo>
                  <a:lnTo>
                    <a:pt x="1276868" y="2425700"/>
                  </a:lnTo>
                  <a:lnTo>
                    <a:pt x="1307348" y="2425700"/>
                  </a:lnTo>
                  <a:lnTo>
                    <a:pt x="1297843" y="2476500"/>
                  </a:lnTo>
                  <a:close/>
                </a:path>
                <a:path w="2960369" h="3263900">
                  <a:moveTo>
                    <a:pt x="1307348" y="2425700"/>
                  </a:moveTo>
                  <a:lnTo>
                    <a:pt x="1276868" y="2425700"/>
                  </a:lnTo>
                  <a:lnTo>
                    <a:pt x="1322096" y="2184400"/>
                  </a:lnTo>
                  <a:lnTo>
                    <a:pt x="1055317" y="2032000"/>
                  </a:lnTo>
                  <a:lnTo>
                    <a:pt x="1119335" y="2032000"/>
                  </a:lnTo>
                  <a:lnTo>
                    <a:pt x="1354870" y="2171700"/>
                  </a:lnTo>
                  <a:lnTo>
                    <a:pt x="1307348" y="2425700"/>
                  </a:lnTo>
                  <a:close/>
                </a:path>
                <a:path w="2960369" h="3263900">
                  <a:moveTo>
                    <a:pt x="2151274" y="2552700"/>
                  </a:moveTo>
                  <a:lnTo>
                    <a:pt x="1835334" y="2362200"/>
                  </a:lnTo>
                  <a:lnTo>
                    <a:pt x="1889739" y="2057400"/>
                  </a:lnTo>
                  <a:lnTo>
                    <a:pt x="1973815" y="2108200"/>
                  </a:lnTo>
                  <a:lnTo>
                    <a:pt x="1912681" y="2108200"/>
                  </a:lnTo>
                  <a:lnTo>
                    <a:pt x="1868764" y="2349500"/>
                  </a:lnTo>
                  <a:lnTo>
                    <a:pt x="2130299" y="2501900"/>
                  </a:lnTo>
                  <a:lnTo>
                    <a:pt x="2160232" y="2501900"/>
                  </a:lnTo>
                  <a:lnTo>
                    <a:pt x="2151274" y="2552700"/>
                  </a:lnTo>
                  <a:close/>
                </a:path>
                <a:path w="2960369" h="3263900">
                  <a:moveTo>
                    <a:pt x="2160232" y="2501900"/>
                  </a:moveTo>
                  <a:lnTo>
                    <a:pt x="2130299" y="2501900"/>
                  </a:lnTo>
                  <a:lnTo>
                    <a:pt x="2172905" y="2260600"/>
                  </a:lnTo>
                  <a:lnTo>
                    <a:pt x="1912681" y="2108200"/>
                  </a:lnTo>
                  <a:lnTo>
                    <a:pt x="1973815" y="2108200"/>
                  </a:lnTo>
                  <a:lnTo>
                    <a:pt x="2205023" y="2247900"/>
                  </a:lnTo>
                  <a:lnTo>
                    <a:pt x="2160232" y="2501900"/>
                  </a:lnTo>
                  <a:close/>
                </a:path>
                <a:path w="2960369" h="3263900">
                  <a:moveTo>
                    <a:pt x="1693096" y="2705100"/>
                  </a:moveTo>
                  <a:lnTo>
                    <a:pt x="1373223" y="2514600"/>
                  </a:lnTo>
                  <a:lnTo>
                    <a:pt x="1430250" y="2209800"/>
                  </a:lnTo>
                  <a:lnTo>
                    <a:pt x="1515199" y="2260600"/>
                  </a:lnTo>
                  <a:lnTo>
                    <a:pt x="1450570" y="2260600"/>
                  </a:lnTo>
                  <a:lnTo>
                    <a:pt x="1405342" y="2501900"/>
                  </a:lnTo>
                  <a:lnTo>
                    <a:pt x="1670810" y="2654300"/>
                  </a:lnTo>
                  <a:lnTo>
                    <a:pt x="1702382" y="2654300"/>
                  </a:lnTo>
                  <a:lnTo>
                    <a:pt x="1693096" y="2705100"/>
                  </a:lnTo>
                  <a:close/>
                </a:path>
                <a:path w="2960369" h="3263900">
                  <a:moveTo>
                    <a:pt x="1702382" y="2654300"/>
                  </a:moveTo>
                  <a:lnTo>
                    <a:pt x="1670810" y="2654300"/>
                  </a:lnTo>
                  <a:lnTo>
                    <a:pt x="1715382" y="2413000"/>
                  </a:lnTo>
                  <a:lnTo>
                    <a:pt x="1450570" y="2260600"/>
                  </a:lnTo>
                  <a:lnTo>
                    <a:pt x="1515199" y="2260600"/>
                  </a:lnTo>
                  <a:lnTo>
                    <a:pt x="1748811" y="2400300"/>
                  </a:lnTo>
                  <a:lnTo>
                    <a:pt x="1702382" y="2654300"/>
                  </a:lnTo>
                  <a:close/>
                </a:path>
                <a:path w="2960369" h="3263900">
                  <a:moveTo>
                    <a:pt x="2083760" y="2921000"/>
                  </a:moveTo>
                  <a:lnTo>
                    <a:pt x="1766509" y="2743200"/>
                  </a:lnTo>
                  <a:lnTo>
                    <a:pt x="1821569" y="2438400"/>
                  </a:lnTo>
                  <a:lnTo>
                    <a:pt x="1905995" y="2489200"/>
                  </a:lnTo>
                  <a:lnTo>
                    <a:pt x="1843200" y="2489200"/>
                  </a:lnTo>
                  <a:lnTo>
                    <a:pt x="1799283" y="2730500"/>
                  </a:lnTo>
                  <a:lnTo>
                    <a:pt x="2062129" y="2882900"/>
                  </a:lnTo>
                  <a:lnTo>
                    <a:pt x="2090856" y="2882900"/>
                  </a:lnTo>
                  <a:lnTo>
                    <a:pt x="2083760" y="2921000"/>
                  </a:lnTo>
                  <a:close/>
                </a:path>
                <a:path w="2960369" h="3263900">
                  <a:moveTo>
                    <a:pt x="2090856" y="2882900"/>
                  </a:moveTo>
                  <a:lnTo>
                    <a:pt x="2062129" y="2882900"/>
                  </a:lnTo>
                  <a:lnTo>
                    <a:pt x="2105391" y="2641600"/>
                  </a:lnTo>
                  <a:lnTo>
                    <a:pt x="1843200" y="2489200"/>
                  </a:lnTo>
                  <a:lnTo>
                    <a:pt x="1905995" y="2489200"/>
                  </a:lnTo>
                  <a:lnTo>
                    <a:pt x="2138164" y="2628900"/>
                  </a:lnTo>
                  <a:lnTo>
                    <a:pt x="2090856" y="2882900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3284634" y="618940"/>
            <a:ext cx="1336035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5" dirty="0">
                <a:latin typeface="Century Gothic" pitchFamily="34" charset="0"/>
                <a:cs typeface="Arial"/>
              </a:rPr>
              <a:t>К</a:t>
            </a:r>
            <a:r>
              <a:rPr sz="6400" spc="700" dirty="0">
                <a:latin typeface="Century Gothic" pitchFamily="34" charset="0"/>
                <a:cs typeface="Arial"/>
              </a:rPr>
              <a:t>а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-665" dirty="0">
                <a:latin typeface="Century Gothic" pitchFamily="34" charset="0"/>
                <a:cs typeface="Arial"/>
              </a:rPr>
              <a:t>ь</a:t>
            </a:r>
            <a:r>
              <a:rPr sz="6400" spc="490" dirty="0">
                <a:latin typeface="Century Gothic" pitchFamily="34" charset="0"/>
                <a:cs typeface="Arial"/>
              </a:rPr>
              <a:t>е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80" dirty="0">
                <a:latin typeface="Century Gothic" pitchFamily="34" charset="0"/>
                <a:cs typeface="Arial"/>
              </a:rPr>
              <a:t>н</a:t>
            </a:r>
            <a:r>
              <a:rPr sz="6400" spc="-825" dirty="0">
                <a:latin typeface="Century Gothic" pitchFamily="34" charset="0"/>
                <a:cs typeface="Arial"/>
              </a:rPr>
              <a:t>ы</a:t>
            </a:r>
            <a:r>
              <a:rPr sz="6400" spc="50" dirty="0">
                <a:latin typeface="Century Gothic" pitchFamily="34" charset="0"/>
                <a:cs typeface="Arial"/>
              </a:rPr>
              <a:t>й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409" dirty="0" err="1">
                <a:latin typeface="Century Gothic" pitchFamily="34" charset="0"/>
                <a:cs typeface="Arial"/>
              </a:rPr>
              <a:t>т</a:t>
            </a:r>
            <a:r>
              <a:rPr sz="6400" spc="320" dirty="0" err="1">
                <a:latin typeface="Century Gothic" pitchFamily="34" charset="0"/>
                <a:cs typeface="Arial"/>
              </a:rPr>
              <a:t>р</a:t>
            </a:r>
            <a:r>
              <a:rPr sz="6400" spc="490" dirty="0" err="1">
                <a:latin typeface="Century Gothic" pitchFamily="34" charset="0"/>
                <a:cs typeface="Arial"/>
              </a:rPr>
              <a:t>е</a:t>
            </a:r>
            <a:r>
              <a:rPr sz="6400" spc="340" dirty="0" err="1">
                <a:latin typeface="Century Gothic" pitchFamily="34" charset="0"/>
                <a:cs typeface="Arial"/>
              </a:rPr>
              <a:t>к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625" dirty="0" smtClean="0">
                <a:latin typeface="Century Gothic" pitchFamily="34" charset="0"/>
                <a:cs typeface="Arial"/>
              </a:rPr>
              <a:t>«</a:t>
            </a:r>
            <a:r>
              <a:rPr lang="ru-RU" sz="6400" spc="-730" dirty="0" smtClean="0">
                <a:latin typeface="Century Gothic" pitchFamily="34" charset="0"/>
                <a:cs typeface="Arial"/>
              </a:rPr>
              <a:t>Д</a:t>
            </a:r>
            <a:r>
              <a:rPr sz="6400" spc="490" dirty="0" err="1" smtClean="0">
                <a:latin typeface="Century Gothic" pitchFamily="34" charset="0"/>
                <a:cs typeface="Arial"/>
              </a:rPr>
              <a:t>е</a:t>
            </a:r>
            <a:r>
              <a:rPr sz="6400" spc="45" dirty="0" err="1" smtClean="0">
                <a:latin typeface="Century Gothic" pitchFamily="34" charset="0"/>
                <a:cs typeface="Arial"/>
              </a:rPr>
              <a:t>й</a:t>
            </a:r>
            <a:r>
              <a:rPr sz="6400" spc="434" dirty="0" err="1" smtClean="0">
                <a:latin typeface="Century Gothic" pitchFamily="34" charset="0"/>
                <a:cs typeface="Arial"/>
              </a:rPr>
              <a:t>с</a:t>
            </a:r>
            <a:r>
              <a:rPr sz="6400" spc="-409" dirty="0" err="1" smtClean="0">
                <a:latin typeface="Century Gothic" pitchFamily="34" charset="0"/>
                <a:cs typeface="Arial"/>
              </a:rPr>
              <a:t>т</a:t>
            </a:r>
            <a:r>
              <a:rPr sz="6400" spc="-480" dirty="0" err="1" smtClean="0">
                <a:latin typeface="Century Gothic" pitchFamily="34" charset="0"/>
                <a:cs typeface="Arial"/>
              </a:rPr>
              <a:t>в</a:t>
            </a:r>
            <a:r>
              <a:rPr sz="6400" spc="70" dirty="0" err="1" smtClean="0">
                <a:latin typeface="Century Gothic" pitchFamily="34" charset="0"/>
                <a:cs typeface="Arial"/>
              </a:rPr>
              <a:t>у</a:t>
            </a:r>
            <a:r>
              <a:rPr sz="6400" spc="100" dirty="0" err="1" smtClean="0">
                <a:latin typeface="Century Gothic" pitchFamily="34" charset="0"/>
                <a:cs typeface="Arial"/>
              </a:rPr>
              <a:t>ю</a:t>
            </a:r>
            <a:r>
              <a:rPr sz="6400" spc="-620" dirty="0">
                <a:latin typeface="Century Gothic" pitchFamily="34" charset="0"/>
                <a:cs typeface="Arial"/>
              </a:rPr>
              <a:t>»</a:t>
            </a:r>
            <a:endParaRPr sz="6400" dirty="0">
              <a:latin typeface="Century Gothic" pitchFamily="34" charset="0"/>
              <a:cs typeface="Arial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749223" y="6257429"/>
            <a:ext cx="4715510" cy="4067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1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 err="1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lang="en-US" sz="3200" b="1" spc="85" dirty="0" smtClean="0">
              <a:solidFill>
                <a:srgbClr val="94DDDE"/>
              </a:solidFill>
              <a:latin typeface="Century Gothic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r>
              <a:rPr lang="ru-RU" sz="215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Arial"/>
              </a:rPr>
              <a:t>Формирование </a:t>
            </a:r>
            <a:r>
              <a:rPr lang="en-US" sz="215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Arial"/>
              </a:rPr>
              <a:t>SOFT SKILLS</a:t>
            </a:r>
            <a:r>
              <a:rPr lang="ru-RU" sz="215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Arial"/>
              </a:rPr>
              <a:t> </a:t>
            </a:r>
            <a:endParaRPr sz="2150" b="1" u="sng" dirty="0">
              <a:solidFill>
                <a:schemeClr val="accent5">
                  <a:lumMod val="60000"/>
                  <a:lumOff val="40000"/>
                </a:schemeClr>
              </a:solidFill>
              <a:latin typeface="Century Gothic" pitchFamily="34" charset="0"/>
              <a:cs typeface="Arial"/>
            </a:endParaRPr>
          </a:p>
          <a:p>
            <a:pPr marL="174625" marR="5080" indent="-161925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Arial"/>
              </a:rPr>
              <a:t>Входной 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Arial"/>
              </a:rPr>
              <a:t>контроль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Arial"/>
              </a:rPr>
              <a:t>soft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Arial"/>
              </a:rPr>
              <a:t>skills </a:t>
            </a:r>
            <a:endParaRPr lang="ru-RU" dirty="0" smtClean="0">
              <a:solidFill>
                <a:schemeClr val="accent5">
                  <a:lumMod val="60000"/>
                  <a:lumOff val="40000"/>
                </a:schemeClr>
              </a:solidFill>
              <a:latin typeface="Century Gothic" pitchFamily="34" charset="0"/>
              <a:cs typeface="Arial"/>
            </a:endParaRPr>
          </a:p>
          <a:p>
            <a:pPr marL="174625" marR="5080" indent="-161925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z="1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Знакомство с центром карьеры</a:t>
            </a:r>
          </a:p>
          <a:p>
            <a:pPr marL="174625" marR="5080" indent="-161925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sz="18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Прохождение</a:t>
            </a:r>
            <a:r>
              <a:rPr sz="1800" spc="-8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практикума</a:t>
            </a:r>
            <a:r>
              <a:rPr sz="1800" spc="-7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по</a:t>
            </a:r>
            <a:r>
              <a:rPr sz="1800" spc="-7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5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базовым </a:t>
            </a:r>
            <a:r>
              <a:rPr sz="1800" spc="-55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-5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гибким</a:t>
            </a:r>
            <a:r>
              <a:rPr sz="1800" spc="-8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3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навыкам</a:t>
            </a:r>
            <a:endParaRPr sz="1800" dirty="0">
              <a:solidFill>
                <a:schemeClr val="accent5">
                  <a:lumMod val="60000"/>
                  <a:lumOff val="4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174625" marR="28575" indent="-161925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-1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Оценка развития </a:t>
            </a:r>
            <a:r>
              <a:rPr lang="en-US" spc="-1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soft skills</a:t>
            </a:r>
            <a:endParaRPr lang="ru-RU" spc="-10" dirty="0" smtClean="0">
              <a:solidFill>
                <a:schemeClr val="accent5">
                  <a:lumMod val="60000"/>
                  <a:lumOff val="4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12700" marR="28575">
              <a:lnSpc>
                <a:spcPts val="2100"/>
              </a:lnSpc>
              <a:buAutoNum type="arabicPeriod"/>
              <a:tabLst>
                <a:tab pos="266065" algn="l"/>
              </a:tabLst>
            </a:pPr>
            <a:endParaRPr lang="ru-RU" spc="-10" dirty="0" smtClean="0">
              <a:solidFill>
                <a:schemeClr val="accent5">
                  <a:lumMod val="60000"/>
                  <a:lumOff val="4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12700" marR="28575">
              <a:lnSpc>
                <a:spcPts val="2100"/>
              </a:lnSpc>
              <a:tabLst>
                <a:tab pos="266065" algn="l"/>
              </a:tabLst>
            </a:pPr>
            <a:r>
              <a:rPr lang="ru-RU" sz="2150" b="1" u="sng" spc="-1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Подготовка к рынку труда</a:t>
            </a:r>
            <a:endParaRPr lang="ru-RU" sz="2150" b="1" u="sng" spc="-10" dirty="0">
              <a:solidFill>
                <a:schemeClr val="accent5">
                  <a:lumMod val="60000"/>
                  <a:lumOff val="4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174625" marR="28575" indent="-161925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6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Мастер-класс </a:t>
            </a:r>
            <a:r>
              <a:rPr lang="ru-RU" spc="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по </a:t>
            </a:r>
            <a:r>
              <a:rPr lang="ru-RU" spc="6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составлению </a:t>
            </a:r>
            <a:r>
              <a:rPr lang="ru-RU" spc="6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ru-RU" spc="8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р</a:t>
            </a:r>
            <a:r>
              <a:rPr lang="ru-RU" spc="16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е</a:t>
            </a:r>
            <a:r>
              <a:rPr lang="ru-RU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з</a:t>
            </a:r>
            <a:r>
              <a:rPr lang="ru-RU" spc="7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ю</a:t>
            </a:r>
            <a:r>
              <a:rPr lang="ru-RU" spc="1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м</a:t>
            </a:r>
            <a:r>
              <a:rPr lang="ru-RU" spc="16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е</a:t>
            </a:r>
            <a:r>
              <a:rPr lang="ru-RU" spc="-7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ru-RU" spc="-4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и</a:t>
            </a:r>
            <a:r>
              <a:rPr lang="ru-RU" spc="-7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ru-RU" spc="-6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п</a:t>
            </a:r>
            <a:r>
              <a:rPr lang="ru-RU" spc="6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о</a:t>
            </a:r>
            <a:r>
              <a:rPr lang="ru-RU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д</a:t>
            </a:r>
            <a:r>
              <a:rPr lang="ru-RU" spc="-26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г</a:t>
            </a:r>
            <a:r>
              <a:rPr lang="ru-RU" spc="6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о</a:t>
            </a:r>
            <a:r>
              <a:rPr lang="ru-RU" spc="-204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т</a:t>
            </a:r>
            <a:r>
              <a:rPr lang="ru-RU" spc="6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о</a:t>
            </a:r>
            <a:r>
              <a:rPr lang="ru-RU" spc="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в</a:t>
            </a:r>
            <a:r>
              <a:rPr lang="ru-RU" spc="-9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к</a:t>
            </a:r>
            <a:r>
              <a:rPr lang="ru-RU" spc="16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е</a:t>
            </a:r>
            <a:r>
              <a:rPr lang="ru-RU" spc="-7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ru-RU" spc="-9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к</a:t>
            </a:r>
            <a:r>
              <a:rPr lang="ru-RU" spc="-7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ru-RU" spc="23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с</a:t>
            </a:r>
            <a:r>
              <a:rPr lang="ru-RU" spc="6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о</a:t>
            </a:r>
            <a:r>
              <a:rPr lang="ru-RU" spc="12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б</a:t>
            </a:r>
            <a:r>
              <a:rPr lang="ru-RU" spc="16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е</a:t>
            </a:r>
            <a:r>
              <a:rPr lang="ru-RU" spc="23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с</a:t>
            </a:r>
            <a:r>
              <a:rPr lang="ru-RU" spc="16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е</a:t>
            </a:r>
            <a:r>
              <a:rPr lang="ru-RU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д</a:t>
            </a:r>
            <a:r>
              <a:rPr lang="ru-RU" spc="6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о</a:t>
            </a:r>
            <a:r>
              <a:rPr lang="ru-RU" spc="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в</a:t>
            </a:r>
            <a:r>
              <a:rPr lang="ru-RU" spc="22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а</a:t>
            </a:r>
            <a:r>
              <a:rPr lang="ru-RU" spc="-5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н</a:t>
            </a:r>
            <a:r>
              <a:rPr lang="ru-RU" spc="-4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и</a:t>
            </a:r>
            <a:r>
              <a:rPr lang="ru-RU" spc="4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ю  </a:t>
            </a:r>
          </a:p>
          <a:p>
            <a:pPr marL="174625" marR="28575" indent="-161925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4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Экскурсии</a:t>
            </a:r>
            <a:r>
              <a:rPr lang="ru-RU" spc="-8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ru-RU" spc="9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на</a:t>
            </a:r>
            <a:r>
              <a:rPr lang="ru-RU" spc="-75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ru-RU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предприятия</a:t>
            </a:r>
          </a:p>
          <a:p>
            <a:pPr marL="12700" marR="28575">
              <a:lnSpc>
                <a:spcPts val="2100"/>
              </a:lnSpc>
              <a:buAutoNum type="arabicPeriod"/>
              <a:tabLst>
                <a:tab pos="266065" algn="l"/>
              </a:tabLst>
            </a:pPr>
            <a:endParaRPr sz="1800" dirty="0">
              <a:latin typeface="Century Gothic" pitchFamily="34" charset="0"/>
              <a:cs typeface="Lucida Sans Unicode"/>
            </a:endParaRPr>
          </a:p>
        </p:txBody>
      </p:sp>
      <p:grpSp>
        <p:nvGrpSpPr>
          <p:cNvPr id="6" name="object 4"/>
          <p:cNvGrpSpPr/>
          <p:nvPr/>
        </p:nvGrpSpPr>
        <p:grpSpPr>
          <a:xfrm>
            <a:off x="775958" y="542961"/>
            <a:ext cx="1891030" cy="1343025"/>
            <a:chOff x="775958" y="542961"/>
            <a:chExt cx="1891030" cy="1343025"/>
          </a:xfrm>
        </p:grpSpPr>
        <p:sp>
          <p:nvSpPr>
            <p:cNvPr id="7" name="object 5"/>
            <p:cNvSpPr/>
            <p:nvPr/>
          </p:nvSpPr>
          <p:spPr>
            <a:xfrm>
              <a:off x="1006542" y="589052"/>
              <a:ext cx="1430020" cy="1071245"/>
            </a:xfrm>
            <a:custGeom>
              <a:avLst/>
              <a:gdLst/>
              <a:ahLst/>
              <a:cxnLst/>
              <a:rect l="l" t="t" r="r" b="b"/>
              <a:pathLst>
                <a:path w="1430020" h="1071245">
                  <a:moveTo>
                    <a:pt x="1383441" y="1070966"/>
                  </a:moveTo>
                  <a:lnTo>
                    <a:pt x="46125" y="1070966"/>
                  </a:lnTo>
                  <a:lnTo>
                    <a:pt x="28170" y="1067344"/>
                  </a:lnTo>
                  <a:lnTo>
                    <a:pt x="13509" y="1057467"/>
                  </a:lnTo>
                  <a:lnTo>
                    <a:pt x="3624" y="1042816"/>
                  </a:lnTo>
                  <a:lnTo>
                    <a:pt x="0" y="1024875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383441" y="0"/>
                  </a:lnTo>
                  <a:lnTo>
                    <a:pt x="1401396" y="3621"/>
                  </a:lnTo>
                  <a:lnTo>
                    <a:pt x="1416057" y="13499"/>
                  </a:lnTo>
                  <a:lnTo>
                    <a:pt x="1425942" y="28149"/>
                  </a:lnTo>
                  <a:lnTo>
                    <a:pt x="1429566" y="46091"/>
                  </a:lnTo>
                  <a:lnTo>
                    <a:pt x="1429566" y="1024875"/>
                  </a:lnTo>
                  <a:lnTo>
                    <a:pt x="1425942" y="1042816"/>
                  </a:lnTo>
                  <a:lnTo>
                    <a:pt x="1416057" y="1057467"/>
                  </a:lnTo>
                  <a:lnTo>
                    <a:pt x="1401396" y="1067344"/>
                  </a:lnTo>
                  <a:lnTo>
                    <a:pt x="1383441" y="107096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/>
            <p:cNvSpPr/>
            <p:nvPr/>
          </p:nvSpPr>
          <p:spPr>
            <a:xfrm>
              <a:off x="960416" y="542961"/>
              <a:ext cx="1522095" cy="1163320"/>
            </a:xfrm>
            <a:custGeom>
              <a:avLst/>
              <a:gdLst/>
              <a:ahLst/>
              <a:cxnLst/>
              <a:rect l="l" t="t" r="r" b="b"/>
              <a:pathLst>
                <a:path w="1522095" h="1163320">
                  <a:moveTo>
                    <a:pt x="1429566" y="1163141"/>
                  </a:moveTo>
                  <a:lnTo>
                    <a:pt x="92250" y="1163141"/>
                  </a:lnTo>
                  <a:lnTo>
                    <a:pt x="56341" y="1155898"/>
                  </a:lnTo>
                  <a:lnTo>
                    <a:pt x="27018" y="1136143"/>
                  </a:lnTo>
                  <a:lnTo>
                    <a:pt x="7249" y="1106842"/>
                  </a:lnTo>
                  <a:lnTo>
                    <a:pt x="0" y="1070959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429566" y="0"/>
                  </a:lnTo>
                  <a:lnTo>
                    <a:pt x="1465475" y="7244"/>
                  </a:lnTo>
                  <a:lnTo>
                    <a:pt x="1494798" y="27001"/>
                  </a:lnTo>
                  <a:lnTo>
                    <a:pt x="1514568" y="56302"/>
                  </a:lnTo>
                  <a:lnTo>
                    <a:pt x="1521817" y="92182"/>
                  </a:lnTo>
                  <a:lnTo>
                    <a:pt x="92250" y="92182"/>
                  </a:lnTo>
                  <a:lnTo>
                    <a:pt x="92250" y="1070959"/>
                  </a:lnTo>
                  <a:lnTo>
                    <a:pt x="1521817" y="1070959"/>
                  </a:lnTo>
                  <a:lnTo>
                    <a:pt x="1514568" y="1106842"/>
                  </a:lnTo>
                  <a:lnTo>
                    <a:pt x="1494798" y="1136143"/>
                  </a:lnTo>
                  <a:lnTo>
                    <a:pt x="1465475" y="1155898"/>
                  </a:lnTo>
                  <a:lnTo>
                    <a:pt x="1429566" y="1163141"/>
                  </a:lnTo>
                  <a:close/>
                </a:path>
                <a:path w="1522095" h="1163320">
                  <a:moveTo>
                    <a:pt x="1521817" y="1070959"/>
                  </a:moveTo>
                  <a:lnTo>
                    <a:pt x="1429566" y="1070959"/>
                  </a:lnTo>
                  <a:lnTo>
                    <a:pt x="1429566" y="92182"/>
                  </a:lnTo>
                  <a:lnTo>
                    <a:pt x="1521817" y="92182"/>
                  </a:lnTo>
                  <a:lnTo>
                    <a:pt x="1521817" y="1070959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1161316" y="724900"/>
              <a:ext cx="1120140" cy="771525"/>
            </a:xfrm>
            <a:custGeom>
              <a:avLst/>
              <a:gdLst/>
              <a:ahLst/>
              <a:cxnLst/>
              <a:rect l="l" t="t" r="r" b="b"/>
              <a:pathLst>
                <a:path w="1120139" h="771525">
                  <a:moveTo>
                    <a:pt x="1073906" y="770913"/>
                  </a:moveTo>
                  <a:lnTo>
                    <a:pt x="46125" y="770913"/>
                  </a:lnTo>
                  <a:lnTo>
                    <a:pt x="28170" y="767291"/>
                  </a:lnTo>
                  <a:lnTo>
                    <a:pt x="13509" y="757413"/>
                  </a:lnTo>
                  <a:lnTo>
                    <a:pt x="3624" y="742763"/>
                  </a:lnTo>
                  <a:lnTo>
                    <a:pt x="0" y="724822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073906" y="0"/>
                  </a:lnTo>
                  <a:lnTo>
                    <a:pt x="1091860" y="3621"/>
                  </a:lnTo>
                  <a:lnTo>
                    <a:pt x="1106522" y="13499"/>
                  </a:lnTo>
                  <a:lnTo>
                    <a:pt x="1116407" y="28149"/>
                  </a:lnTo>
                  <a:lnTo>
                    <a:pt x="1120031" y="46091"/>
                  </a:lnTo>
                  <a:lnTo>
                    <a:pt x="1120031" y="724822"/>
                  </a:lnTo>
                  <a:lnTo>
                    <a:pt x="1116407" y="742763"/>
                  </a:lnTo>
                  <a:lnTo>
                    <a:pt x="1106522" y="757413"/>
                  </a:lnTo>
                  <a:lnTo>
                    <a:pt x="1091860" y="767291"/>
                  </a:lnTo>
                  <a:lnTo>
                    <a:pt x="1073906" y="77091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1115184" y="678809"/>
              <a:ext cx="1212850" cy="863600"/>
            </a:xfrm>
            <a:custGeom>
              <a:avLst/>
              <a:gdLst/>
              <a:ahLst/>
              <a:cxnLst/>
              <a:rect l="l" t="t" r="r" b="b"/>
              <a:pathLst>
                <a:path w="1212850" h="863600">
                  <a:moveTo>
                    <a:pt x="1120031" y="863095"/>
                  </a:moveTo>
                  <a:lnTo>
                    <a:pt x="92250" y="863095"/>
                  </a:lnTo>
                  <a:lnTo>
                    <a:pt x="56341" y="855851"/>
                  </a:lnTo>
                  <a:lnTo>
                    <a:pt x="27018" y="836096"/>
                  </a:lnTo>
                  <a:lnTo>
                    <a:pt x="7249" y="806795"/>
                  </a:lnTo>
                  <a:lnTo>
                    <a:pt x="0" y="770913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120031" y="0"/>
                  </a:lnTo>
                  <a:lnTo>
                    <a:pt x="1155940" y="7243"/>
                  </a:lnTo>
                  <a:lnTo>
                    <a:pt x="1185263" y="26998"/>
                  </a:lnTo>
                  <a:lnTo>
                    <a:pt x="1205032" y="56299"/>
                  </a:lnTo>
                  <a:lnTo>
                    <a:pt x="1212282" y="92182"/>
                  </a:lnTo>
                  <a:lnTo>
                    <a:pt x="92250" y="92182"/>
                  </a:lnTo>
                  <a:lnTo>
                    <a:pt x="92250" y="770913"/>
                  </a:lnTo>
                  <a:lnTo>
                    <a:pt x="1212282" y="770913"/>
                  </a:lnTo>
                  <a:lnTo>
                    <a:pt x="1205032" y="806795"/>
                  </a:lnTo>
                  <a:lnTo>
                    <a:pt x="1185263" y="836096"/>
                  </a:lnTo>
                  <a:lnTo>
                    <a:pt x="1155940" y="855851"/>
                  </a:lnTo>
                  <a:lnTo>
                    <a:pt x="1120031" y="863095"/>
                  </a:lnTo>
                  <a:close/>
                </a:path>
                <a:path w="1212850" h="863600">
                  <a:moveTo>
                    <a:pt x="1212282" y="770913"/>
                  </a:moveTo>
                  <a:lnTo>
                    <a:pt x="1120031" y="770913"/>
                  </a:lnTo>
                  <a:lnTo>
                    <a:pt x="1120031" y="92182"/>
                  </a:lnTo>
                  <a:lnTo>
                    <a:pt x="1212282" y="92182"/>
                  </a:lnTo>
                  <a:lnTo>
                    <a:pt x="1212282" y="7709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/>
            <p:cNvSpPr/>
            <p:nvPr/>
          </p:nvSpPr>
          <p:spPr>
            <a:xfrm>
              <a:off x="822084" y="1622989"/>
              <a:ext cx="1798955" cy="217170"/>
            </a:xfrm>
            <a:custGeom>
              <a:avLst/>
              <a:gdLst/>
              <a:ahLst/>
              <a:cxnLst/>
              <a:rect l="l" t="t" r="r" b="b"/>
              <a:pathLst>
                <a:path w="1798955" h="217169">
                  <a:moveTo>
                    <a:pt x="1689982" y="216834"/>
                  </a:moveTo>
                  <a:lnTo>
                    <a:pt x="108493" y="216834"/>
                  </a:lnTo>
                  <a:lnTo>
                    <a:pt x="66301" y="208301"/>
                  </a:lnTo>
                  <a:lnTo>
                    <a:pt x="31811" y="185046"/>
                  </a:lnTo>
                  <a:lnTo>
                    <a:pt x="8538" y="150581"/>
                  </a:lnTo>
                  <a:lnTo>
                    <a:pt x="0" y="108420"/>
                  </a:lnTo>
                  <a:lnTo>
                    <a:pt x="8538" y="66258"/>
                  </a:lnTo>
                  <a:lnTo>
                    <a:pt x="31811" y="31791"/>
                  </a:lnTo>
                  <a:lnTo>
                    <a:pt x="66301" y="8533"/>
                  </a:lnTo>
                  <a:lnTo>
                    <a:pt x="108493" y="0"/>
                  </a:lnTo>
                  <a:lnTo>
                    <a:pt x="1689982" y="0"/>
                  </a:lnTo>
                  <a:lnTo>
                    <a:pt x="1732175" y="8533"/>
                  </a:lnTo>
                  <a:lnTo>
                    <a:pt x="1766668" y="31791"/>
                  </a:lnTo>
                  <a:lnTo>
                    <a:pt x="1789943" y="66258"/>
                  </a:lnTo>
                  <a:lnTo>
                    <a:pt x="1798483" y="108420"/>
                  </a:lnTo>
                  <a:lnTo>
                    <a:pt x="1789943" y="150578"/>
                  </a:lnTo>
                  <a:lnTo>
                    <a:pt x="1766668" y="185043"/>
                  </a:lnTo>
                  <a:lnTo>
                    <a:pt x="1732175" y="208300"/>
                  </a:lnTo>
                  <a:lnTo>
                    <a:pt x="1689982" y="216834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0"/>
            <p:cNvSpPr/>
            <p:nvPr/>
          </p:nvSpPr>
          <p:spPr>
            <a:xfrm>
              <a:off x="775957" y="1062201"/>
              <a:ext cx="1891030" cy="824230"/>
            </a:xfrm>
            <a:custGeom>
              <a:avLst/>
              <a:gdLst/>
              <a:ahLst/>
              <a:cxnLst/>
              <a:rect l="l" t="t" r="r" b="b"/>
              <a:pathLst>
                <a:path w="1891030" h="824230">
                  <a:moveTo>
                    <a:pt x="814425" y="46088"/>
                  </a:moveTo>
                  <a:lnTo>
                    <a:pt x="810806" y="28143"/>
                  </a:lnTo>
                  <a:lnTo>
                    <a:pt x="800925" y="13500"/>
                  </a:lnTo>
                  <a:lnTo>
                    <a:pt x="786257" y="3619"/>
                  </a:lnTo>
                  <a:lnTo>
                    <a:pt x="768299" y="0"/>
                  </a:lnTo>
                  <a:lnTo>
                    <a:pt x="568490" y="0"/>
                  </a:lnTo>
                  <a:lnTo>
                    <a:pt x="550532" y="3619"/>
                  </a:lnTo>
                  <a:lnTo>
                    <a:pt x="535876" y="13500"/>
                  </a:lnTo>
                  <a:lnTo>
                    <a:pt x="525995" y="28143"/>
                  </a:lnTo>
                  <a:lnTo>
                    <a:pt x="522363" y="46088"/>
                  </a:lnTo>
                  <a:lnTo>
                    <a:pt x="525995" y="64033"/>
                  </a:lnTo>
                  <a:lnTo>
                    <a:pt x="535876" y="78676"/>
                  </a:lnTo>
                  <a:lnTo>
                    <a:pt x="550532" y="88557"/>
                  </a:lnTo>
                  <a:lnTo>
                    <a:pt x="568490" y="92176"/>
                  </a:lnTo>
                  <a:lnTo>
                    <a:pt x="768299" y="92176"/>
                  </a:lnTo>
                  <a:lnTo>
                    <a:pt x="786257" y="88557"/>
                  </a:lnTo>
                  <a:lnTo>
                    <a:pt x="800925" y="78676"/>
                  </a:lnTo>
                  <a:lnTo>
                    <a:pt x="810806" y="64033"/>
                  </a:lnTo>
                  <a:lnTo>
                    <a:pt x="814425" y="46088"/>
                  </a:lnTo>
                  <a:close/>
                </a:path>
                <a:path w="1891030" h="824230">
                  <a:moveTo>
                    <a:pt x="1014247" y="258394"/>
                  </a:moveTo>
                  <a:lnTo>
                    <a:pt x="1010627" y="240449"/>
                  </a:lnTo>
                  <a:lnTo>
                    <a:pt x="1000747" y="225806"/>
                  </a:lnTo>
                  <a:lnTo>
                    <a:pt x="986078" y="215925"/>
                  </a:lnTo>
                  <a:lnTo>
                    <a:pt x="968121" y="212305"/>
                  </a:lnTo>
                  <a:lnTo>
                    <a:pt x="568502" y="212305"/>
                  </a:lnTo>
                  <a:lnTo>
                    <a:pt x="550545" y="215925"/>
                  </a:lnTo>
                  <a:lnTo>
                    <a:pt x="535876" y="225806"/>
                  </a:lnTo>
                  <a:lnTo>
                    <a:pt x="525995" y="240449"/>
                  </a:lnTo>
                  <a:lnTo>
                    <a:pt x="522376" y="258394"/>
                  </a:lnTo>
                  <a:lnTo>
                    <a:pt x="525995" y="276339"/>
                  </a:lnTo>
                  <a:lnTo>
                    <a:pt x="535876" y="290982"/>
                  </a:lnTo>
                  <a:lnTo>
                    <a:pt x="550545" y="300863"/>
                  </a:lnTo>
                  <a:lnTo>
                    <a:pt x="568502" y="304482"/>
                  </a:lnTo>
                  <a:lnTo>
                    <a:pt x="968121" y="304482"/>
                  </a:lnTo>
                  <a:lnTo>
                    <a:pt x="986078" y="300863"/>
                  </a:lnTo>
                  <a:lnTo>
                    <a:pt x="1000734" y="290982"/>
                  </a:lnTo>
                  <a:lnTo>
                    <a:pt x="1010627" y="276339"/>
                  </a:lnTo>
                  <a:lnTo>
                    <a:pt x="1014247" y="258394"/>
                  </a:lnTo>
                  <a:close/>
                </a:path>
                <a:path w="1891030" h="824230">
                  <a:moveTo>
                    <a:pt x="1890725" y="669213"/>
                  </a:moveTo>
                  <a:lnTo>
                    <a:pt x="1882838" y="620433"/>
                  </a:lnTo>
                  <a:lnTo>
                    <a:pt x="1875815" y="606894"/>
                  </a:lnTo>
                  <a:lnTo>
                    <a:pt x="1860854" y="578027"/>
                  </a:lnTo>
                  <a:lnTo>
                    <a:pt x="1827364" y="544563"/>
                  </a:lnTo>
                  <a:lnTo>
                    <a:pt x="1798472" y="529628"/>
                  </a:lnTo>
                  <a:lnTo>
                    <a:pt x="1798472" y="669213"/>
                  </a:lnTo>
                  <a:lnTo>
                    <a:pt x="1793582" y="693470"/>
                  </a:lnTo>
                  <a:lnTo>
                    <a:pt x="1780209" y="713282"/>
                  </a:lnTo>
                  <a:lnTo>
                    <a:pt x="1760385" y="726643"/>
                  </a:lnTo>
                  <a:lnTo>
                    <a:pt x="1736115" y="731532"/>
                  </a:lnTo>
                  <a:lnTo>
                    <a:pt x="154609" y="731532"/>
                  </a:lnTo>
                  <a:lnTo>
                    <a:pt x="130340" y="726643"/>
                  </a:lnTo>
                  <a:lnTo>
                    <a:pt x="110515" y="713282"/>
                  </a:lnTo>
                  <a:lnTo>
                    <a:pt x="97142" y="693470"/>
                  </a:lnTo>
                  <a:lnTo>
                    <a:pt x="92240" y="669213"/>
                  </a:lnTo>
                  <a:lnTo>
                    <a:pt x="97142" y="644956"/>
                  </a:lnTo>
                  <a:lnTo>
                    <a:pt x="110515" y="625144"/>
                  </a:lnTo>
                  <a:lnTo>
                    <a:pt x="130340" y="611784"/>
                  </a:lnTo>
                  <a:lnTo>
                    <a:pt x="154609" y="606894"/>
                  </a:lnTo>
                  <a:lnTo>
                    <a:pt x="1736115" y="606894"/>
                  </a:lnTo>
                  <a:lnTo>
                    <a:pt x="1760385" y="611784"/>
                  </a:lnTo>
                  <a:lnTo>
                    <a:pt x="1780209" y="625144"/>
                  </a:lnTo>
                  <a:lnTo>
                    <a:pt x="1793582" y="644956"/>
                  </a:lnTo>
                  <a:lnTo>
                    <a:pt x="1798472" y="669213"/>
                  </a:lnTo>
                  <a:lnTo>
                    <a:pt x="1798472" y="529628"/>
                  </a:lnTo>
                  <a:lnTo>
                    <a:pt x="1784921" y="522605"/>
                  </a:lnTo>
                  <a:lnTo>
                    <a:pt x="1736115" y="514705"/>
                  </a:lnTo>
                  <a:lnTo>
                    <a:pt x="154609" y="514705"/>
                  </a:lnTo>
                  <a:lnTo>
                    <a:pt x="105791" y="522605"/>
                  </a:lnTo>
                  <a:lnTo>
                    <a:pt x="63360" y="544563"/>
                  </a:lnTo>
                  <a:lnTo>
                    <a:pt x="29870" y="578027"/>
                  </a:lnTo>
                  <a:lnTo>
                    <a:pt x="7886" y="620433"/>
                  </a:lnTo>
                  <a:lnTo>
                    <a:pt x="0" y="669213"/>
                  </a:lnTo>
                  <a:lnTo>
                    <a:pt x="7886" y="717994"/>
                  </a:lnTo>
                  <a:lnTo>
                    <a:pt x="29870" y="760399"/>
                  </a:lnTo>
                  <a:lnTo>
                    <a:pt x="63360" y="793864"/>
                  </a:lnTo>
                  <a:lnTo>
                    <a:pt x="105791" y="815835"/>
                  </a:lnTo>
                  <a:lnTo>
                    <a:pt x="154609" y="823722"/>
                  </a:lnTo>
                  <a:lnTo>
                    <a:pt x="1736115" y="823722"/>
                  </a:lnTo>
                  <a:lnTo>
                    <a:pt x="1784934" y="815835"/>
                  </a:lnTo>
                  <a:lnTo>
                    <a:pt x="1827364" y="793864"/>
                  </a:lnTo>
                  <a:lnTo>
                    <a:pt x="1860854" y="760399"/>
                  </a:lnTo>
                  <a:lnTo>
                    <a:pt x="1875815" y="731532"/>
                  </a:lnTo>
                  <a:lnTo>
                    <a:pt x="1882838" y="717994"/>
                  </a:lnTo>
                  <a:lnTo>
                    <a:pt x="1890725" y="6692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"/>
            <p:cNvSpPr/>
            <p:nvPr/>
          </p:nvSpPr>
          <p:spPr>
            <a:xfrm>
              <a:off x="1918904" y="728545"/>
              <a:ext cx="220979" cy="426084"/>
            </a:xfrm>
            <a:custGeom>
              <a:avLst/>
              <a:gdLst/>
              <a:ahLst/>
              <a:cxnLst/>
              <a:rect l="l" t="t" r="r" b="b"/>
              <a:pathLst>
                <a:path w="220980" h="426084">
                  <a:moveTo>
                    <a:pt x="180086" y="425832"/>
                  </a:moveTo>
                  <a:lnTo>
                    <a:pt x="174679" y="425832"/>
                  </a:lnTo>
                  <a:lnTo>
                    <a:pt x="164973" y="424800"/>
                  </a:lnTo>
                  <a:lnTo>
                    <a:pt x="155716" y="421758"/>
                  </a:lnTo>
                  <a:lnTo>
                    <a:pt x="147239" y="416792"/>
                  </a:lnTo>
                  <a:lnTo>
                    <a:pt x="139872" y="409984"/>
                  </a:lnTo>
                  <a:lnTo>
                    <a:pt x="110395" y="376125"/>
                  </a:lnTo>
                  <a:lnTo>
                    <a:pt x="80924" y="409984"/>
                  </a:lnTo>
                  <a:lnTo>
                    <a:pt x="73557" y="416788"/>
                  </a:lnTo>
                  <a:lnTo>
                    <a:pt x="65078" y="421753"/>
                  </a:lnTo>
                  <a:lnTo>
                    <a:pt x="55820" y="424796"/>
                  </a:lnTo>
                  <a:lnTo>
                    <a:pt x="46118" y="425832"/>
                  </a:lnTo>
                  <a:lnTo>
                    <a:pt x="40696" y="425832"/>
                  </a:lnTo>
                  <a:lnTo>
                    <a:pt x="2148" y="393645"/>
                  </a:lnTo>
                  <a:lnTo>
                    <a:pt x="0" y="379734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74672" y="0"/>
                  </a:lnTo>
                  <a:lnTo>
                    <a:pt x="192626" y="3621"/>
                  </a:lnTo>
                  <a:lnTo>
                    <a:pt x="207288" y="13499"/>
                  </a:lnTo>
                  <a:lnTo>
                    <a:pt x="217172" y="28149"/>
                  </a:lnTo>
                  <a:lnTo>
                    <a:pt x="220797" y="46091"/>
                  </a:lnTo>
                  <a:lnTo>
                    <a:pt x="220797" y="379734"/>
                  </a:lnTo>
                  <a:lnTo>
                    <a:pt x="203113" y="416020"/>
                  </a:lnTo>
                  <a:lnTo>
                    <a:pt x="180086" y="42583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2"/>
            <p:cNvSpPr/>
            <p:nvPr/>
          </p:nvSpPr>
          <p:spPr>
            <a:xfrm>
              <a:off x="1872779" y="682461"/>
              <a:ext cx="313055" cy="518159"/>
            </a:xfrm>
            <a:custGeom>
              <a:avLst/>
              <a:gdLst/>
              <a:ahLst/>
              <a:cxnLst/>
              <a:rect l="l" t="t" r="r" b="b"/>
              <a:pathLst>
                <a:path w="313055" h="518159">
                  <a:moveTo>
                    <a:pt x="92228" y="518007"/>
                  </a:moveTo>
                  <a:lnTo>
                    <a:pt x="35364" y="498398"/>
                  </a:lnTo>
                  <a:lnTo>
                    <a:pt x="4296" y="453644"/>
                  </a:lnTo>
                  <a:lnTo>
                    <a:pt x="0" y="425825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220797" y="0"/>
                  </a:lnTo>
                  <a:lnTo>
                    <a:pt x="256703" y="7244"/>
                  </a:lnTo>
                  <a:lnTo>
                    <a:pt x="286026" y="27001"/>
                  </a:lnTo>
                  <a:lnTo>
                    <a:pt x="305797" y="56302"/>
                  </a:lnTo>
                  <a:lnTo>
                    <a:pt x="313047" y="92182"/>
                  </a:lnTo>
                  <a:lnTo>
                    <a:pt x="92250" y="92182"/>
                  </a:lnTo>
                  <a:lnTo>
                    <a:pt x="92250" y="425825"/>
                  </a:lnTo>
                  <a:lnTo>
                    <a:pt x="313047" y="425825"/>
                  </a:lnTo>
                  <a:lnTo>
                    <a:pt x="308752" y="453644"/>
                  </a:lnTo>
                  <a:lnTo>
                    <a:pt x="296598" y="478363"/>
                  </a:lnTo>
                  <a:lnTo>
                    <a:pt x="283774" y="491948"/>
                  </a:lnTo>
                  <a:lnTo>
                    <a:pt x="156527" y="491948"/>
                  </a:lnTo>
                  <a:lnTo>
                    <a:pt x="142456" y="503163"/>
                  </a:lnTo>
                  <a:lnTo>
                    <a:pt x="126722" y="511328"/>
                  </a:lnTo>
                  <a:lnTo>
                    <a:pt x="109816" y="516317"/>
                  </a:lnTo>
                  <a:lnTo>
                    <a:pt x="92228" y="518007"/>
                  </a:lnTo>
                  <a:close/>
                </a:path>
                <a:path w="313055" h="518159">
                  <a:moveTo>
                    <a:pt x="313047" y="425825"/>
                  </a:moveTo>
                  <a:lnTo>
                    <a:pt x="220797" y="425825"/>
                  </a:lnTo>
                  <a:lnTo>
                    <a:pt x="220797" y="92182"/>
                  </a:lnTo>
                  <a:lnTo>
                    <a:pt x="313047" y="92182"/>
                  </a:lnTo>
                  <a:lnTo>
                    <a:pt x="313047" y="425825"/>
                  </a:lnTo>
                  <a:close/>
                </a:path>
                <a:path w="313055" h="518159">
                  <a:moveTo>
                    <a:pt x="220797" y="425825"/>
                  </a:moveTo>
                  <a:lnTo>
                    <a:pt x="92250" y="425825"/>
                  </a:lnTo>
                  <a:lnTo>
                    <a:pt x="156520" y="351980"/>
                  </a:lnTo>
                  <a:lnTo>
                    <a:pt x="220797" y="425825"/>
                  </a:lnTo>
                  <a:close/>
                </a:path>
                <a:path w="313055" h="518159">
                  <a:moveTo>
                    <a:pt x="220818" y="518007"/>
                  </a:moveTo>
                  <a:lnTo>
                    <a:pt x="203231" y="516316"/>
                  </a:lnTo>
                  <a:lnTo>
                    <a:pt x="186326" y="511325"/>
                  </a:lnTo>
                  <a:lnTo>
                    <a:pt x="170594" y="503160"/>
                  </a:lnTo>
                  <a:lnTo>
                    <a:pt x="156527" y="491948"/>
                  </a:lnTo>
                  <a:lnTo>
                    <a:pt x="283774" y="491948"/>
                  </a:lnTo>
                  <a:lnTo>
                    <a:pt x="245143" y="514738"/>
                  </a:lnTo>
                  <a:lnTo>
                    <a:pt x="220818" y="518007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3"/>
          <p:cNvSpPr txBox="1"/>
          <p:nvPr/>
        </p:nvSpPr>
        <p:spPr>
          <a:xfrm>
            <a:off x="5186940" y="5024550"/>
            <a:ext cx="3931285" cy="4337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927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2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>
              <a:spcBef>
                <a:spcPts val="20"/>
              </a:spcBef>
            </a:pPr>
            <a:r>
              <a:rPr lang="ru-RU" sz="2150" b="1" u="sng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Arial"/>
              </a:rPr>
              <a:t>Формирование </a:t>
            </a:r>
            <a:r>
              <a:rPr lang="en-US" sz="2150" b="1" u="sng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Arial"/>
              </a:rPr>
              <a:t>SOFT SKILLS </a:t>
            </a:r>
          </a:p>
          <a:p>
            <a:pPr marL="268288" marR="5080" indent="-255588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sz="1800" spc="50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Посещение</a:t>
            </a:r>
            <a:r>
              <a:rPr sz="1800" spc="-9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-2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лекций</a:t>
            </a:r>
            <a:r>
              <a:rPr sz="18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24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с</a:t>
            </a:r>
            <a:r>
              <a:rPr sz="18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5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анализом </a:t>
            </a:r>
            <a:r>
              <a:rPr sz="1800" spc="-55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15" dirty="0" err="1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рынка</a:t>
            </a:r>
            <a:r>
              <a:rPr sz="1800" spc="-8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20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труда</a:t>
            </a:r>
            <a:endParaRPr lang="en-US" sz="1800" spc="20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  <a:p>
            <a:pPr marL="268288" marR="5080" indent="-255588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2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Создание индивидуальной карты развития</a:t>
            </a:r>
          </a:p>
          <a:p>
            <a:pPr marL="268288" marR="5080" indent="-255588">
              <a:lnSpc>
                <a:spcPts val="2100"/>
              </a:lnSpc>
              <a:buFontTx/>
              <a:buAutoNum type="arabicPeriod"/>
              <a:tabLst>
                <a:tab pos="266065" algn="l"/>
              </a:tabLst>
            </a:pPr>
            <a:r>
              <a:rPr lang="ru-RU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Оценка развития </a:t>
            </a:r>
            <a:r>
              <a:rPr lang="en-US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soft skills</a:t>
            </a:r>
            <a:endParaRPr lang="ru-RU" spc="-10" dirty="0">
              <a:solidFill>
                <a:schemeClr val="accent5">
                  <a:lumMod val="60000"/>
                  <a:lumOff val="4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12700" marR="5080">
              <a:lnSpc>
                <a:spcPts val="2100"/>
              </a:lnSpc>
              <a:tabLst>
                <a:tab pos="266065" algn="l"/>
              </a:tabLst>
            </a:pPr>
            <a:endParaRPr lang="ru-RU" spc="20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  <a:p>
            <a:pPr marL="12700" marR="5080">
              <a:lnSpc>
                <a:spcPts val="2100"/>
              </a:lnSpc>
              <a:tabLst>
                <a:tab pos="266065" algn="l"/>
              </a:tabLst>
            </a:pPr>
            <a:r>
              <a:rPr lang="ru-RU" sz="2150" b="1" u="sng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Подготовка к рынку труда</a:t>
            </a:r>
          </a:p>
          <a:p>
            <a:pPr marL="174625" marR="127000" indent="-161925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sz="1800" spc="30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Встречи</a:t>
            </a:r>
            <a:r>
              <a:rPr sz="1800" spc="-8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24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с</a:t>
            </a:r>
            <a:r>
              <a:rPr sz="1800" spc="-8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3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работодателями</a:t>
            </a:r>
            <a:r>
              <a:rPr sz="1800" spc="-8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по </a:t>
            </a:r>
            <a:r>
              <a:rPr sz="1800" spc="-55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-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проекту</a:t>
            </a:r>
            <a:r>
              <a:rPr sz="1800" spc="-8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-4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«Приглашенный</a:t>
            </a:r>
            <a:r>
              <a:rPr sz="1800" spc="-8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15" dirty="0" err="1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спикер</a:t>
            </a:r>
            <a:r>
              <a:rPr sz="1800" spc="1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»</a:t>
            </a:r>
            <a:endParaRPr lang="ru-RU" sz="1800" spc="15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  <a:p>
            <a:pPr marL="174625" marR="127000" indent="-161925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1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Дни компаний</a:t>
            </a:r>
          </a:p>
          <a:p>
            <a:pPr marL="174625" marR="127000" indent="-161925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z="1800" spc="1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Неделя карьеры</a:t>
            </a:r>
          </a:p>
          <a:p>
            <a:pPr marL="174625" marR="127000" indent="-161925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1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Репетиции собеседований</a:t>
            </a:r>
            <a:endParaRPr sz="1800" dirty="0">
              <a:latin typeface="Century Gothic" pitchFamily="34" charset="0"/>
              <a:cs typeface="Lucida Sans Unicode"/>
            </a:endParaRPr>
          </a:p>
        </p:txBody>
      </p:sp>
      <p:sp>
        <p:nvSpPr>
          <p:cNvPr id="16" name="object 14"/>
          <p:cNvSpPr txBox="1"/>
          <p:nvPr/>
        </p:nvSpPr>
        <p:spPr>
          <a:xfrm>
            <a:off x="9142996" y="3866631"/>
            <a:ext cx="4321484" cy="5539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5430" indent="-253365" algn="ctr">
              <a:lnSpc>
                <a:spcPts val="2130"/>
              </a:lnSpc>
              <a:tabLst>
                <a:tab pos="266065" algn="l"/>
              </a:tabLst>
            </a:pPr>
            <a:r>
              <a:rPr lang="ru-RU" sz="3200" b="1" spc="5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3</a:t>
            </a:r>
            <a:r>
              <a:rPr lang="ru-RU" sz="3200" b="1" spc="-40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3200" b="1" spc="85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</a:p>
          <a:p>
            <a:pPr marL="265430" indent="-253365">
              <a:lnSpc>
                <a:spcPts val="2130"/>
              </a:lnSpc>
              <a:tabLst>
                <a:tab pos="266065" algn="l"/>
              </a:tabLst>
            </a:pPr>
            <a:r>
              <a:rPr lang="ru-RU" sz="2150" b="1" u="sng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Arial"/>
              </a:rPr>
              <a:t>Формирование </a:t>
            </a:r>
            <a:r>
              <a:rPr lang="en-US" sz="2150" b="1" u="sng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Arial"/>
              </a:rPr>
              <a:t>SOFT SKILLS </a:t>
            </a:r>
          </a:p>
          <a:p>
            <a:pPr marL="268288" indent="-255588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sz="1800" spc="30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Участие</a:t>
            </a:r>
            <a:r>
              <a:rPr sz="1800" spc="-9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1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в</a:t>
            </a:r>
            <a:r>
              <a:rPr sz="18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ru-RU" sz="1800" spc="-90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фейл</a:t>
            </a:r>
            <a:r>
              <a:rPr lang="ru-RU" sz="1800" spc="-9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- </a:t>
            </a:r>
            <a:r>
              <a:rPr sz="1800" spc="-15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конференциях</a:t>
            </a:r>
            <a:endParaRPr sz="1800" dirty="0">
              <a:latin typeface="Century Gothic" pitchFamily="34" charset="0"/>
              <a:cs typeface="Lucida Sans Unicode"/>
            </a:endParaRPr>
          </a:p>
          <a:p>
            <a:pPr marL="268288" indent="-255588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sz="180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Кейс-чемпионат</a:t>
            </a:r>
            <a:endParaRPr sz="1800" dirty="0">
              <a:latin typeface="Century Gothic" pitchFamily="34" charset="0"/>
              <a:cs typeface="Lucida Sans Unicode"/>
            </a:endParaRPr>
          </a:p>
          <a:p>
            <a:pPr marL="268288" marR="593725" indent="-255588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Корректировка индивидуальной карты развития</a:t>
            </a:r>
            <a:endParaRPr lang="ru-RU" sz="1800" spc="60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  <a:p>
            <a:pPr marL="268288" marR="593725" indent="-255588">
              <a:lnSpc>
                <a:spcPts val="2100"/>
              </a:lnSpc>
              <a:spcBef>
                <a:spcPts val="90"/>
              </a:spcBef>
              <a:buFontTx/>
              <a:buAutoNum type="arabicPeriod"/>
              <a:tabLst>
                <a:tab pos="266065" algn="l"/>
              </a:tabLst>
            </a:pPr>
            <a:r>
              <a:rPr lang="ru-RU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Оценка развития </a:t>
            </a:r>
            <a:r>
              <a:rPr lang="en-US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soft skills</a:t>
            </a:r>
            <a:endParaRPr lang="ru-RU" spc="-10" dirty="0">
              <a:solidFill>
                <a:schemeClr val="accent5">
                  <a:lumMod val="60000"/>
                  <a:lumOff val="4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12700" marR="593725">
              <a:lnSpc>
                <a:spcPts val="2100"/>
              </a:lnSpc>
              <a:spcBef>
                <a:spcPts val="90"/>
              </a:spcBef>
              <a:tabLst>
                <a:tab pos="266065" algn="l"/>
              </a:tabLst>
            </a:pPr>
            <a:endParaRPr lang="ru-RU" sz="1800" spc="60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  <a:p>
            <a:pPr marL="12700" marR="593725">
              <a:lnSpc>
                <a:spcPts val="2100"/>
              </a:lnSpc>
              <a:spcBef>
                <a:spcPts val="90"/>
              </a:spcBef>
              <a:tabLst>
                <a:tab pos="266065" algn="l"/>
              </a:tabLst>
            </a:pPr>
            <a:r>
              <a:rPr lang="ru-RU" sz="2150" b="1" u="sng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Подготовка к рынку </a:t>
            </a:r>
            <a:r>
              <a:rPr lang="ru-RU" sz="2150" b="1" u="sng" spc="-1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труда</a:t>
            </a:r>
            <a:endParaRPr lang="ru-RU" sz="2150" b="1" u="sng" spc="-10" dirty="0">
              <a:solidFill>
                <a:schemeClr val="accent5">
                  <a:lumMod val="60000"/>
                  <a:lumOff val="4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Участие </a:t>
            </a:r>
            <a:r>
              <a:rPr lang="ru-RU" spc="6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в конкурсе  </a:t>
            </a:r>
            <a:r>
              <a:rPr lang="ru-RU" spc="6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профмастерства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Неделя карьеры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en-US" spc="6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Work –</a:t>
            </a:r>
            <a:r>
              <a:rPr lang="ru-RU" spc="6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кастинги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Получение рекомендаций после практической подготовки</a:t>
            </a:r>
            <a:endParaRPr lang="ru-RU" spc="60" dirty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  <a:p>
            <a:pPr marL="12700" marR="593725">
              <a:lnSpc>
                <a:spcPts val="2100"/>
              </a:lnSpc>
              <a:spcBef>
                <a:spcPts val="90"/>
              </a:spcBef>
              <a:tabLst>
                <a:tab pos="266065" algn="l"/>
              </a:tabLst>
            </a:pPr>
            <a:endParaRPr lang="ru-RU" sz="1800" b="1" spc="60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  <a:p>
            <a:pPr marL="12700" marR="593725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endParaRPr lang="ru-RU" spc="60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  <a:p>
            <a:pPr marL="12700" marR="593725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endParaRPr sz="1800" dirty="0">
              <a:latin typeface="Lucida Sans Unicode"/>
              <a:cs typeface="Lucida Sans Unicode"/>
            </a:endParaRPr>
          </a:p>
        </p:txBody>
      </p:sp>
      <p:sp>
        <p:nvSpPr>
          <p:cNvPr id="18" name="object 16"/>
          <p:cNvSpPr txBox="1"/>
          <p:nvPr/>
        </p:nvSpPr>
        <p:spPr>
          <a:xfrm>
            <a:off x="13073090" y="2071666"/>
            <a:ext cx="4815840" cy="3672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26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4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 err="1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lang="ru-RU" sz="3200" b="1" spc="85" dirty="0" smtClean="0">
              <a:solidFill>
                <a:srgbClr val="94DDDE"/>
              </a:solidFill>
              <a:latin typeface="Century Gothic" pitchFamily="34" charset="0"/>
              <a:cs typeface="Arial"/>
            </a:endParaRPr>
          </a:p>
          <a:p>
            <a:r>
              <a:rPr lang="ru-RU" sz="2150" b="1" u="sng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Arial"/>
              </a:rPr>
              <a:t>Формирование </a:t>
            </a:r>
            <a:r>
              <a:rPr lang="en-US" sz="2150" b="1" u="sng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Arial"/>
              </a:rPr>
              <a:t>SOFT SKILLS </a:t>
            </a:r>
          </a:p>
          <a:p>
            <a:pPr marL="363538" indent="-350838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z="1800" spc="3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Участие в </a:t>
            </a:r>
            <a:r>
              <a:rPr lang="ru-RU" sz="1800" spc="35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фейл</a:t>
            </a:r>
            <a:r>
              <a:rPr lang="ru-RU" sz="1800" spc="3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- конференциях</a:t>
            </a:r>
            <a:endParaRPr sz="1800" dirty="0">
              <a:latin typeface="Century Gothic" pitchFamily="34" charset="0"/>
              <a:cs typeface="Lucida Sans Unicode"/>
            </a:endParaRPr>
          </a:p>
          <a:p>
            <a:pPr marL="363538" marR="5080" indent="-350838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sz="1800" spc="30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Участие</a:t>
            </a:r>
            <a:r>
              <a:rPr sz="1800" spc="-8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1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в</a:t>
            </a:r>
            <a:r>
              <a:rPr sz="1800" spc="-8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4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конкурсе</a:t>
            </a:r>
            <a:r>
              <a:rPr sz="1800" spc="-7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-4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«Лучший</a:t>
            </a:r>
            <a:r>
              <a:rPr sz="1800" spc="-8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-2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выпускник </a:t>
            </a:r>
            <a:r>
              <a:rPr sz="1800" spc="-55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-3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года»</a:t>
            </a:r>
            <a:r>
              <a:rPr sz="1800" spc="-8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24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с</a:t>
            </a:r>
            <a:r>
              <a:rPr sz="1800" spc="-7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5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участием</a:t>
            </a:r>
            <a:r>
              <a:rPr sz="1800" spc="-8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4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работодателей</a:t>
            </a:r>
            <a:endParaRPr sz="1800" dirty="0">
              <a:latin typeface="Century Gothic" pitchFamily="34" charset="0"/>
              <a:cs typeface="Lucida Sans Unicode"/>
            </a:endParaRPr>
          </a:p>
          <a:p>
            <a:pPr marL="12700">
              <a:spcBef>
                <a:spcPts val="100"/>
              </a:spcBef>
            </a:pPr>
            <a:r>
              <a:rPr lang="ru-RU" sz="2150" b="1" u="sng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itchFamily="34" charset="0"/>
                <a:cs typeface="Lucida Sans Unicode"/>
              </a:rPr>
              <a:t>Подготовка к рынку труда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rabicPeriod"/>
            </a:pPr>
            <a:r>
              <a:rPr sz="1800" spc="5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Индивидуальные</a:t>
            </a:r>
            <a:r>
              <a:rPr sz="1800" spc="-9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-4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и</a:t>
            </a:r>
            <a:r>
              <a:rPr sz="18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1800" spc="-15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групповые</a:t>
            </a:r>
            <a:r>
              <a:rPr lang="ru-RU" sz="1800" spc="-1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ru-RU" spc="9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собеседования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rabicPeriod"/>
            </a:pPr>
            <a:r>
              <a:rPr lang="en-US" spc="9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Work – </a:t>
            </a:r>
            <a:r>
              <a:rPr lang="ru-RU" spc="9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кастинги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rabicPeriod"/>
            </a:pPr>
            <a:r>
              <a:rPr lang="ru-RU" spc="9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Неделя карьеры</a:t>
            </a:r>
            <a:endParaRPr lang="ru-RU" dirty="0" smtClean="0">
              <a:latin typeface="Century Gothic" pitchFamily="34" charset="0"/>
              <a:cs typeface="Lucida Sans Unicode"/>
            </a:endParaRPr>
          </a:p>
          <a:p>
            <a:pPr marL="265430" indent="-253365">
              <a:lnSpc>
                <a:spcPts val="2039"/>
              </a:lnSpc>
              <a:buAutoNum type="arabicPeriod"/>
              <a:tabLst>
                <a:tab pos="266065" algn="l"/>
              </a:tabLst>
            </a:pPr>
            <a:endParaRPr sz="1800" dirty="0">
              <a:latin typeface="Lucida Sans Unicode"/>
              <a:cs typeface="Lucida Sans Unicode"/>
            </a:endParaRPr>
          </a:p>
        </p:txBody>
      </p:sp>
      <p:pic>
        <p:nvPicPr>
          <p:cNvPr id="21" name="Picture 4" descr="C:\Users\user\Downloads\free-sticker-working-459362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32" y="5929318"/>
            <a:ext cx="3438227" cy="3438227"/>
          </a:xfrm>
          <a:prstGeom prst="rect">
            <a:avLst/>
          </a:prstGeom>
          <a:noFill/>
        </p:spPr>
      </p:pic>
      <p:pic>
        <p:nvPicPr>
          <p:cNvPr id="22" name="Picture 6" descr="C:\Users\user\Downloads\free-sticker-project-management-459361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58" y="2143104"/>
            <a:ext cx="2786082" cy="2786082"/>
          </a:xfrm>
          <a:prstGeom prst="rect">
            <a:avLst/>
          </a:prstGeom>
          <a:noFill/>
        </p:spPr>
      </p:pic>
      <p:pic>
        <p:nvPicPr>
          <p:cNvPr id="23" name="Picture 5" descr="C:\Users\user\Downloads\free-sticker-business-459362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44" y="2500294"/>
            <a:ext cx="3143272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84634" y="618939"/>
            <a:ext cx="12788851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5" dirty="0">
                <a:latin typeface="Century Gothic" pitchFamily="34" charset="0"/>
                <a:cs typeface="Arial"/>
              </a:rPr>
              <a:t>К</a:t>
            </a:r>
            <a:r>
              <a:rPr sz="6400" spc="700" dirty="0">
                <a:latin typeface="Century Gothic" pitchFamily="34" charset="0"/>
                <a:cs typeface="Arial"/>
              </a:rPr>
              <a:t>а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-665" dirty="0">
                <a:latin typeface="Century Gothic" pitchFamily="34" charset="0"/>
                <a:cs typeface="Arial"/>
              </a:rPr>
              <a:t>ь</a:t>
            </a:r>
            <a:r>
              <a:rPr sz="6400" spc="490" dirty="0">
                <a:latin typeface="Century Gothic" pitchFamily="34" charset="0"/>
                <a:cs typeface="Arial"/>
              </a:rPr>
              <a:t>е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80" dirty="0">
                <a:latin typeface="Century Gothic" pitchFamily="34" charset="0"/>
                <a:cs typeface="Arial"/>
              </a:rPr>
              <a:t>н</a:t>
            </a:r>
            <a:r>
              <a:rPr sz="6400" spc="-825" dirty="0">
                <a:latin typeface="Century Gothic" pitchFamily="34" charset="0"/>
                <a:cs typeface="Arial"/>
              </a:rPr>
              <a:t>ы</a:t>
            </a:r>
            <a:r>
              <a:rPr sz="6400" spc="50" dirty="0">
                <a:latin typeface="Century Gothic" pitchFamily="34" charset="0"/>
                <a:cs typeface="Arial"/>
              </a:rPr>
              <a:t>й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409" dirty="0" err="1">
                <a:latin typeface="Century Gothic" pitchFamily="34" charset="0"/>
                <a:cs typeface="Arial"/>
              </a:rPr>
              <a:t>т</a:t>
            </a:r>
            <a:r>
              <a:rPr sz="6400" spc="320" dirty="0" err="1">
                <a:latin typeface="Century Gothic" pitchFamily="34" charset="0"/>
                <a:cs typeface="Arial"/>
              </a:rPr>
              <a:t>р</a:t>
            </a:r>
            <a:r>
              <a:rPr sz="6400" spc="490" dirty="0" err="1">
                <a:latin typeface="Century Gothic" pitchFamily="34" charset="0"/>
                <a:cs typeface="Arial"/>
              </a:rPr>
              <a:t>е</a:t>
            </a:r>
            <a:r>
              <a:rPr sz="6400" spc="340" dirty="0" err="1">
                <a:latin typeface="Century Gothic" pitchFamily="34" charset="0"/>
                <a:cs typeface="Arial"/>
              </a:rPr>
              <a:t>к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625" dirty="0" smtClean="0">
                <a:latin typeface="Century Gothic" pitchFamily="34" charset="0"/>
                <a:cs typeface="Arial"/>
              </a:rPr>
              <a:t>«</a:t>
            </a:r>
            <a:r>
              <a:rPr lang="ru-RU" sz="6400" spc="-730" dirty="0" smtClean="0">
                <a:latin typeface="Century Gothic" pitchFamily="34" charset="0"/>
                <a:cs typeface="Arial"/>
              </a:rPr>
              <a:t>Д</a:t>
            </a:r>
            <a:r>
              <a:rPr sz="6400" spc="490" dirty="0" err="1" smtClean="0">
                <a:latin typeface="Century Gothic" pitchFamily="34" charset="0"/>
                <a:cs typeface="Arial"/>
              </a:rPr>
              <a:t>е</a:t>
            </a:r>
            <a:r>
              <a:rPr sz="6400" spc="45" dirty="0" err="1" smtClean="0">
                <a:latin typeface="Century Gothic" pitchFamily="34" charset="0"/>
                <a:cs typeface="Arial"/>
              </a:rPr>
              <a:t>й</a:t>
            </a:r>
            <a:r>
              <a:rPr sz="6400" spc="434" dirty="0" err="1" smtClean="0">
                <a:latin typeface="Century Gothic" pitchFamily="34" charset="0"/>
                <a:cs typeface="Arial"/>
              </a:rPr>
              <a:t>с</a:t>
            </a:r>
            <a:r>
              <a:rPr sz="6400" spc="-409" dirty="0" err="1" smtClean="0">
                <a:latin typeface="Century Gothic" pitchFamily="34" charset="0"/>
                <a:cs typeface="Arial"/>
              </a:rPr>
              <a:t>т</a:t>
            </a:r>
            <a:r>
              <a:rPr sz="6400" spc="-480" dirty="0" err="1" smtClean="0">
                <a:latin typeface="Century Gothic" pitchFamily="34" charset="0"/>
                <a:cs typeface="Arial"/>
              </a:rPr>
              <a:t>в</a:t>
            </a:r>
            <a:r>
              <a:rPr sz="6400" spc="70" dirty="0" err="1" smtClean="0">
                <a:latin typeface="Century Gothic" pitchFamily="34" charset="0"/>
                <a:cs typeface="Arial"/>
              </a:rPr>
              <a:t>у</a:t>
            </a:r>
            <a:r>
              <a:rPr sz="6400" spc="100" dirty="0" err="1" smtClean="0">
                <a:latin typeface="Century Gothic" pitchFamily="34" charset="0"/>
                <a:cs typeface="Arial"/>
              </a:rPr>
              <a:t>ю</a:t>
            </a:r>
            <a:r>
              <a:rPr sz="6400" spc="-620" dirty="0">
                <a:latin typeface="Century Gothic" pitchFamily="34" charset="0"/>
                <a:cs typeface="Arial"/>
              </a:rPr>
              <a:t>»</a:t>
            </a:r>
            <a:endParaRPr sz="6400" dirty="0">
              <a:latin typeface="Century Gothic" pitchFamily="34" charset="0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0888" y="2198503"/>
            <a:ext cx="8159750" cy="7479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1170" algn="ctr">
              <a:lnSpc>
                <a:spcPct val="100000"/>
              </a:lnSpc>
              <a:spcBef>
                <a:spcPts val="100"/>
              </a:spcBef>
            </a:pPr>
            <a:r>
              <a:rPr sz="2900" b="1" spc="5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Наши</a:t>
            </a:r>
            <a:r>
              <a:rPr sz="2900" b="1" spc="-2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2900" b="1" spc="-1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мероприятия:</a:t>
            </a:r>
            <a:endParaRPr sz="2900" dirty="0">
              <a:latin typeface="Century Gothic" pitchFamily="34" charset="0"/>
              <a:cs typeface="Arial"/>
            </a:endParaRPr>
          </a:p>
          <a:p>
            <a:pPr marL="12700" marR="271145">
              <a:lnSpc>
                <a:spcPts val="2620"/>
              </a:lnSpc>
              <a:spcBef>
                <a:spcPts val="2795"/>
              </a:spcBef>
              <a:buAutoNum type="arabicPeriod"/>
              <a:tabLst>
                <a:tab pos="322580" algn="l"/>
              </a:tabLst>
            </a:pPr>
            <a:r>
              <a:rPr sz="2200" spc="5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Проведение</a:t>
            </a:r>
            <a:r>
              <a:rPr sz="22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-2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тренинга</a:t>
            </a:r>
            <a:r>
              <a:rPr sz="2200" spc="-8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по</a:t>
            </a:r>
            <a:r>
              <a:rPr sz="22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5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уверенной</a:t>
            </a:r>
            <a:r>
              <a:rPr sz="2200" spc="-8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-1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коммуникации</a:t>
            </a:r>
            <a:r>
              <a:rPr sz="22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-4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и </a:t>
            </a:r>
            <a:r>
              <a:rPr sz="2200" spc="-68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1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презентации</a:t>
            </a:r>
            <a:r>
              <a:rPr sz="2200" spc="-9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15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себя</a:t>
            </a:r>
            <a:r>
              <a:rPr sz="22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6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работодателю</a:t>
            </a:r>
            <a:endParaRPr sz="2200" dirty="0">
              <a:latin typeface="Century Gothic" pitchFamily="34" charset="0"/>
              <a:cs typeface="Lucida Sans Unicode"/>
            </a:endParaRPr>
          </a:p>
          <a:p>
            <a:pPr marL="321945" indent="-309880">
              <a:lnSpc>
                <a:spcPct val="100000"/>
              </a:lnSpc>
              <a:spcBef>
                <a:spcPts val="2535"/>
              </a:spcBef>
              <a:buAutoNum type="arabicPeriod"/>
              <a:tabLst>
                <a:tab pos="322580" algn="l"/>
              </a:tabLst>
            </a:pPr>
            <a:r>
              <a:rPr sz="2200" spc="7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Мастер-класс</a:t>
            </a:r>
            <a:r>
              <a:rPr sz="2200" spc="-114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по</a:t>
            </a:r>
            <a:r>
              <a:rPr sz="2200" spc="-114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-2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тайм-менеджменту</a:t>
            </a:r>
            <a:endParaRPr sz="2200" dirty="0">
              <a:latin typeface="Century Gothic" pitchFamily="34" charset="0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94DDDE"/>
              </a:buClr>
              <a:buFont typeface="Lucida Sans Unicode"/>
              <a:buAutoNum type="arabicPeriod"/>
            </a:pPr>
            <a:endParaRPr sz="1750" dirty="0">
              <a:latin typeface="Century Gothic" pitchFamily="34" charset="0"/>
              <a:cs typeface="Lucida Sans Unicode"/>
            </a:endParaRPr>
          </a:p>
          <a:p>
            <a:pPr marL="12700" marR="5080">
              <a:lnSpc>
                <a:spcPts val="2630"/>
              </a:lnSpc>
              <a:buAutoNum type="arabicPeriod"/>
              <a:tabLst>
                <a:tab pos="322580" algn="l"/>
              </a:tabLst>
            </a:pPr>
            <a:r>
              <a:rPr sz="2200" spc="6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Мастер-классы</a:t>
            </a:r>
            <a:r>
              <a:rPr sz="22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по</a:t>
            </a:r>
            <a:r>
              <a:rPr sz="22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7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составлению</a:t>
            </a:r>
            <a:r>
              <a:rPr sz="2200" spc="-8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10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резюме</a:t>
            </a:r>
            <a:r>
              <a:rPr sz="22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-4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и</a:t>
            </a:r>
            <a:r>
              <a:rPr sz="22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7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написанию </a:t>
            </a:r>
            <a:r>
              <a:rPr sz="2200" spc="-68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-4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мотивационных</a:t>
            </a:r>
            <a:r>
              <a:rPr sz="2200" spc="-9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7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писем</a:t>
            </a:r>
            <a:endParaRPr sz="2200" dirty="0">
              <a:latin typeface="Century Gothic" pitchFamily="34" charset="0"/>
              <a:cs typeface="Lucida Sans Unicode"/>
            </a:endParaRPr>
          </a:p>
          <a:p>
            <a:pPr marL="321945" indent="-309880">
              <a:lnSpc>
                <a:spcPct val="100000"/>
              </a:lnSpc>
              <a:spcBef>
                <a:spcPts val="2520"/>
              </a:spcBef>
              <a:buAutoNum type="arabicPeriod"/>
              <a:tabLst>
                <a:tab pos="322580" algn="l"/>
              </a:tabLst>
            </a:pPr>
            <a:r>
              <a:rPr sz="2200" spc="2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Организация</a:t>
            </a:r>
            <a:r>
              <a:rPr sz="2200" spc="-9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7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экскурсий</a:t>
            </a:r>
            <a:r>
              <a:rPr sz="2200" spc="-9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2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в</a:t>
            </a:r>
            <a:r>
              <a:rPr sz="2200" spc="-9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-2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компании-партнеры</a:t>
            </a:r>
            <a:endParaRPr sz="2200" dirty="0">
              <a:latin typeface="Century Gothic" pitchFamily="34" charset="0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94DDDE"/>
              </a:buClr>
              <a:buFont typeface="Lucida Sans Unicode"/>
              <a:buAutoNum type="arabicPeriod"/>
            </a:pPr>
            <a:endParaRPr sz="1750" dirty="0">
              <a:latin typeface="Century Gothic" pitchFamily="34" charset="0"/>
              <a:cs typeface="Lucida Sans Unicode"/>
            </a:endParaRPr>
          </a:p>
          <a:p>
            <a:pPr marL="12700" marR="548005">
              <a:lnSpc>
                <a:spcPts val="2620"/>
              </a:lnSpc>
              <a:buAutoNum type="arabicPeriod"/>
              <a:tabLst>
                <a:tab pos="322580" algn="l"/>
              </a:tabLst>
            </a:pPr>
            <a:r>
              <a:rPr sz="2200" spc="2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Организация </a:t>
            </a:r>
            <a:r>
              <a:rPr sz="2200" spc="-3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индивидуальных </a:t>
            </a:r>
            <a:r>
              <a:rPr sz="2200" spc="-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консультаций </a:t>
            </a:r>
            <a:r>
              <a:rPr sz="2200" spc="29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с </a:t>
            </a:r>
            <a:r>
              <a:rPr sz="2200" spc="30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4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карьерными</a:t>
            </a:r>
            <a:r>
              <a:rPr sz="2200" spc="-10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1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консультантами</a:t>
            </a:r>
            <a:r>
              <a:rPr sz="2200" spc="-9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-3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для</a:t>
            </a:r>
            <a:r>
              <a:rPr sz="2200" spc="-10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развития</a:t>
            </a:r>
            <a:r>
              <a:rPr sz="2200" spc="-9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1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карьерных </a:t>
            </a:r>
            <a:r>
              <a:rPr sz="2200" spc="-68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-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стратегий</a:t>
            </a:r>
            <a:endParaRPr sz="2200" dirty="0">
              <a:latin typeface="Century Gothic" pitchFamily="34" charset="0"/>
              <a:cs typeface="Lucida Sans Unicode"/>
            </a:endParaRPr>
          </a:p>
          <a:p>
            <a:pPr marL="321945" indent="-309880">
              <a:lnSpc>
                <a:spcPct val="100000"/>
              </a:lnSpc>
              <a:spcBef>
                <a:spcPts val="2535"/>
              </a:spcBef>
              <a:buAutoNum type="arabicPeriod"/>
              <a:tabLst>
                <a:tab pos="322580" algn="l"/>
              </a:tabLst>
            </a:pPr>
            <a:r>
              <a:rPr sz="2200" spc="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Индивидуальные</a:t>
            </a:r>
            <a:r>
              <a:rPr sz="2200" spc="-8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-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консультации</a:t>
            </a:r>
            <a:r>
              <a:rPr sz="2200" spc="-7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по</a:t>
            </a:r>
            <a:r>
              <a:rPr sz="2200" spc="-7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1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профориентации</a:t>
            </a:r>
            <a:endParaRPr sz="2200" dirty="0">
              <a:latin typeface="Century Gothic" pitchFamily="34" charset="0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94DDDE"/>
              </a:buClr>
              <a:buFont typeface="Lucida Sans Unicode"/>
              <a:buAutoNum type="arabicPeriod"/>
            </a:pPr>
            <a:endParaRPr sz="1750" dirty="0">
              <a:latin typeface="Century Gothic" pitchFamily="34" charset="0"/>
              <a:cs typeface="Lucida Sans Unicode"/>
            </a:endParaRPr>
          </a:p>
          <a:p>
            <a:pPr marL="12700" marR="433705">
              <a:lnSpc>
                <a:spcPts val="2630"/>
              </a:lnSpc>
              <a:buAutoNum type="arabicPeriod"/>
              <a:tabLst>
                <a:tab pos="322580" algn="l"/>
              </a:tabLst>
            </a:pPr>
            <a:r>
              <a:rPr sz="22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Тренинг </a:t>
            </a:r>
            <a:r>
              <a:rPr sz="2200" spc="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по</a:t>
            </a:r>
            <a:r>
              <a:rPr sz="2200" spc="-8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4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теме</a:t>
            </a:r>
            <a:r>
              <a:rPr sz="2200" spc="-8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-1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«Как</a:t>
            </a:r>
            <a:r>
              <a:rPr sz="22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-4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пройти</a:t>
            </a:r>
            <a:r>
              <a:rPr sz="2200" spc="-8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11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собеседование,</a:t>
            </a:r>
            <a:r>
              <a:rPr sz="2200" spc="-8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-2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чтобы </a:t>
            </a:r>
            <a:r>
              <a:rPr sz="2200" spc="-68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-4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получить</a:t>
            </a:r>
            <a:r>
              <a:rPr sz="2200" spc="-9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приглашение</a:t>
            </a:r>
            <a:r>
              <a:rPr sz="22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11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на</a:t>
            </a:r>
            <a:r>
              <a:rPr sz="22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2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работу»</a:t>
            </a:r>
            <a:endParaRPr sz="2200" dirty="0">
              <a:latin typeface="Century Gothic" pitchFamily="34" charset="0"/>
              <a:cs typeface="Lucida Sans Unicode"/>
            </a:endParaRPr>
          </a:p>
          <a:p>
            <a:pPr marL="321945" indent="-309880">
              <a:lnSpc>
                <a:spcPct val="100000"/>
              </a:lnSpc>
              <a:spcBef>
                <a:spcPts val="2520"/>
              </a:spcBef>
              <a:buAutoNum type="arabicPeriod"/>
              <a:tabLst>
                <a:tab pos="322580" algn="l"/>
              </a:tabLst>
            </a:pPr>
            <a:r>
              <a:rPr sz="2200" spc="1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Презентация</a:t>
            </a:r>
            <a:r>
              <a:rPr sz="2200" spc="-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7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вакансий</a:t>
            </a:r>
            <a:r>
              <a:rPr sz="2200" spc="-8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11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на</a:t>
            </a:r>
            <a:r>
              <a:rPr sz="2200" spc="-8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летнюю</a:t>
            </a:r>
            <a:r>
              <a:rPr sz="2200" spc="-8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200" spc="2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подработку</a:t>
            </a:r>
            <a:endParaRPr sz="2200" dirty="0">
              <a:latin typeface="Century Gothic" pitchFamily="34" charset="0"/>
              <a:cs typeface="Lucida Sans Unicod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75958" y="542961"/>
            <a:ext cx="1891030" cy="1343025"/>
            <a:chOff x="775958" y="542961"/>
            <a:chExt cx="1891030" cy="1343025"/>
          </a:xfrm>
        </p:grpSpPr>
        <p:sp>
          <p:nvSpPr>
            <p:cNvPr id="5" name="object 5"/>
            <p:cNvSpPr/>
            <p:nvPr/>
          </p:nvSpPr>
          <p:spPr>
            <a:xfrm>
              <a:off x="1006542" y="589053"/>
              <a:ext cx="1430020" cy="1071245"/>
            </a:xfrm>
            <a:custGeom>
              <a:avLst/>
              <a:gdLst/>
              <a:ahLst/>
              <a:cxnLst/>
              <a:rect l="l" t="t" r="r" b="b"/>
              <a:pathLst>
                <a:path w="1430020" h="1071245">
                  <a:moveTo>
                    <a:pt x="1383441" y="1070966"/>
                  </a:moveTo>
                  <a:lnTo>
                    <a:pt x="46125" y="1070966"/>
                  </a:lnTo>
                  <a:lnTo>
                    <a:pt x="28170" y="1067344"/>
                  </a:lnTo>
                  <a:lnTo>
                    <a:pt x="13509" y="1057467"/>
                  </a:lnTo>
                  <a:lnTo>
                    <a:pt x="3624" y="1042816"/>
                  </a:lnTo>
                  <a:lnTo>
                    <a:pt x="0" y="1024875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383441" y="0"/>
                  </a:lnTo>
                  <a:lnTo>
                    <a:pt x="1401396" y="3621"/>
                  </a:lnTo>
                  <a:lnTo>
                    <a:pt x="1416057" y="13499"/>
                  </a:lnTo>
                  <a:lnTo>
                    <a:pt x="1425942" y="28149"/>
                  </a:lnTo>
                  <a:lnTo>
                    <a:pt x="1429566" y="46091"/>
                  </a:lnTo>
                  <a:lnTo>
                    <a:pt x="1429566" y="1024875"/>
                  </a:lnTo>
                  <a:lnTo>
                    <a:pt x="1425942" y="1042816"/>
                  </a:lnTo>
                  <a:lnTo>
                    <a:pt x="1416057" y="1057467"/>
                  </a:lnTo>
                  <a:lnTo>
                    <a:pt x="1401396" y="1067344"/>
                  </a:lnTo>
                  <a:lnTo>
                    <a:pt x="1383441" y="107096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0416" y="542961"/>
              <a:ext cx="1522095" cy="1163320"/>
            </a:xfrm>
            <a:custGeom>
              <a:avLst/>
              <a:gdLst/>
              <a:ahLst/>
              <a:cxnLst/>
              <a:rect l="l" t="t" r="r" b="b"/>
              <a:pathLst>
                <a:path w="1522095" h="1163320">
                  <a:moveTo>
                    <a:pt x="1429566" y="1163141"/>
                  </a:moveTo>
                  <a:lnTo>
                    <a:pt x="92250" y="1163141"/>
                  </a:lnTo>
                  <a:lnTo>
                    <a:pt x="56341" y="1155898"/>
                  </a:lnTo>
                  <a:lnTo>
                    <a:pt x="27018" y="1136143"/>
                  </a:lnTo>
                  <a:lnTo>
                    <a:pt x="7249" y="1106842"/>
                  </a:lnTo>
                  <a:lnTo>
                    <a:pt x="0" y="1070959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429566" y="0"/>
                  </a:lnTo>
                  <a:lnTo>
                    <a:pt x="1465475" y="7244"/>
                  </a:lnTo>
                  <a:lnTo>
                    <a:pt x="1494798" y="27001"/>
                  </a:lnTo>
                  <a:lnTo>
                    <a:pt x="1514568" y="56302"/>
                  </a:lnTo>
                  <a:lnTo>
                    <a:pt x="1521817" y="92182"/>
                  </a:lnTo>
                  <a:lnTo>
                    <a:pt x="92250" y="92182"/>
                  </a:lnTo>
                  <a:lnTo>
                    <a:pt x="92250" y="1070959"/>
                  </a:lnTo>
                  <a:lnTo>
                    <a:pt x="1521817" y="1070959"/>
                  </a:lnTo>
                  <a:lnTo>
                    <a:pt x="1514568" y="1106842"/>
                  </a:lnTo>
                  <a:lnTo>
                    <a:pt x="1494798" y="1136143"/>
                  </a:lnTo>
                  <a:lnTo>
                    <a:pt x="1465475" y="1155898"/>
                  </a:lnTo>
                  <a:lnTo>
                    <a:pt x="1429566" y="1163141"/>
                  </a:lnTo>
                  <a:close/>
                </a:path>
                <a:path w="1522095" h="1163320">
                  <a:moveTo>
                    <a:pt x="1521817" y="1070959"/>
                  </a:moveTo>
                  <a:lnTo>
                    <a:pt x="1429566" y="1070959"/>
                  </a:lnTo>
                  <a:lnTo>
                    <a:pt x="1429566" y="92182"/>
                  </a:lnTo>
                  <a:lnTo>
                    <a:pt x="1521817" y="92182"/>
                  </a:lnTo>
                  <a:lnTo>
                    <a:pt x="1521817" y="1070959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61316" y="724901"/>
              <a:ext cx="1120140" cy="771525"/>
            </a:xfrm>
            <a:custGeom>
              <a:avLst/>
              <a:gdLst/>
              <a:ahLst/>
              <a:cxnLst/>
              <a:rect l="l" t="t" r="r" b="b"/>
              <a:pathLst>
                <a:path w="1120139" h="771525">
                  <a:moveTo>
                    <a:pt x="1073906" y="770913"/>
                  </a:moveTo>
                  <a:lnTo>
                    <a:pt x="46125" y="770913"/>
                  </a:lnTo>
                  <a:lnTo>
                    <a:pt x="28170" y="767291"/>
                  </a:lnTo>
                  <a:lnTo>
                    <a:pt x="13509" y="757413"/>
                  </a:lnTo>
                  <a:lnTo>
                    <a:pt x="3624" y="742763"/>
                  </a:lnTo>
                  <a:lnTo>
                    <a:pt x="0" y="724822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073906" y="0"/>
                  </a:lnTo>
                  <a:lnTo>
                    <a:pt x="1091860" y="3621"/>
                  </a:lnTo>
                  <a:lnTo>
                    <a:pt x="1106522" y="13499"/>
                  </a:lnTo>
                  <a:lnTo>
                    <a:pt x="1116407" y="28149"/>
                  </a:lnTo>
                  <a:lnTo>
                    <a:pt x="1120031" y="46091"/>
                  </a:lnTo>
                  <a:lnTo>
                    <a:pt x="1120031" y="724822"/>
                  </a:lnTo>
                  <a:lnTo>
                    <a:pt x="1116407" y="742763"/>
                  </a:lnTo>
                  <a:lnTo>
                    <a:pt x="1106522" y="757413"/>
                  </a:lnTo>
                  <a:lnTo>
                    <a:pt x="1091860" y="767291"/>
                  </a:lnTo>
                  <a:lnTo>
                    <a:pt x="1073906" y="77091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15184" y="678810"/>
              <a:ext cx="1212850" cy="863600"/>
            </a:xfrm>
            <a:custGeom>
              <a:avLst/>
              <a:gdLst/>
              <a:ahLst/>
              <a:cxnLst/>
              <a:rect l="l" t="t" r="r" b="b"/>
              <a:pathLst>
                <a:path w="1212850" h="863600">
                  <a:moveTo>
                    <a:pt x="1120031" y="863095"/>
                  </a:moveTo>
                  <a:lnTo>
                    <a:pt x="92250" y="863095"/>
                  </a:lnTo>
                  <a:lnTo>
                    <a:pt x="56341" y="855851"/>
                  </a:lnTo>
                  <a:lnTo>
                    <a:pt x="27018" y="836096"/>
                  </a:lnTo>
                  <a:lnTo>
                    <a:pt x="7249" y="806795"/>
                  </a:lnTo>
                  <a:lnTo>
                    <a:pt x="0" y="770913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120031" y="0"/>
                  </a:lnTo>
                  <a:lnTo>
                    <a:pt x="1155940" y="7243"/>
                  </a:lnTo>
                  <a:lnTo>
                    <a:pt x="1185263" y="26998"/>
                  </a:lnTo>
                  <a:lnTo>
                    <a:pt x="1205032" y="56299"/>
                  </a:lnTo>
                  <a:lnTo>
                    <a:pt x="1212282" y="92182"/>
                  </a:lnTo>
                  <a:lnTo>
                    <a:pt x="92250" y="92182"/>
                  </a:lnTo>
                  <a:lnTo>
                    <a:pt x="92250" y="770913"/>
                  </a:lnTo>
                  <a:lnTo>
                    <a:pt x="1212282" y="770913"/>
                  </a:lnTo>
                  <a:lnTo>
                    <a:pt x="1205032" y="806795"/>
                  </a:lnTo>
                  <a:lnTo>
                    <a:pt x="1185263" y="836096"/>
                  </a:lnTo>
                  <a:lnTo>
                    <a:pt x="1155940" y="855851"/>
                  </a:lnTo>
                  <a:lnTo>
                    <a:pt x="1120031" y="863095"/>
                  </a:lnTo>
                  <a:close/>
                </a:path>
                <a:path w="1212850" h="863600">
                  <a:moveTo>
                    <a:pt x="1212282" y="770913"/>
                  </a:moveTo>
                  <a:lnTo>
                    <a:pt x="1120031" y="770913"/>
                  </a:lnTo>
                  <a:lnTo>
                    <a:pt x="1120031" y="92182"/>
                  </a:lnTo>
                  <a:lnTo>
                    <a:pt x="1212282" y="92182"/>
                  </a:lnTo>
                  <a:lnTo>
                    <a:pt x="1212282" y="7709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2084" y="1622990"/>
              <a:ext cx="1798955" cy="217170"/>
            </a:xfrm>
            <a:custGeom>
              <a:avLst/>
              <a:gdLst/>
              <a:ahLst/>
              <a:cxnLst/>
              <a:rect l="l" t="t" r="r" b="b"/>
              <a:pathLst>
                <a:path w="1798955" h="217169">
                  <a:moveTo>
                    <a:pt x="1689982" y="216834"/>
                  </a:moveTo>
                  <a:lnTo>
                    <a:pt x="108493" y="216834"/>
                  </a:lnTo>
                  <a:lnTo>
                    <a:pt x="66301" y="208301"/>
                  </a:lnTo>
                  <a:lnTo>
                    <a:pt x="31811" y="185046"/>
                  </a:lnTo>
                  <a:lnTo>
                    <a:pt x="8538" y="150581"/>
                  </a:lnTo>
                  <a:lnTo>
                    <a:pt x="0" y="108420"/>
                  </a:lnTo>
                  <a:lnTo>
                    <a:pt x="8538" y="66258"/>
                  </a:lnTo>
                  <a:lnTo>
                    <a:pt x="31811" y="31791"/>
                  </a:lnTo>
                  <a:lnTo>
                    <a:pt x="66301" y="8533"/>
                  </a:lnTo>
                  <a:lnTo>
                    <a:pt x="108493" y="0"/>
                  </a:lnTo>
                  <a:lnTo>
                    <a:pt x="1689982" y="0"/>
                  </a:lnTo>
                  <a:lnTo>
                    <a:pt x="1732175" y="8533"/>
                  </a:lnTo>
                  <a:lnTo>
                    <a:pt x="1766668" y="31791"/>
                  </a:lnTo>
                  <a:lnTo>
                    <a:pt x="1789943" y="66258"/>
                  </a:lnTo>
                  <a:lnTo>
                    <a:pt x="1798483" y="108420"/>
                  </a:lnTo>
                  <a:lnTo>
                    <a:pt x="1789943" y="150578"/>
                  </a:lnTo>
                  <a:lnTo>
                    <a:pt x="1766668" y="185043"/>
                  </a:lnTo>
                  <a:lnTo>
                    <a:pt x="1732175" y="208300"/>
                  </a:lnTo>
                  <a:lnTo>
                    <a:pt x="1689982" y="216834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5957" y="1062201"/>
              <a:ext cx="1891030" cy="824230"/>
            </a:xfrm>
            <a:custGeom>
              <a:avLst/>
              <a:gdLst/>
              <a:ahLst/>
              <a:cxnLst/>
              <a:rect l="l" t="t" r="r" b="b"/>
              <a:pathLst>
                <a:path w="1891030" h="824230">
                  <a:moveTo>
                    <a:pt x="814425" y="46088"/>
                  </a:moveTo>
                  <a:lnTo>
                    <a:pt x="810806" y="28155"/>
                  </a:lnTo>
                  <a:lnTo>
                    <a:pt x="800925" y="13500"/>
                  </a:lnTo>
                  <a:lnTo>
                    <a:pt x="786257" y="3619"/>
                  </a:lnTo>
                  <a:lnTo>
                    <a:pt x="768299" y="0"/>
                  </a:lnTo>
                  <a:lnTo>
                    <a:pt x="568490" y="0"/>
                  </a:lnTo>
                  <a:lnTo>
                    <a:pt x="550532" y="3619"/>
                  </a:lnTo>
                  <a:lnTo>
                    <a:pt x="535876" y="13500"/>
                  </a:lnTo>
                  <a:lnTo>
                    <a:pt x="525995" y="28155"/>
                  </a:lnTo>
                  <a:lnTo>
                    <a:pt x="522363" y="46088"/>
                  </a:lnTo>
                  <a:lnTo>
                    <a:pt x="525995" y="64033"/>
                  </a:lnTo>
                  <a:lnTo>
                    <a:pt x="535876" y="78689"/>
                  </a:lnTo>
                  <a:lnTo>
                    <a:pt x="550532" y="88557"/>
                  </a:lnTo>
                  <a:lnTo>
                    <a:pt x="568490" y="92176"/>
                  </a:lnTo>
                  <a:lnTo>
                    <a:pt x="768299" y="92176"/>
                  </a:lnTo>
                  <a:lnTo>
                    <a:pt x="786257" y="88557"/>
                  </a:lnTo>
                  <a:lnTo>
                    <a:pt x="800925" y="78689"/>
                  </a:lnTo>
                  <a:lnTo>
                    <a:pt x="810806" y="64033"/>
                  </a:lnTo>
                  <a:lnTo>
                    <a:pt x="814425" y="46088"/>
                  </a:lnTo>
                  <a:close/>
                </a:path>
                <a:path w="1891030" h="824230">
                  <a:moveTo>
                    <a:pt x="1014247" y="258394"/>
                  </a:moveTo>
                  <a:lnTo>
                    <a:pt x="1010627" y="240449"/>
                  </a:lnTo>
                  <a:lnTo>
                    <a:pt x="1000747" y="225806"/>
                  </a:lnTo>
                  <a:lnTo>
                    <a:pt x="986078" y="215925"/>
                  </a:lnTo>
                  <a:lnTo>
                    <a:pt x="968121" y="212305"/>
                  </a:lnTo>
                  <a:lnTo>
                    <a:pt x="568502" y="212305"/>
                  </a:lnTo>
                  <a:lnTo>
                    <a:pt x="550545" y="215925"/>
                  </a:lnTo>
                  <a:lnTo>
                    <a:pt x="535876" y="225806"/>
                  </a:lnTo>
                  <a:lnTo>
                    <a:pt x="525995" y="240449"/>
                  </a:lnTo>
                  <a:lnTo>
                    <a:pt x="522376" y="258394"/>
                  </a:lnTo>
                  <a:lnTo>
                    <a:pt x="525995" y="276339"/>
                  </a:lnTo>
                  <a:lnTo>
                    <a:pt x="535876" y="290982"/>
                  </a:lnTo>
                  <a:lnTo>
                    <a:pt x="550545" y="300863"/>
                  </a:lnTo>
                  <a:lnTo>
                    <a:pt x="568502" y="304482"/>
                  </a:lnTo>
                  <a:lnTo>
                    <a:pt x="968121" y="304482"/>
                  </a:lnTo>
                  <a:lnTo>
                    <a:pt x="986078" y="300863"/>
                  </a:lnTo>
                  <a:lnTo>
                    <a:pt x="1000734" y="290982"/>
                  </a:lnTo>
                  <a:lnTo>
                    <a:pt x="1010627" y="276339"/>
                  </a:lnTo>
                  <a:lnTo>
                    <a:pt x="1014247" y="258394"/>
                  </a:lnTo>
                  <a:close/>
                </a:path>
                <a:path w="1891030" h="824230">
                  <a:moveTo>
                    <a:pt x="1890725" y="669213"/>
                  </a:moveTo>
                  <a:lnTo>
                    <a:pt x="1882838" y="620433"/>
                  </a:lnTo>
                  <a:lnTo>
                    <a:pt x="1875815" y="606894"/>
                  </a:lnTo>
                  <a:lnTo>
                    <a:pt x="1860854" y="578027"/>
                  </a:lnTo>
                  <a:lnTo>
                    <a:pt x="1827364" y="544563"/>
                  </a:lnTo>
                  <a:lnTo>
                    <a:pt x="1798472" y="529628"/>
                  </a:lnTo>
                  <a:lnTo>
                    <a:pt x="1798472" y="669213"/>
                  </a:lnTo>
                  <a:lnTo>
                    <a:pt x="1793582" y="693470"/>
                  </a:lnTo>
                  <a:lnTo>
                    <a:pt x="1780209" y="713282"/>
                  </a:lnTo>
                  <a:lnTo>
                    <a:pt x="1760385" y="726643"/>
                  </a:lnTo>
                  <a:lnTo>
                    <a:pt x="1736115" y="731532"/>
                  </a:lnTo>
                  <a:lnTo>
                    <a:pt x="154609" y="731532"/>
                  </a:lnTo>
                  <a:lnTo>
                    <a:pt x="130340" y="726643"/>
                  </a:lnTo>
                  <a:lnTo>
                    <a:pt x="110515" y="713282"/>
                  </a:lnTo>
                  <a:lnTo>
                    <a:pt x="97142" y="693470"/>
                  </a:lnTo>
                  <a:lnTo>
                    <a:pt x="92240" y="669213"/>
                  </a:lnTo>
                  <a:lnTo>
                    <a:pt x="97142" y="644956"/>
                  </a:lnTo>
                  <a:lnTo>
                    <a:pt x="110515" y="625144"/>
                  </a:lnTo>
                  <a:lnTo>
                    <a:pt x="130340" y="611784"/>
                  </a:lnTo>
                  <a:lnTo>
                    <a:pt x="154609" y="606894"/>
                  </a:lnTo>
                  <a:lnTo>
                    <a:pt x="1736115" y="606894"/>
                  </a:lnTo>
                  <a:lnTo>
                    <a:pt x="1760385" y="611784"/>
                  </a:lnTo>
                  <a:lnTo>
                    <a:pt x="1780209" y="625144"/>
                  </a:lnTo>
                  <a:lnTo>
                    <a:pt x="1793582" y="644956"/>
                  </a:lnTo>
                  <a:lnTo>
                    <a:pt x="1798472" y="669213"/>
                  </a:lnTo>
                  <a:lnTo>
                    <a:pt x="1798472" y="529628"/>
                  </a:lnTo>
                  <a:lnTo>
                    <a:pt x="1784921" y="522605"/>
                  </a:lnTo>
                  <a:lnTo>
                    <a:pt x="1736115" y="514705"/>
                  </a:lnTo>
                  <a:lnTo>
                    <a:pt x="154609" y="514705"/>
                  </a:lnTo>
                  <a:lnTo>
                    <a:pt x="105791" y="522605"/>
                  </a:lnTo>
                  <a:lnTo>
                    <a:pt x="63360" y="544563"/>
                  </a:lnTo>
                  <a:lnTo>
                    <a:pt x="29870" y="578027"/>
                  </a:lnTo>
                  <a:lnTo>
                    <a:pt x="7886" y="620433"/>
                  </a:lnTo>
                  <a:lnTo>
                    <a:pt x="0" y="669213"/>
                  </a:lnTo>
                  <a:lnTo>
                    <a:pt x="7886" y="717994"/>
                  </a:lnTo>
                  <a:lnTo>
                    <a:pt x="29870" y="760399"/>
                  </a:lnTo>
                  <a:lnTo>
                    <a:pt x="63360" y="793864"/>
                  </a:lnTo>
                  <a:lnTo>
                    <a:pt x="105791" y="815835"/>
                  </a:lnTo>
                  <a:lnTo>
                    <a:pt x="154609" y="823722"/>
                  </a:lnTo>
                  <a:lnTo>
                    <a:pt x="1736115" y="823722"/>
                  </a:lnTo>
                  <a:lnTo>
                    <a:pt x="1784934" y="815835"/>
                  </a:lnTo>
                  <a:lnTo>
                    <a:pt x="1827364" y="793877"/>
                  </a:lnTo>
                  <a:lnTo>
                    <a:pt x="1860854" y="760412"/>
                  </a:lnTo>
                  <a:lnTo>
                    <a:pt x="1875815" y="731532"/>
                  </a:lnTo>
                  <a:lnTo>
                    <a:pt x="1882838" y="717994"/>
                  </a:lnTo>
                  <a:lnTo>
                    <a:pt x="1890725" y="6692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18904" y="728546"/>
              <a:ext cx="220979" cy="426084"/>
            </a:xfrm>
            <a:custGeom>
              <a:avLst/>
              <a:gdLst/>
              <a:ahLst/>
              <a:cxnLst/>
              <a:rect l="l" t="t" r="r" b="b"/>
              <a:pathLst>
                <a:path w="220980" h="426084">
                  <a:moveTo>
                    <a:pt x="180086" y="425832"/>
                  </a:moveTo>
                  <a:lnTo>
                    <a:pt x="174679" y="425832"/>
                  </a:lnTo>
                  <a:lnTo>
                    <a:pt x="164973" y="424800"/>
                  </a:lnTo>
                  <a:lnTo>
                    <a:pt x="155716" y="421758"/>
                  </a:lnTo>
                  <a:lnTo>
                    <a:pt x="147239" y="416792"/>
                  </a:lnTo>
                  <a:lnTo>
                    <a:pt x="139872" y="409984"/>
                  </a:lnTo>
                  <a:lnTo>
                    <a:pt x="110395" y="376125"/>
                  </a:lnTo>
                  <a:lnTo>
                    <a:pt x="80924" y="409984"/>
                  </a:lnTo>
                  <a:lnTo>
                    <a:pt x="73557" y="416788"/>
                  </a:lnTo>
                  <a:lnTo>
                    <a:pt x="65078" y="421753"/>
                  </a:lnTo>
                  <a:lnTo>
                    <a:pt x="55820" y="424796"/>
                  </a:lnTo>
                  <a:lnTo>
                    <a:pt x="46118" y="425832"/>
                  </a:lnTo>
                  <a:lnTo>
                    <a:pt x="40696" y="425832"/>
                  </a:lnTo>
                  <a:lnTo>
                    <a:pt x="2148" y="393645"/>
                  </a:lnTo>
                  <a:lnTo>
                    <a:pt x="0" y="379734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74672" y="0"/>
                  </a:lnTo>
                  <a:lnTo>
                    <a:pt x="192626" y="3621"/>
                  </a:lnTo>
                  <a:lnTo>
                    <a:pt x="207288" y="13499"/>
                  </a:lnTo>
                  <a:lnTo>
                    <a:pt x="217172" y="28149"/>
                  </a:lnTo>
                  <a:lnTo>
                    <a:pt x="220797" y="46091"/>
                  </a:lnTo>
                  <a:lnTo>
                    <a:pt x="220797" y="379734"/>
                  </a:lnTo>
                  <a:lnTo>
                    <a:pt x="203113" y="416020"/>
                  </a:lnTo>
                  <a:lnTo>
                    <a:pt x="180086" y="42583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72779" y="682462"/>
              <a:ext cx="313055" cy="518159"/>
            </a:xfrm>
            <a:custGeom>
              <a:avLst/>
              <a:gdLst/>
              <a:ahLst/>
              <a:cxnLst/>
              <a:rect l="l" t="t" r="r" b="b"/>
              <a:pathLst>
                <a:path w="313055" h="518159">
                  <a:moveTo>
                    <a:pt x="92228" y="518007"/>
                  </a:moveTo>
                  <a:lnTo>
                    <a:pt x="35364" y="498398"/>
                  </a:lnTo>
                  <a:lnTo>
                    <a:pt x="4296" y="453644"/>
                  </a:lnTo>
                  <a:lnTo>
                    <a:pt x="0" y="425825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220797" y="0"/>
                  </a:lnTo>
                  <a:lnTo>
                    <a:pt x="256703" y="7244"/>
                  </a:lnTo>
                  <a:lnTo>
                    <a:pt x="286026" y="27001"/>
                  </a:lnTo>
                  <a:lnTo>
                    <a:pt x="305797" y="56302"/>
                  </a:lnTo>
                  <a:lnTo>
                    <a:pt x="313047" y="92182"/>
                  </a:lnTo>
                  <a:lnTo>
                    <a:pt x="92250" y="92182"/>
                  </a:lnTo>
                  <a:lnTo>
                    <a:pt x="92250" y="425825"/>
                  </a:lnTo>
                  <a:lnTo>
                    <a:pt x="313047" y="425825"/>
                  </a:lnTo>
                  <a:lnTo>
                    <a:pt x="308752" y="453644"/>
                  </a:lnTo>
                  <a:lnTo>
                    <a:pt x="296598" y="478363"/>
                  </a:lnTo>
                  <a:lnTo>
                    <a:pt x="283774" y="491948"/>
                  </a:lnTo>
                  <a:lnTo>
                    <a:pt x="156527" y="491948"/>
                  </a:lnTo>
                  <a:lnTo>
                    <a:pt x="142456" y="503163"/>
                  </a:lnTo>
                  <a:lnTo>
                    <a:pt x="126722" y="511328"/>
                  </a:lnTo>
                  <a:lnTo>
                    <a:pt x="109816" y="516317"/>
                  </a:lnTo>
                  <a:lnTo>
                    <a:pt x="92228" y="518007"/>
                  </a:lnTo>
                  <a:close/>
                </a:path>
                <a:path w="313055" h="518159">
                  <a:moveTo>
                    <a:pt x="313047" y="425825"/>
                  </a:moveTo>
                  <a:lnTo>
                    <a:pt x="220797" y="425825"/>
                  </a:lnTo>
                  <a:lnTo>
                    <a:pt x="220797" y="92182"/>
                  </a:lnTo>
                  <a:lnTo>
                    <a:pt x="313047" y="92182"/>
                  </a:lnTo>
                  <a:lnTo>
                    <a:pt x="313047" y="425825"/>
                  </a:lnTo>
                  <a:close/>
                </a:path>
                <a:path w="313055" h="518159">
                  <a:moveTo>
                    <a:pt x="220797" y="425825"/>
                  </a:moveTo>
                  <a:lnTo>
                    <a:pt x="92250" y="425825"/>
                  </a:lnTo>
                  <a:lnTo>
                    <a:pt x="156520" y="351980"/>
                  </a:lnTo>
                  <a:lnTo>
                    <a:pt x="220797" y="425825"/>
                  </a:lnTo>
                  <a:close/>
                </a:path>
                <a:path w="313055" h="518159">
                  <a:moveTo>
                    <a:pt x="220818" y="518007"/>
                  </a:moveTo>
                  <a:lnTo>
                    <a:pt x="203231" y="516316"/>
                  </a:lnTo>
                  <a:lnTo>
                    <a:pt x="186326" y="511325"/>
                  </a:lnTo>
                  <a:lnTo>
                    <a:pt x="170594" y="503160"/>
                  </a:lnTo>
                  <a:lnTo>
                    <a:pt x="156527" y="491948"/>
                  </a:lnTo>
                  <a:lnTo>
                    <a:pt x="283774" y="491948"/>
                  </a:lnTo>
                  <a:lnTo>
                    <a:pt x="245143" y="514738"/>
                  </a:lnTo>
                  <a:lnTo>
                    <a:pt x="220818" y="518007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936088" y="3271292"/>
            <a:ext cx="6462162" cy="58298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9755" algn="ctr">
              <a:lnSpc>
                <a:spcPct val="100000"/>
              </a:lnSpc>
              <a:spcBef>
                <a:spcPts val="100"/>
              </a:spcBef>
            </a:pPr>
            <a:r>
              <a:rPr lang="ru-RU" sz="3200" b="1" spc="-405" dirty="0">
                <a:solidFill>
                  <a:srgbClr val="F0ABC1"/>
                </a:solidFill>
                <a:latin typeface="Century Gothic" pitchFamily="34" charset="0"/>
                <a:cs typeface="Arial"/>
              </a:rPr>
              <a:t>Участвуя в треке, ты получаешь</a:t>
            </a:r>
          </a:p>
          <a:p>
            <a:pPr marL="579755" algn="ctr">
              <a:lnSpc>
                <a:spcPct val="100000"/>
              </a:lnSpc>
              <a:spcBef>
                <a:spcPts val="100"/>
              </a:spcBef>
            </a:pPr>
            <a:r>
              <a:rPr lang="ru-RU" sz="3200" b="1" spc="-405" dirty="0">
                <a:solidFill>
                  <a:srgbClr val="F0ABC1"/>
                </a:solidFill>
                <a:latin typeface="Century Gothic" pitchFamily="34" charset="0"/>
                <a:cs typeface="Arial"/>
              </a:rPr>
              <a:t>возможность</a:t>
            </a:r>
          </a:p>
          <a:p>
            <a:pPr marL="469900" marR="120650" indent="-457200">
              <a:lnSpc>
                <a:spcPct val="100000"/>
              </a:lnSpc>
              <a:spcBef>
                <a:spcPts val="3540"/>
              </a:spcBef>
              <a:buFont typeface="Wingdings" panose="05000000000000000000" pitchFamily="2" charset="2"/>
              <a:buChar char="§"/>
            </a:pPr>
            <a:r>
              <a:rPr lang="ru-RU" sz="2800" spc="-380" dirty="0" smtClean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Н</a:t>
            </a:r>
            <a:r>
              <a:rPr sz="2800" spc="60" dirty="0" err="1" smtClean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аучи</a:t>
            </a:r>
            <a:r>
              <a:rPr lang="ru-RU" sz="2800" spc="60" dirty="0" err="1" smtClean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ться</a:t>
            </a:r>
            <a:r>
              <a:rPr sz="2800" spc="-120" dirty="0" smtClean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60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составлять</a:t>
            </a:r>
            <a:r>
              <a:rPr sz="2800" spc="-120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145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резюме</a:t>
            </a:r>
            <a:r>
              <a:rPr sz="2800" spc="-120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-40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и  </a:t>
            </a:r>
            <a:r>
              <a:rPr sz="2800" spc="75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успешно</a:t>
            </a:r>
            <a:r>
              <a:rPr sz="2800" spc="-150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-55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проходить</a:t>
            </a:r>
            <a:r>
              <a:rPr sz="2800" spc="-145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160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собеседования</a:t>
            </a:r>
            <a:endParaRPr sz="2800" dirty="0">
              <a:latin typeface="Century Gothic" pitchFamily="34" charset="0"/>
              <a:cs typeface="Lucida Sans Unicode"/>
            </a:endParaRPr>
          </a:p>
          <a:p>
            <a:pPr marL="469900" indent="-457200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§"/>
            </a:pPr>
            <a:r>
              <a:rPr lang="ru-RU" sz="2800" spc="55" dirty="0" smtClean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П</a:t>
            </a:r>
            <a:r>
              <a:rPr sz="2800" spc="55" dirty="0" err="1" smtClean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оучаствовать</a:t>
            </a:r>
            <a:r>
              <a:rPr sz="2800" spc="-130" dirty="0" smtClean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25" dirty="0" smtClean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в</a:t>
            </a:r>
            <a:r>
              <a:rPr lang="en-US" sz="2800" spc="25" dirty="0" smtClean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-65" dirty="0" err="1" smtClean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профильных</a:t>
            </a:r>
            <a:r>
              <a:rPr sz="2800" spc="-125" dirty="0" smtClean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-5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проектах</a:t>
            </a:r>
            <a:r>
              <a:rPr sz="2800" spc="-120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-60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и</a:t>
            </a:r>
            <a:r>
              <a:rPr sz="2800" spc="-120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40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стажировках</a:t>
            </a:r>
            <a:endParaRPr sz="2800" dirty="0">
              <a:latin typeface="Century Gothic" pitchFamily="34" charset="0"/>
              <a:cs typeface="Lucida Sans Unicode"/>
            </a:endParaRPr>
          </a:p>
          <a:p>
            <a:pPr marL="469900" marR="268605" indent="-457200">
              <a:lnSpc>
                <a:spcPct val="100000"/>
              </a:lnSpc>
              <a:spcBef>
                <a:spcPts val="3600"/>
              </a:spcBef>
              <a:buFont typeface="Wingdings" panose="05000000000000000000" pitchFamily="2" charset="2"/>
              <a:buChar char="§"/>
            </a:pPr>
            <a:r>
              <a:rPr sz="2800" spc="45" dirty="0" err="1" smtClean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Най</a:t>
            </a:r>
            <a:r>
              <a:rPr lang="ru-RU" sz="2800" spc="45" dirty="0" err="1" smtClean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ти</a:t>
            </a:r>
            <a:r>
              <a:rPr sz="2800" spc="-145" dirty="0" smtClean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95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работу</a:t>
            </a:r>
            <a:r>
              <a:rPr sz="2800" spc="-140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15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по</a:t>
            </a:r>
            <a:r>
              <a:rPr sz="2800" spc="-145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60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специальности </a:t>
            </a:r>
            <a:r>
              <a:rPr sz="2800" spc="-935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135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еще</a:t>
            </a:r>
            <a:r>
              <a:rPr sz="2800" spc="-125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55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до</a:t>
            </a:r>
            <a:r>
              <a:rPr sz="2800" spc="-125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25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окончания</a:t>
            </a:r>
            <a:r>
              <a:rPr sz="2800" spc="-120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800" spc="60" dirty="0">
                <a:solidFill>
                  <a:srgbClr val="F0ABC1"/>
                </a:solidFill>
                <a:latin typeface="Century Gothic" pitchFamily="34" charset="0"/>
                <a:cs typeface="Lucida Sans Unicode"/>
              </a:rPr>
              <a:t>обучения</a:t>
            </a:r>
            <a:endParaRPr sz="2800" dirty="0">
              <a:latin typeface="Century Gothic" pitchFamily="34" charset="0"/>
              <a:cs typeface="Lucida Sans Unicode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8840" y="6501023"/>
            <a:ext cx="3158820" cy="3158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851446" y="126663"/>
            <a:ext cx="14852959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5" dirty="0">
                <a:latin typeface="Century Gothic" pitchFamily="34" charset="0"/>
                <a:cs typeface="Arial"/>
              </a:rPr>
              <a:t>К</a:t>
            </a:r>
            <a:r>
              <a:rPr sz="6400" spc="700" dirty="0">
                <a:latin typeface="Century Gothic" pitchFamily="34" charset="0"/>
                <a:cs typeface="Arial"/>
              </a:rPr>
              <a:t>а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-665" dirty="0">
                <a:latin typeface="Century Gothic" pitchFamily="34" charset="0"/>
                <a:cs typeface="Arial"/>
              </a:rPr>
              <a:t>ь</a:t>
            </a:r>
            <a:r>
              <a:rPr sz="6400" spc="490" dirty="0">
                <a:latin typeface="Century Gothic" pitchFamily="34" charset="0"/>
                <a:cs typeface="Arial"/>
              </a:rPr>
              <a:t>е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80" dirty="0">
                <a:latin typeface="Century Gothic" pitchFamily="34" charset="0"/>
                <a:cs typeface="Arial"/>
              </a:rPr>
              <a:t>н</a:t>
            </a:r>
            <a:r>
              <a:rPr sz="6400" spc="-825" dirty="0">
                <a:latin typeface="Century Gothic" pitchFamily="34" charset="0"/>
                <a:cs typeface="Arial"/>
              </a:rPr>
              <a:t>ы</a:t>
            </a:r>
            <a:r>
              <a:rPr sz="6400" spc="50" dirty="0">
                <a:latin typeface="Century Gothic" pitchFamily="34" charset="0"/>
                <a:cs typeface="Arial"/>
              </a:rPr>
              <a:t>й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409" dirty="0" err="1">
                <a:latin typeface="Century Gothic" pitchFamily="34" charset="0"/>
                <a:cs typeface="Arial"/>
              </a:rPr>
              <a:t>т</a:t>
            </a:r>
            <a:r>
              <a:rPr sz="6400" spc="320" dirty="0" err="1">
                <a:latin typeface="Century Gothic" pitchFamily="34" charset="0"/>
                <a:cs typeface="Arial"/>
              </a:rPr>
              <a:t>р</a:t>
            </a:r>
            <a:r>
              <a:rPr sz="6400" spc="490" dirty="0" err="1">
                <a:latin typeface="Century Gothic" pitchFamily="34" charset="0"/>
                <a:cs typeface="Arial"/>
              </a:rPr>
              <a:t>е</a:t>
            </a:r>
            <a:r>
              <a:rPr sz="6400" spc="340" dirty="0" err="1">
                <a:latin typeface="Century Gothic" pitchFamily="34" charset="0"/>
                <a:cs typeface="Arial"/>
              </a:rPr>
              <a:t>к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625" dirty="0" smtClean="0">
                <a:latin typeface="Century Gothic" pitchFamily="34" charset="0"/>
                <a:cs typeface="Arial"/>
              </a:rPr>
              <a:t>«</a:t>
            </a:r>
            <a:r>
              <a:rPr lang="ru-RU" sz="6400" spc="-730" dirty="0" smtClean="0">
                <a:latin typeface="Century Gothic" pitchFamily="34" charset="0"/>
                <a:cs typeface="Arial"/>
              </a:rPr>
              <a:t>Д</a:t>
            </a:r>
            <a:r>
              <a:rPr sz="6400" spc="490" dirty="0" err="1" smtClean="0">
                <a:latin typeface="Century Gothic" pitchFamily="34" charset="0"/>
                <a:cs typeface="Arial"/>
              </a:rPr>
              <a:t>е</a:t>
            </a:r>
            <a:r>
              <a:rPr sz="6400" spc="45" dirty="0" err="1" smtClean="0">
                <a:latin typeface="Century Gothic" pitchFamily="34" charset="0"/>
                <a:cs typeface="Arial"/>
              </a:rPr>
              <a:t>й</a:t>
            </a:r>
            <a:r>
              <a:rPr sz="6400" spc="434" dirty="0" err="1" smtClean="0">
                <a:latin typeface="Century Gothic" pitchFamily="34" charset="0"/>
                <a:cs typeface="Arial"/>
              </a:rPr>
              <a:t>с</a:t>
            </a:r>
            <a:r>
              <a:rPr sz="6400" spc="-409" dirty="0" err="1" smtClean="0">
                <a:latin typeface="Century Gothic" pitchFamily="34" charset="0"/>
                <a:cs typeface="Arial"/>
              </a:rPr>
              <a:t>т</a:t>
            </a:r>
            <a:r>
              <a:rPr sz="6400" spc="-480" dirty="0" err="1" smtClean="0">
                <a:latin typeface="Century Gothic" pitchFamily="34" charset="0"/>
                <a:cs typeface="Arial"/>
              </a:rPr>
              <a:t>в</a:t>
            </a:r>
            <a:r>
              <a:rPr sz="6400" spc="70" dirty="0" err="1" smtClean="0">
                <a:latin typeface="Century Gothic" pitchFamily="34" charset="0"/>
                <a:cs typeface="Arial"/>
              </a:rPr>
              <a:t>у</a:t>
            </a:r>
            <a:r>
              <a:rPr sz="6400" spc="100" dirty="0" err="1" smtClean="0">
                <a:latin typeface="Century Gothic" pitchFamily="34" charset="0"/>
                <a:cs typeface="Arial"/>
              </a:rPr>
              <a:t>ю</a:t>
            </a:r>
            <a:r>
              <a:rPr sz="6400" spc="-620" dirty="0" smtClean="0">
                <a:latin typeface="Century Gothic" pitchFamily="34" charset="0"/>
                <a:cs typeface="Arial"/>
              </a:rPr>
              <a:t>»</a:t>
            </a:r>
            <a:r>
              <a:rPr lang="ru-RU" sz="6400" spc="-620" dirty="0" smtClean="0">
                <a:latin typeface="Century Gothic" pitchFamily="34" charset="0"/>
                <a:cs typeface="Arial"/>
              </a:rPr>
              <a:t>. </a:t>
            </a:r>
            <a:r>
              <a:rPr lang="ru-RU" sz="6400" spc="-620" dirty="0" smtClean="0">
                <a:solidFill>
                  <a:schemeClr val="bg1"/>
                </a:solidFill>
                <a:latin typeface="Century Gothic" pitchFamily="34" charset="0"/>
                <a:cs typeface="Arial"/>
              </a:rPr>
              <a:t>Направление подготовки «Менеджмент»</a:t>
            </a:r>
            <a:endParaRPr sz="6400" dirty="0">
              <a:solidFill>
                <a:schemeClr val="bg1"/>
              </a:solidFill>
              <a:latin typeface="Century Gothic" pitchFamily="34" charset="0"/>
              <a:cs typeface="Arial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749223" y="6257429"/>
            <a:ext cx="4715510" cy="2828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1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ru-RU" sz="2150" dirty="0" smtClean="0">
              <a:latin typeface="Century Gothic" pitchFamily="34" charset="0"/>
              <a:cs typeface="Arial"/>
            </a:endParaRPr>
          </a:p>
          <a:p>
            <a:pPr marL="457200" indent="-4572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Помощник 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специалиста</a:t>
            </a:r>
          </a:p>
          <a:p>
            <a:pPr marL="457200" indent="-4572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Консультант</a:t>
            </a:r>
          </a:p>
          <a:p>
            <a:pPr marL="457200" indent="-4572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Ассистент 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рекрутера</a:t>
            </a:r>
          </a:p>
          <a:p>
            <a:pPr marL="457200" indent="-4572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Помощник менеджера по персоналу</a:t>
            </a:r>
          </a:p>
          <a:p>
            <a:pPr marL="457200" indent="-4572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Менеджер по работе с клиентами</a:t>
            </a:r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Arial"/>
            </a:endParaRPr>
          </a:p>
          <a:p>
            <a:pPr marL="457200" indent="-4572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endParaRPr sz="2150" dirty="0">
              <a:solidFill>
                <a:schemeClr val="bg1"/>
              </a:solidFill>
              <a:latin typeface="Century Gothic" pitchFamily="34" charset="0"/>
              <a:cs typeface="Arial"/>
            </a:endParaRPr>
          </a:p>
        </p:txBody>
      </p:sp>
      <p:grpSp>
        <p:nvGrpSpPr>
          <p:cNvPr id="6" name="object 4"/>
          <p:cNvGrpSpPr/>
          <p:nvPr/>
        </p:nvGrpSpPr>
        <p:grpSpPr>
          <a:xfrm>
            <a:off x="775958" y="542961"/>
            <a:ext cx="1891030" cy="1343025"/>
            <a:chOff x="775958" y="542961"/>
            <a:chExt cx="1891030" cy="1343025"/>
          </a:xfrm>
        </p:grpSpPr>
        <p:sp>
          <p:nvSpPr>
            <p:cNvPr id="7" name="object 5"/>
            <p:cNvSpPr/>
            <p:nvPr/>
          </p:nvSpPr>
          <p:spPr>
            <a:xfrm>
              <a:off x="1006542" y="589052"/>
              <a:ext cx="1430020" cy="1071245"/>
            </a:xfrm>
            <a:custGeom>
              <a:avLst/>
              <a:gdLst/>
              <a:ahLst/>
              <a:cxnLst/>
              <a:rect l="l" t="t" r="r" b="b"/>
              <a:pathLst>
                <a:path w="1430020" h="1071245">
                  <a:moveTo>
                    <a:pt x="1383441" y="1070966"/>
                  </a:moveTo>
                  <a:lnTo>
                    <a:pt x="46125" y="1070966"/>
                  </a:lnTo>
                  <a:lnTo>
                    <a:pt x="28170" y="1067344"/>
                  </a:lnTo>
                  <a:lnTo>
                    <a:pt x="13509" y="1057467"/>
                  </a:lnTo>
                  <a:lnTo>
                    <a:pt x="3624" y="1042816"/>
                  </a:lnTo>
                  <a:lnTo>
                    <a:pt x="0" y="1024875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383441" y="0"/>
                  </a:lnTo>
                  <a:lnTo>
                    <a:pt x="1401396" y="3621"/>
                  </a:lnTo>
                  <a:lnTo>
                    <a:pt x="1416057" y="13499"/>
                  </a:lnTo>
                  <a:lnTo>
                    <a:pt x="1425942" y="28149"/>
                  </a:lnTo>
                  <a:lnTo>
                    <a:pt x="1429566" y="46091"/>
                  </a:lnTo>
                  <a:lnTo>
                    <a:pt x="1429566" y="1024875"/>
                  </a:lnTo>
                  <a:lnTo>
                    <a:pt x="1425942" y="1042816"/>
                  </a:lnTo>
                  <a:lnTo>
                    <a:pt x="1416057" y="1057467"/>
                  </a:lnTo>
                  <a:lnTo>
                    <a:pt x="1401396" y="1067344"/>
                  </a:lnTo>
                  <a:lnTo>
                    <a:pt x="1383441" y="107096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/>
            <p:cNvSpPr/>
            <p:nvPr/>
          </p:nvSpPr>
          <p:spPr>
            <a:xfrm>
              <a:off x="960416" y="542961"/>
              <a:ext cx="1522095" cy="1163320"/>
            </a:xfrm>
            <a:custGeom>
              <a:avLst/>
              <a:gdLst/>
              <a:ahLst/>
              <a:cxnLst/>
              <a:rect l="l" t="t" r="r" b="b"/>
              <a:pathLst>
                <a:path w="1522095" h="1163320">
                  <a:moveTo>
                    <a:pt x="1429566" y="1163141"/>
                  </a:moveTo>
                  <a:lnTo>
                    <a:pt x="92250" y="1163141"/>
                  </a:lnTo>
                  <a:lnTo>
                    <a:pt x="56341" y="1155898"/>
                  </a:lnTo>
                  <a:lnTo>
                    <a:pt x="27018" y="1136143"/>
                  </a:lnTo>
                  <a:lnTo>
                    <a:pt x="7249" y="1106842"/>
                  </a:lnTo>
                  <a:lnTo>
                    <a:pt x="0" y="1070959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429566" y="0"/>
                  </a:lnTo>
                  <a:lnTo>
                    <a:pt x="1465475" y="7244"/>
                  </a:lnTo>
                  <a:lnTo>
                    <a:pt x="1494798" y="27001"/>
                  </a:lnTo>
                  <a:lnTo>
                    <a:pt x="1514568" y="56302"/>
                  </a:lnTo>
                  <a:lnTo>
                    <a:pt x="1521817" y="92182"/>
                  </a:lnTo>
                  <a:lnTo>
                    <a:pt x="92250" y="92182"/>
                  </a:lnTo>
                  <a:lnTo>
                    <a:pt x="92250" y="1070959"/>
                  </a:lnTo>
                  <a:lnTo>
                    <a:pt x="1521817" y="1070959"/>
                  </a:lnTo>
                  <a:lnTo>
                    <a:pt x="1514568" y="1106842"/>
                  </a:lnTo>
                  <a:lnTo>
                    <a:pt x="1494798" y="1136143"/>
                  </a:lnTo>
                  <a:lnTo>
                    <a:pt x="1465475" y="1155898"/>
                  </a:lnTo>
                  <a:lnTo>
                    <a:pt x="1429566" y="1163141"/>
                  </a:lnTo>
                  <a:close/>
                </a:path>
                <a:path w="1522095" h="1163320">
                  <a:moveTo>
                    <a:pt x="1521817" y="1070959"/>
                  </a:moveTo>
                  <a:lnTo>
                    <a:pt x="1429566" y="1070959"/>
                  </a:lnTo>
                  <a:lnTo>
                    <a:pt x="1429566" y="92182"/>
                  </a:lnTo>
                  <a:lnTo>
                    <a:pt x="1521817" y="92182"/>
                  </a:lnTo>
                  <a:lnTo>
                    <a:pt x="1521817" y="1070959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1161316" y="724900"/>
              <a:ext cx="1120140" cy="771525"/>
            </a:xfrm>
            <a:custGeom>
              <a:avLst/>
              <a:gdLst/>
              <a:ahLst/>
              <a:cxnLst/>
              <a:rect l="l" t="t" r="r" b="b"/>
              <a:pathLst>
                <a:path w="1120139" h="771525">
                  <a:moveTo>
                    <a:pt x="1073906" y="770913"/>
                  </a:moveTo>
                  <a:lnTo>
                    <a:pt x="46125" y="770913"/>
                  </a:lnTo>
                  <a:lnTo>
                    <a:pt x="28170" y="767291"/>
                  </a:lnTo>
                  <a:lnTo>
                    <a:pt x="13509" y="757413"/>
                  </a:lnTo>
                  <a:lnTo>
                    <a:pt x="3624" y="742763"/>
                  </a:lnTo>
                  <a:lnTo>
                    <a:pt x="0" y="724822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073906" y="0"/>
                  </a:lnTo>
                  <a:lnTo>
                    <a:pt x="1091860" y="3621"/>
                  </a:lnTo>
                  <a:lnTo>
                    <a:pt x="1106522" y="13499"/>
                  </a:lnTo>
                  <a:lnTo>
                    <a:pt x="1116407" y="28149"/>
                  </a:lnTo>
                  <a:lnTo>
                    <a:pt x="1120031" y="46091"/>
                  </a:lnTo>
                  <a:lnTo>
                    <a:pt x="1120031" y="724822"/>
                  </a:lnTo>
                  <a:lnTo>
                    <a:pt x="1116407" y="742763"/>
                  </a:lnTo>
                  <a:lnTo>
                    <a:pt x="1106522" y="757413"/>
                  </a:lnTo>
                  <a:lnTo>
                    <a:pt x="1091860" y="767291"/>
                  </a:lnTo>
                  <a:lnTo>
                    <a:pt x="1073906" y="77091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1115184" y="678809"/>
              <a:ext cx="1212850" cy="863600"/>
            </a:xfrm>
            <a:custGeom>
              <a:avLst/>
              <a:gdLst/>
              <a:ahLst/>
              <a:cxnLst/>
              <a:rect l="l" t="t" r="r" b="b"/>
              <a:pathLst>
                <a:path w="1212850" h="863600">
                  <a:moveTo>
                    <a:pt x="1120031" y="863095"/>
                  </a:moveTo>
                  <a:lnTo>
                    <a:pt x="92250" y="863095"/>
                  </a:lnTo>
                  <a:lnTo>
                    <a:pt x="56341" y="855851"/>
                  </a:lnTo>
                  <a:lnTo>
                    <a:pt x="27018" y="836096"/>
                  </a:lnTo>
                  <a:lnTo>
                    <a:pt x="7249" y="806795"/>
                  </a:lnTo>
                  <a:lnTo>
                    <a:pt x="0" y="770913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120031" y="0"/>
                  </a:lnTo>
                  <a:lnTo>
                    <a:pt x="1155940" y="7243"/>
                  </a:lnTo>
                  <a:lnTo>
                    <a:pt x="1185263" y="26998"/>
                  </a:lnTo>
                  <a:lnTo>
                    <a:pt x="1205032" y="56299"/>
                  </a:lnTo>
                  <a:lnTo>
                    <a:pt x="1212282" y="92182"/>
                  </a:lnTo>
                  <a:lnTo>
                    <a:pt x="92250" y="92182"/>
                  </a:lnTo>
                  <a:lnTo>
                    <a:pt x="92250" y="770913"/>
                  </a:lnTo>
                  <a:lnTo>
                    <a:pt x="1212282" y="770913"/>
                  </a:lnTo>
                  <a:lnTo>
                    <a:pt x="1205032" y="806795"/>
                  </a:lnTo>
                  <a:lnTo>
                    <a:pt x="1185263" y="836096"/>
                  </a:lnTo>
                  <a:lnTo>
                    <a:pt x="1155940" y="855851"/>
                  </a:lnTo>
                  <a:lnTo>
                    <a:pt x="1120031" y="863095"/>
                  </a:lnTo>
                  <a:close/>
                </a:path>
                <a:path w="1212850" h="863600">
                  <a:moveTo>
                    <a:pt x="1212282" y="770913"/>
                  </a:moveTo>
                  <a:lnTo>
                    <a:pt x="1120031" y="770913"/>
                  </a:lnTo>
                  <a:lnTo>
                    <a:pt x="1120031" y="92182"/>
                  </a:lnTo>
                  <a:lnTo>
                    <a:pt x="1212282" y="92182"/>
                  </a:lnTo>
                  <a:lnTo>
                    <a:pt x="1212282" y="7709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/>
            <p:cNvSpPr/>
            <p:nvPr/>
          </p:nvSpPr>
          <p:spPr>
            <a:xfrm>
              <a:off x="822084" y="1622989"/>
              <a:ext cx="1798955" cy="217170"/>
            </a:xfrm>
            <a:custGeom>
              <a:avLst/>
              <a:gdLst/>
              <a:ahLst/>
              <a:cxnLst/>
              <a:rect l="l" t="t" r="r" b="b"/>
              <a:pathLst>
                <a:path w="1798955" h="217169">
                  <a:moveTo>
                    <a:pt x="1689982" y="216834"/>
                  </a:moveTo>
                  <a:lnTo>
                    <a:pt x="108493" y="216834"/>
                  </a:lnTo>
                  <a:lnTo>
                    <a:pt x="66301" y="208301"/>
                  </a:lnTo>
                  <a:lnTo>
                    <a:pt x="31811" y="185046"/>
                  </a:lnTo>
                  <a:lnTo>
                    <a:pt x="8538" y="150581"/>
                  </a:lnTo>
                  <a:lnTo>
                    <a:pt x="0" y="108420"/>
                  </a:lnTo>
                  <a:lnTo>
                    <a:pt x="8538" y="66258"/>
                  </a:lnTo>
                  <a:lnTo>
                    <a:pt x="31811" y="31791"/>
                  </a:lnTo>
                  <a:lnTo>
                    <a:pt x="66301" y="8533"/>
                  </a:lnTo>
                  <a:lnTo>
                    <a:pt x="108493" y="0"/>
                  </a:lnTo>
                  <a:lnTo>
                    <a:pt x="1689982" y="0"/>
                  </a:lnTo>
                  <a:lnTo>
                    <a:pt x="1732175" y="8533"/>
                  </a:lnTo>
                  <a:lnTo>
                    <a:pt x="1766668" y="31791"/>
                  </a:lnTo>
                  <a:lnTo>
                    <a:pt x="1789943" y="66258"/>
                  </a:lnTo>
                  <a:lnTo>
                    <a:pt x="1798483" y="108420"/>
                  </a:lnTo>
                  <a:lnTo>
                    <a:pt x="1789943" y="150578"/>
                  </a:lnTo>
                  <a:lnTo>
                    <a:pt x="1766668" y="185043"/>
                  </a:lnTo>
                  <a:lnTo>
                    <a:pt x="1732175" y="208300"/>
                  </a:lnTo>
                  <a:lnTo>
                    <a:pt x="1689982" y="216834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0"/>
            <p:cNvSpPr/>
            <p:nvPr/>
          </p:nvSpPr>
          <p:spPr>
            <a:xfrm>
              <a:off x="775957" y="1062201"/>
              <a:ext cx="1891030" cy="824230"/>
            </a:xfrm>
            <a:custGeom>
              <a:avLst/>
              <a:gdLst/>
              <a:ahLst/>
              <a:cxnLst/>
              <a:rect l="l" t="t" r="r" b="b"/>
              <a:pathLst>
                <a:path w="1891030" h="824230">
                  <a:moveTo>
                    <a:pt x="814425" y="46088"/>
                  </a:moveTo>
                  <a:lnTo>
                    <a:pt x="810806" y="28143"/>
                  </a:lnTo>
                  <a:lnTo>
                    <a:pt x="800925" y="13500"/>
                  </a:lnTo>
                  <a:lnTo>
                    <a:pt x="786257" y="3619"/>
                  </a:lnTo>
                  <a:lnTo>
                    <a:pt x="768299" y="0"/>
                  </a:lnTo>
                  <a:lnTo>
                    <a:pt x="568490" y="0"/>
                  </a:lnTo>
                  <a:lnTo>
                    <a:pt x="550532" y="3619"/>
                  </a:lnTo>
                  <a:lnTo>
                    <a:pt x="535876" y="13500"/>
                  </a:lnTo>
                  <a:lnTo>
                    <a:pt x="525995" y="28143"/>
                  </a:lnTo>
                  <a:lnTo>
                    <a:pt x="522363" y="46088"/>
                  </a:lnTo>
                  <a:lnTo>
                    <a:pt x="525995" y="64033"/>
                  </a:lnTo>
                  <a:lnTo>
                    <a:pt x="535876" y="78676"/>
                  </a:lnTo>
                  <a:lnTo>
                    <a:pt x="550532" y="88557"/>
                  </a:lnTo>
                  <a:lnTo>
                    <a:pt x="568490" y="92176"/>
                  </a:lnTo>
                  <a:lnTo>
                    <a:pt x="768299" y="92176"/>
                  </a:lnTo>
                  <a:lnTo>
                    <a:pt x="786257" y="88557"/>
                  </a:lnTo>
                  <a:lnTo>
                    <a:pt x="800925" y="78676"/>
                  </a:lnTo>
                  <a:lnTo>
                    <a:pt x="810806" y="64033"/>
                  </a:lnTo>
                  <a:lnTo>
                    <a:pt x="814425" y="46088"/>
                  </a:lnTo>
                  <a:close/>
                </a:path>
                <a:path w="1891030" h="824230">
                  <a:moveTo>
                    <a:pt x="1014247" y="258394"/>
                  </a:moveTo>
                  <a:lnTo>
                    <a:pt x="1010627" y="240449"/>
                  </a:lnTo>
                  <a:lnTo>
                    <a:pt x="1000747" y="225806"/>
                  </a:lnTo>
                  <a:lnTo>
                    <a:pt x="986078" y="215925"/>
                  </a:lnTo>
                  <a:lnTo>
                    <a:pt x="968121" y="212305"/>
                  </a:lnTo>
                  <a:lnTo>
                    <a:pt x="568502" y="212305"/>
                  </a:lnTo>
                  <a:lnTo>
                    <a:pt x="550545" y="215925"/>
                  </a:lnTo>
                  <a:lnTo>
                    <a:pt x="535876" y="225806"/>
                  </a:lnTo>
                  <a:lnTo>
                    <a:pt x="525995" y="240449"/>
                  </a:lnTo>
                  <a:lnTo>
                    <a:pt x="522376" y="258394"/>
                  </a:lnTo>
                  <a:lnTo>
                    <a:pt x="525995" y="276339"/>
                  </a:lnTo>
                  <a:lnTo>
                    <a:pt x="535876" y="290982"/>
                  </a:lnTo>
                  <a:lnTo>
                    <a:pt x="550545" y="300863"/>
                  </a:lnTo>
                  <a:lnTo>
                    <a:pt x="568502" y="304482"/>
                  </a:lnTo>
                  <a:lnTo>
                    <a:pt x="968121" y="304482"/>
                  </a:lnTo>
                  <a:lnTo>
                    <a:pt x="986078" y="300863"/>
                  </a:lnTo>
                  <a:lnTo>
                    <a:pt x="1000734" y="290982"/>
                  </a:lnTo>
                  <a:lnTo>
                    <a:pt x="1010627" y="276339"/>
                  </a:lnTo>
                  <a:lnTo>
                    <a:pt x="1014247" y="258394"/>
                  </a:lnTo>
                  <a:close/>
                </a:path>
                <a:path w="1891030" h="824230">
                  <a:moveTo>
                    <a:pt x="1890725" y="669213"/>
                  </a:moveTo>
                  <a:lnTo>
                    <a:pt x="1882838" y="620433"/>
                  </a:lnTo>
                  <a:lnTo>
                    <a:pt x="1875815" y="606894"/>
                  </a:lnTo>
                  <a:lnTo>
                    <a:pt x="1860854" y="578027"/>
                  </a:lnTo>
                  <a:lnTo>
                    <a:pt x="1827364" y="544563"/>
                  </a:lnTo>
                  <a:lnTo>
                    <a:pt x="1798472" y="529628"/>
                  </a:lnTo>
                  <a:lnTo>
                    <a:pt x="1798472" y="669213"/>
                  </a:lnTo>
                  <a:lnTo>
                    <a:pt x="1793582" y="693470"/>
                  </a:lnTo>
                  <a:lnTo>
                    <a:pt x="1780209" y="713282"/>
                  </a:lnTo>
                  <a:lnTo>
                    <a:pt x="1760385" y="726643"/>
                  </a:lnTo>
                  <a:lnTo>
                    <a:pt x="1736115" y="731532"/>
                  </a:lnTo>
                  <a:lnTo>
                    <a:pt x="154609" y="731532"/>
                  </a:lnTo>
                  <a:lnTo>
                    <a:pt x="130340" y="726643"/>
                  </a:lnTo>
                  <a:lnTo>
                    <a:pt x="110515" y="713282"/>
                  </a:lnTo>
                  <a:lnTo>
                    <a:pt x="97142" y="693470"/>
                  </a:lnTo>
                  <a:lnTo>
                    <a:pt x="92240" y="669213"/>
                  </a:lnTo>
                  <a:lnTo>
                    <a:pt x="97142" y="644956"/>
                  </a:lnTo>
                  <a:lnTo>
                    <a:pt x="110515" y="625144"/>
                  </a:lnTo>
                  <a:lnTo>
                    <a:pt x="130340" y="611784"/>
                  </a:lnTo>
                  <a:lnTo>
                    <a:pt x="154609" y="606894"/>
                  </a:lnTo>
                  <a:lnTo>
                    <a:pt x="1736115" y="606894"/>
                  </a:lnTo>
                  <a:lnTo>
                    <a:pt x="1760385" y="611784"/>
                  </a:lnTo>
                  <a:lnTo>
                    <a:pt x="1780209" y="625144"/>
                  </a:lnTo>
                  <a:lnTo>
                    <a:pt x="1793582" y="644956"/>
                  </a:lnTo>
                  <a:lnTo>
                    <a:pt x="1798472" y="669213"/>
                  </a:lnTo>
                  <a:lnTo>
                    <a:pt x="1798472" y="529628"/>
                  </a:lnTo>
                  <a:lnTo>
                    <a:pt x="1784921" y="522605"/>
                  </a:lnTo>
                  <a:lnTo>
                    <a:pt x="1736115" y="514705"/>
                  </a:lnTo>
                  <a:lnTo>
                    <a:pt x="154609" y="514705"/>
                  </a:lnTo>
                  <a:lnTo>
                    <a:pt x="105791" y="522605"/>
                  </a:lnTo>
                  <a:lnTo>
                    <a:pt x="63360" y="544563"/>
                  </a:lnTo>
                  <a:lnTo>
                    <a:pt x="29870" y="578027"/>
                  </a:lnTo>
                  <a:lnTo>
                    <a:pt x="7886" y="620433"/>
                  </a:lnTo>
                  <a:lnTo>
                    <a:pt x="0" y="669213"/>
                  </a:lnTo>
                  <a:lnTo>
                    <a:pt x="7886" y="717994"/>
                  </a:lnTo>
                  <a:lnTo>
                    <a:pt x="29870" y="760399"/>
                  </a:lnTo>
                  <a:lnTo>
                    <a:pt x="63360" y="793864"/>
                  </a:lnTo>
                  <a:lnTo>
                    <a:pt x="105791" y="815835"/>
                  </a:lnTo>
                  <a:lnTo>
                    <a:pt x="154609" y="823722"/>
                  </a:lnTo>
                  <a:lnTo>
                    <a:pt x="1736115" y="823722"/>
                  </a:lnTo>
                  <a:lnTo>
                    <a:pt x="1784934" y="815835"/>
                  </a:lnTo>
                  <a:lnTo>
                    <a:pt x="1827364" y="793864"/>
                  </a:lnTo>
                  <a:lnTo>
                    <a:pt x="1860854" y="760399"/>
                  </a:lnTo>
                  <a:lnTo>
                    <a:pt x="1875815" y="731532"/>
                  </a:lnTo>
                  <a:lnTo>
                    <a:pt x="1882838" y="717994"/>
                  </a:lnTo>
                  <a:lnTo>
                    <a:pt x="1890725" y="6692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"/>
            <p:cNvSpPr/>
            <p:nvPr/>
          </p:nvSpPr>
          <p:spPr>
            <a:xfrm>
              <a:off x="1918904" y="728545"/>
              <a:ext cx="220979" cy="426084"/>
            </a:xfrm>
            <a:custGeom>
              <a:avLst/>
              <a:gdLst/>
              <a:ahLst/>
              <a:cxnLst/>
              <a:rect l="l" t="t" r="r" b="b"/>
              <a:pathLst>
                <a:path w="220980" h="426084">
                  <a:moveTo>
                    <a:pt x="180086" y="425832"/>
                  </a:moveTo>
                  <a:lnTo>
                    <a:pt x="174679" y="425832"/>
                  </a:lnTo>
                  <a:lnTo>
                    <a:pt x="164973" y="424800"/>
                  </a:lnTo>
                  <a:lnTo>
                    <a:pt x="155716" y="421758"/>
                  </a:lnTo>
                  <a:lnTo>
                    <a:pt x="147239" y="416792"/>
                  </a:lnTo>
                  <a:lnTo>
                    <a:pt x="139872" y="409984"/>
                  </a:lnTo>
                  <a:lnTo>
                    <a:pt x="110395" y="376125"/>
                  </a:lnTo>
                  <a:lnTo>
                    <a:pt x="80924" y="409984"/>
                  </a:lnTo>
                  <a:lnTo>
                    <a:pt x="73557" y="416788"/>
                  </a:lnTo>
                  <a:lnTo>
                    <a:pt x="65078" y="421753"/>
                  </a:lnTo>
                  <a:lnTo>
                    <a:pt x="55820" y="424796"/>
                  </a:lnTo>
                  <a:lnTo>
                    <a:pt x="46118" y="425832"/>
                  </a:lnTo>
                  <a:lnTo>
                    <a:pt x="40696" y="425832"/>
                  </a:lnTo>
                  <a:lnTo>
                    <a:pt x="2148" y="393645"/>
                  </a:lnTo>
                  <a:lnTo>
                    <a:pt x="0" y="379734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74672" y="0"/>
                  </a:lnTo>
                  <a:lnTo>
                    <a:pt x="192626" y="3621"/>
                  </a:lnTo>
                  <a:lnTo>
                    <a:pt x="207288" y="13499"/>
                  </a:lnTo>
                  <a:lnTo>
                    <a:pt x="217172" y="28149"/>
                  </a:lnTo>
                  <a:lnTo>
                    <a:pt x="220797" y="46091"/>
                  </a:lnTo>
                  <a:lnTo>
                    <a:pt x="220797" y="379734"/>
                  </a:lnTo>
                  <a:lnTo>
                    <a:pt x="203113" y="416020"/>
                  </a:lnTo>
                  <a:lnTo>
                    <a:pt x="180086" y="42583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2"/>
            <p:cNvSpPr/>
            <p:nvPr/>
          </p:nvSpPr>
          <p:spPr>
            <a:xfrm>
              <a:off x="1872779" y="682461"/>
              <a:ext cx="313055" cy="518159"/>
            </a:xfrm>
            <a:custGeom>
              <a:avLst/>
              <a:gdLst/>
              <a:ahLst/>
              <a:cxnLst/>
              <a:rect l="l" t="t" r="r" b="b"/>
              <a:pathLst>
                <a:path w="313055" h="518159">
                  <a:moveTo>
                    <a:pt x="92228" y="518007"/>
                  </a:moveTo>
                  <a:lnTo>
                    <a:pt x="35364" y="498398"/>
                  </a:lnTo>
                  <a:lnTo>
                    <a:pt x="4296" y="453644"/>
                  </a:lnTo>
                  <a:lnTo>
                    <a:pt x="0" y="425825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220797" y="0"/>
                  </a:lnTo>
                  <a:lnTo>
                    <a:pt x="256703" y="7244"/>
                  </a:lnTo>
                  <a:lnTo>
                    <a:pt x="286026" y="27001"/>
                  </a:lnTo>
                  <a:lnTo>
                    <a:pt x="305797" y="56302"/>
                  </a:lnTo>
                  <a:lnTo>
                    <a:pt x="313047" y="92182"/>
                  </a:lnTo>
                  <a:lnTo>
                    <a:pt x="92250" y="92182"/>
                  </a:lnTo>
                  <a:lnTo>
                    <a:pt x="92250" y="425825"/>
                  </a:lnTo>
                  <a:lnTo>
                    <a:pt x="313047" y="425825"/>
                  </a:lnTo>
                  <a:lnTo>
                    <a:pt x="308752" y="453644"/>
                  </a:lnTo>
                  <a:lnTo>
                    <a:pt x="296598" y="478363"/>
                  </a:lnTo>
                  <a:lnTo>
                    <a:pt x="283774" y="491948"/>
                  </a:lnTo>
                  <a:lnTo>
                    <a:pt x="156527" y="491948"/>
                  </a:lnTo>
                  <a:lnTo>
                    <a:pt x="142456" y="503163"/>
                  </a:lnTo>
                  <a:lnTo>
                    <a:pt x="126722" y="511328"/>
                  </a:lnTo>
                  <a:lnTo>
                    <a:pt x="109816" y="516317"/>
                  </a:lnTo>
                  <a:lnTo>
                    <a:pt x="92228" y="518007"/>
                  </a:lnTo>
                  <a:close/>
                </a:path>
                <a:path w="313055" h="518159">
                  <a:moveTo>
                    <a:pt x="313047" y="425825"/>
                  </a:moveTo>
                  <a:lnTo>
                    <a:pt x="220797" y="425825"/>
                  </a:lnTo>
                  <a:lnTo>
                    <a:pt x="220797" y="92182"/>
                  </a:lnTo>
                  <a:lnTo>
                    <a:pt x="313047" y="92182"/>
                  </a:lnTo>
                  <a:lnTo>
                    <a:pt x="313047" y="425825"/>
                  </a:lnTo>
                  <a:close/>
                </a:path>
                <a:path w="313055" h="518159">
                  <a:moveTo>
                    <a:pt x="220797" y="425825"/>
                  </a:moveTo>
                  <a:lnTo>
                    <a:pt x="92250" y="425825"/>
                  </a:lnTo>
                  <a:lnTo>
                    <a:pt x="156520" y="351980"/>
                  </a:lnTo>
                  <a:lnTo>
                    <a:pt x="220797" y="425825"/>
                  </a:lnTo>
                  <a:close/>
                </a:path>
                <a:path w="313055" h="518159">
                  <a:moveTo>
                    <a:pt x="220818" y="518007"/>
                  </a:moveTo>
                  <a:lnTo>
                    <a:pt x="203231" y="516316"/>
                  </a:lnTo>
                  <a:lnTo>
                    <a:pt x="186326" y="511325"/>
                  </a:lnTo>
                  <a:lnTo>
                    <a:pt x="170594" y="503160"/>
                  </a:lnTo>
                  <a:lnTo>
                    <a:pt x="156527" y="491948"/>
                  </a:lnTo>
                  <a:lnTo>
                    <a:pt x="283774" y="491948"/>
                  </a:lnTo>
                  <a:lnTo>
                    <a:pt x="245143" y="514738"/>
                  </a:lnTo>
                  <a:lnTo>
                    <a:pt x="220818" y="518007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3"/>
          <p:cNvSpPr txBox="1"/>
          <p:nvPr/>
        </p:nvSpPr>
        <p:spPr>
          <a:xfrm>
            <a:off x="5186940" y="5024550"/>
            <a:ext cx="3931285" cy="35291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927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2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Arial"/>
            </a:endParaRP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5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Ведущий специалист</a:t>
            </a: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5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Менеджер по продажам</a:t>
            </a: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5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Специалист </a:t>
            </a:r>
            <a:r>
              <a:rPr lang="ru-RU" spc="5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по внешнеэкономической </a:t>
            </a:r>
            <a:r>
              <a:rPr lang="ru-RU" spc="5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деятельности</a:t>
            </a: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5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Менеджер проектов </a:t>
            </a: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5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Консультант </a:t>
            </a:r>
            <a:r>
              <a:rPr lang="ru-RU" spc="5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по внешнеэкономической </a:t>
            </a:r>
            <a:r>
              <a:rPr lang="ru-RU" spc="5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деятельности</a:t>
            </a: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endParaRPr sz="1800" dirty="0">
              <a:latin typeface="Century Gothic" pitchFamily="34" charset="0"/>
              <a:cs typeface="Lucida Sans Unicode"/>
            </a:endParaRPr>
          </a:p>
        </p:txBody>
      </p:sp>
      <p:sp>
        <p:nvSpPr>
          <p:cNvPr id="16" name="object 14"/>
          <p:cNvSpPr txBox="1"/>
          <p:nvPr/>
        </p:nvSpPr>
        <p:spPr>
          <a:xfrm>
            <a:off x="8624248" y="3494167"/>
            <a:ext cx="4915998" cy="3321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5430" indent="-253365" algn="ctr">
              <a:lnSpc>
                <a:spcPts val="2130"/>
              </a:lnSpc>
              <a:tabLst>
                <a:tab pos="266065" algn="l"/>
              </a:tabLst>
            </a:pPr>
            <a:r>
              <a:rPr lang="ru-RU" sz="3200" b="1" spc="5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3</a:t>
            </a:r>
            <a:r>
              <a:rPr lang="ru-RU" sz="3200" b="1" spc="-40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3200" b="1" spc="85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</a:p>
          <a:p>
            <a:pPr marL="12700" marR="593725">
              <a:lnSpc>
                <a:spcPts val="2100"/>
              </a:lnSpc>
              <a:spcBef>
                <a:spcPts val="90"/>
              </a:spcBef>
              <a:tabLst>
                <a:tab pos="266065" algn="l"/>
              </a:tabLst>
            </a:pPr>
            <a:endParaRPr lang="ru-RU" dirty="0">
              <a:latin typeface="Century Gothic" pitchFamily="34" charset="0"/>
              <a:cs typeface="Arial"/>
            </a:endParaRP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Специалист </a:t>
            </a: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отдела управления рисками (риск-менеджмента</a:t>
            </a: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)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Менеджер сопровождения </a:t>
            </a: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проектов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cs typeface="Lucida Sans Unicode"/>
              </a:rPr>
              <a:t>Эксперт по контрактному 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cs typeface="Lucida Sans Unicode"/>
              </a:rPr>
              <a:t>менеджменту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cs typeface="Lucida Sans Unicode"/>
              </a:rPr>
              <a:t>Специалист по организации и управления 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cs typeface="Lucida Sans Unicode"/>
              </a:rPr>
              <a:t>бизнесом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cs typeface="Lucida Sans Unicode"/>
              </a:rPr>
              <a:t>Специалист по процессному управлению</a:t>
            </a:r>
            <a:endParaRPr dirty="0">
              <a:solidFill>
                <a:schemeClr val="accent5">
                  <a:lumMod val="20000"/>
                  <a:lumOff val="80000"/>
                </a:schemeClr>
              </a:solidFill>
              <a:latin typeface="Century Gothic" panose="020B0502020202020204" pitchFamily="34" charset="0"/>
              <a:cs typeface="Lucida Sans Unicode"/>
            </a:endParaRPr>
          </a:p>
        </p:txBody>
      </p:sp>
      <p:sp>
        <p:nvSpPr>
          <p:cNvPr id="18" name="object 16"/>
          <p:cNvSpPr txBox="1"/>
          <p:nvPr/>
        </p:nvSpPr>
        <p:spPr>
          <a:xfrm>
            <a:off x="13225094" y="2493868"/>
            <a:ext cx="4815840" cy="26725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26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4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Менеджер </a:t>
            </a: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по </a:t>
            </a: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персоналу</a:t>
            </a: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z="1800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Риск – аналитик</a:t>
            </a: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Риск – менеджер</a:t>
            </a:r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  <a:latin typeface="Century Gothic" panose="020B0502020202020204" pitchFamily="34" charset="0"/>
              <a:cs typeface="Lucida Sans Unicode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Эксперт </a:t>
            </a: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по внешнеэкономической </a:t>
            </a: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деятельности</a:t>
            </a:r>
            <a:endParaRPr lang="en-US" spc="35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Финансовый менеджер</a:t>
            </a:r>
            <a:endParaRPr lang="ru-RU" spc="35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265430" indent="-253365">
              <a:lnSpc>
                <a:spcPts val="2130"/>
              </a:lnSpc>
              <a:spcBef>
                <a:spcPts val="2150"/>
              </a:spcBef>
              <a:buAutoNum type="arabicPeriod"/>
              <a:tabLst>
                <a:tab pos="266065" algn="l"/>
              </a:tabLst>
            </a:pPr>
            <a:endParaRPr lang="ru-RU" spc="35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</p:txBody>
      </p:sp>
      <p:pic>
        <p:nvPicPr>
          <p:cNvPr id="21" name="Picture 4" descr="C:\Users\user\Downloads\free-sticker-working-459362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25094" y="6376690"/>
            <a:ext cx="3438227" cy="3438227"/>
          </a:xfrm>
          <a:prstGeom prst="rect">
            <a:avLst/>
          </a:prstGeom>
          <a:noFill/>
        </p:spPr>
      </p:pic>
      <p:pic>
        <p:nvPicPr>
          <p:cNvPr id="22" name="Picture 6" descr="C:\Users\user\Downloads\free-sticker-project-management-459361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91854" y="2671743"/>
            <a:ext cx="2786082" cy="2786082"/>
          </a:xfrm>
          <a:prstGeom prst="rect">
            <a:avLst/>
          </a:prstGeom>
          <a:noFill/>
        </p:spPr>
      </p:pic>
      <p:pic>
        <p:nvPicPr>
          <p:cNvPr id="23" name="Picture 5" descr="C:\Users\user\Downloads\free-sticker-business-459362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30" y="2686167"/>
            <a:ext cx="3143272" cy="3143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25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851446" y="126663"/>
            <a:ext cx="15797610" cy="19518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5" dirty="0">
                <a:latin typeface="Century Gothic" pitchFamily="34" charset="0"/>
                <a:cs typeface="Arial"/>
              </a:rPr>
              <a:t>К</a:t>
            </a:r>
            <a:r>
              <a:rPr sz="6400" spc="700" dirty="0">
                <a:latin typeface="Century Gothic" pitchFamily="34" charset="0"/>
                <a:cs typeface="Arial"/>
              </a:rPr>
              <a:t>а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-665" dirty="0">
                <a:latin typeface="Century Gothic" pitchFamily="34" charset="0"/>
                <a:cs typeface="Arial"/>
              </a:rPr>
              <a:t>ь</a:t>
            </a:r>
            <a:r>
              <a:rPr sz="6400" spc="490" dirty="0">
                <a:latin typeface="Century Gothic" pitchFamily="34" charset="0"/>
                <a:cs typeface="Arial"/>
              </a:rPr>
              <a:t>е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80" dirty="0">
                <a:latin typeface="Century Gothic" pitchFamily="34" charset="0"/>
                <a:cs typeface="Arial"/>
              </a:rPr>
              <a:t>н</a:t>
            </a:r>
            <a:r>
              <a:rPr sz="6400" spc="-825" dirty="0">
                <a:latin typeface="Century Gothic" pitchFamily="34" charset="0"/>
                <a:cs typeface="Arial"/>
              </a:rPr>
              <a:t>ы</a:t>
            </a:r>
            <a:r>
              <a:rPr sz="6400" spc="50" dirty="0">
                <a:latin typeface="Century Gothic" pitchFamily="34" charset="0"/>
                <a:cs typeface="Arial"/>
              </a:rPr>
              <a:t>й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409" dirty="0" err="1">
                <a:latin typeface="Century Gothic" pitchFamily="34" charset="0"/>
                <a:cs typeface="Arial"/>
              </a:rPr>
              <a:t>т</a:t>
            </a:r>
            <a:r>
              <a:rPr sz="6400" spc="320" dirty="0" err="1">
                <a:latin typeface="Century Gothic" pitchFamily="34" charset="0"/>
                <a:cs typeface="Arial"/>
              </a:rPr>
              <a:t>р</a:t>
            </a:r>
            <a:r>
              <a:rPr sz="6400" spc="490" dirty="0" err="1">
                <a:latin typeface="Century Gothic" pitchFamily="34" charset="0"/>
                <a:cs typeface="Arial"/>
              </a:rPr>
              <a:t>е</a:t>
            </a:r>
            <a:r>
              <a:rPr sz="6400" spc="340" dirty="0" err="1">
                <a:latin typeface="Century Gothic" pitchFamily="34" charset="0"/>
                <a:cs typeface="Arial"/>
              </a:rPr>
              <a:t>к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625" dirty="0" smtClean="0">
                <a:latin typeface="Century Gothic" pitchFamily="34" charset="0"/>
                <a:cs typeface="Arial"/>
              </a:rPr>
              <a:t>«</a:t>
            </a:r>
            <a:r>
              <a:rPr lang="ru-RU" sz="6400" spc="-730" dirty="0">
                <a:latin typeface="Century Gothic" pitchFamily="34" charset="0"/>
                <a:cs typeface="Arial"/>
              </a:rPr>
              <a:t>Д</a:t>
            </a:r>
            <a:r>
              <a:rPr sz="6400" spc="490" dirty="0" err="1" smtClean="0">
                <a:latin typeface="Century Gothic" pitchFamily="34" charset="0"/>
                <a:cs typeface="Arial"/>
              </a:rPr>
              <a:t>е</a:t>
            </a:r>
            <a:r>
              <a:rPr sz="6400" spc="45" dirty="0" err="1" smtClean="0">
                <a:latin typeface="Century Gothic" pitchFamily="34" charset="0"/>
                <a:cs typeface="Arial"/>
              </a:rPr>
              <a:t>й</a:t>
            </a:r>
            <a:r>
              <a:rPr sz="6400" spc="434" dirty="0" err="1" smtClean="0">
                <a:latin typeface="Century Gothic" pitchFamily="34" charset="0"/>
                <a:cs typeface="Arial"/>
              </a:rPr>
              <a:t>с</a:t>
            </a:r>
            <a:r>
              <a:rPr sz="6400" spc="-409" dirty="0" err="1" smtClean="0">
                <a:latin typeface="Century Gothic" pitchFamily="34" charset="0"/>
                <a:cs typeface="Arial"/>
              </a:rPr>
              <a:t>т</a:t>
            </a:r>
            <a:r>
              <a:rPr sz="6400" spc="-480" dirty="0" err="1" smtClean="0">
                <a:latin typeface="Century Gothic" pitchFamily="34" charset="0"/>
                <a:cs typeface="Arial"/>
              </a:rPr>
              <a:t>в</a:t>
            </a:r>
            <a:r>
              <a:rPr sz="6400" spc="70" dirty="0" err="1" smtClean="0">
                <a:latin typeface="Century Gothic" pitchFamily="34" charset="0"/>
                <a:cs typeface="Arial"/>
              </a:rPr>
              <a:t>у</a:t>
            </a:r>
            <a:r>
              <a:rPr sz="6400" spc="100" dirty="0" err="1" smtClean="0">
                <a:latin typeface="Century Gothic" pitchFamily="34" charset="0"/>
                <a:cs typeface="Arial"/>
              </a:rPr>
              <a:t>ю</a:t>
            </a:r>
            <a:r>
              <a:rPr sz="6400" spc="-620" dirty="0" smtClean="0">
                <a:latin typeface="Century Gothic" pitchFamily="34" charset="0"/>
                <a:cs typeface="Arial"/>
              </a:rPr>
              <a:t>»</a:t>
            </a:r>
            <a:r>
              <a:rPr lang="ru-RU" sz="6400" spc="-620" dirty="0" smtClean="0">
                <a:latin typeface="Century Gothic" pitchFamily="34" charset="0"/>
                <a:cs typeface="Arial"/>
              </a:rPr>
              <a:t>. </a:t>
            </a:r>
            <a:r>
              <a:rPr lang="ru-RU" sz="6000" spc="-620" dirty="0" smtClean="0">
                <a:solidFill>
                  <a:schemeClr val="bg1"/>
                </a:solidFill>
                <a:latin typeface="Century Gothic" pitchFamily="34" charset="0"/>
                <a:cs typeface="Arial"/>
              </a:rPr>
              <a:t>Направление подготовки «Бизнес - аналитика»</a:t>
            </a:r>
            <a:endParaRPr sz="6000" dirty="0">
              <a:solidFill>
                <a:schemeClr val="bg1"/>
              </a:solidFill>
              <a:latin typeface="Century Gothic" pitchFamily="34" charset="0"/>
              <a:cs typeface="Arial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749223" y="6257429"/>
            <a:ext cx="4715510" cy="22211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1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ru-RU" sz="2150" dirty="0" smtClean="0">
              <a:latin typeface="Century Gothic" pitchFamily="34" charset="0"/>
              <a:cs typeface="Arial"/>
            </a:endParaRPr>
          </a:p>
          <a:p>
            <a:pPr marL="457200" indent="-4572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Аналитик </a:t>
            </a:r>
            <a:r>
              <a:rPr lang="ru-RU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excel</a:t>
            </a: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 </a:t>
            </a:r>
            <a:endParaRPr lang="ru-RU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Arial"/>
            </a:endParaRPr>
          </a:p>
          <a:p>
            <a:pPr marL="457200" indent="-4572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Младший </a:t>
            </a: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аналитик </a:t>
            </a:r>
            <a:endParaRPr lang="ru-RU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Arial"/>
            </a:endParaRPr>
          </a:p>
          <a:p>
            <a:pPr marL="457200" indent="-4572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Помощник </a:t>
            </a: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менеджера проектов </a:t>
            </a:r>
            <a:endParaRPr lang="ru-RU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Arial"/>
            </a:endParaRPr>
          </a:p>
          <a:p>
            <a:pPr marL="457200" indent="-4572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Веб-разработчик </a:t>
            </a:r>
          </a:p>
          <a:p>
            <a:pPr marL="457200" indent="-4572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Аналитик </a:t>
            </a: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бизнес-процессов </a:t>
            </a:r>
            <a:endParaRPr sz="2150" dirty="0">
              <a:solidFill>
                <a:schemeClr val="bg1"/>
              </a:solidFill>
              <a:latin typeface="Century Gothic" pitchFamily="34" charset="0"/>
              <a:cs typeface="Arial"/>
            </a:endParaRPr>
          </a:p>
        </p:txBody>
      </p:sp>
      <p:grpSp>
        <p:nvGrpSpPr>
          <p:cNvPr id="6" name="object 4"/>
          <p:cNvGrpSpPr/>
          <p:nvPr/>
        </p:nvGrpSpPr>
        <p:grpSpPr>
          <a:xfrm>
            <a:off x="775958" y="542961"/>
            <a:ext cx="1891030" cy="1343025"/>
            <a:chOff x="775958" y="542961"/>
            <a:chExt cx="1891030" cy="1343025"/>
          </a:xfrm>
        </p:grpSpPr>
        <p:sp>
          <p:nvSpPr>
            <p:cNvPr id="7" name="object 5"/>
            <p:cNvSpPr/>
            <p:nvPr/>
          </p:nvSpPr>
          <p:spPr>
            <a:xfrm>
              <a:off x="1006542" y="589052"/>
              <a:ext cx="1430020" cy="1071245"/>
            </a:xfrm>
            <a:custGeom>
              <a:avLst/>
              <a:gdLst/>
              <a:ahLst/>
              <a:cxnLst/>
              <a:rect l="l" t="t" r="r" b="b"/>
              <a:pathLst>
                <a:path w="1430020" h="1071245">
                  <a:moveTo>
                    <a:pt x="1383441" y="1070966"/>
                  </a:moveTo>
                  <a:lnTo>
                    <a:pt x="46125" y="1070966"/>
                  </a:lnTo>
                  <a:lnTo>
                    <a:pt x="28170" y="1067344"/>
                  </a:lnTo>
                  <a:lnTo>
                    <a:pt x="13509" y="1057467"/>
                  </a:lnTo>
                  <a:lnTo>
                    <a:pt x="3624" y="1042816"/>
                  </a:lnTo>
                  <a:lnTo>
                    <a:pt x="0" y="1024875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383441" y="0"/>
                  </a:lnTo>
                  <a:lnTo>
                    <a:pt x="1401396" y="3621"/>
                  </a:lnTo>
                  <a:lnTo>
                    <a:pt x="1416057" y="13499"/>
                  </a:lnTo>
                  <a:lnTo>
                    <a:pt x="1425942" y="28149"/>
                  </a:lnTo>
                  <a:lnTo>
                    <a:pt x="1429566" y="46091"/>
                  </a:lnTo>
                  <a:lnTo>
                    <a:pt x="1429566" y="1024875"/>
                  </a:lnTo>
                  <a:lnTo>
                    <a:pt x="1425942" y="1042816"/>
                  </a:lnTo>
                  <a:lnTo>
                    <a:pt x="1416057" y="1057467"/>
                  </a:lnTo>
                  <a:lnTo>
                    <a:pt x="1401396" y="1067344"/>
                  </a:lnTo>
                  <a:lnTo>
                    <a:pt x="1383441" y="107096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/>
            <p:cNvSpPr/>
            <p:nvPr/>
          </p:nvSpPr>
          <p:spPr>
            <a:xfrm>
              <a:off x="960416" y="542961"/>
              <a:ext cx="1522095" cy="1163320"/>
            </a:xfrm>
            <a:custGeom>
              <a:avLst/>
              <a:gdLst/>
              <a:ahLst/>
              <a:cxnLst/>
              <a:rect l="l" t="t" r="r" b="b"/>
              <a:pathLst>
                <a:path w="1522095" h="1163320">
                  <a:moveTo>
                    <a:pt x="1429566" y="1163141"/>
                  </a:moveTo>
                  <a:lnTo>
                    <a:pt x="92250" y="1163141"/>
                  </a:lnTo>
                  <a:lnTo>
                    <a:pt x="56341" y="1155898"/>
                  </a:lnTo>
                  <a:lnTo>
                    <a:pt x="27018" y="1136143"/>
                  </a:lnTo>
                  <a:lnTo>
                    <a:pt x="7249" y="1106842"/>
                  </a:lnTo>
                  <a:lnTo>
                    <a:pt x="0" y="1070959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429566" y="0"/>
                  </a:lnTo>
                  <a:lnTo>
                    <a:pt x="1465475" y="7244"/>
                  </a:lnTo>
                  <a:lnTo>
                    <a:pt x="1494798" y="27001"/>
                  </a:lnTo>
                  <a:lnTo>
                    <a:pt x="1514568" y="56302"/>
                  </a:lnTo>
                  <a:lnTo>
                    <a:pt x="1521817" y="92182"/>
                  </a:lnTo>
                  <a:lnTo>
                    <a:pt x="92250" y="92182"/>
                  </a:lnTo>
                  <a:lnTo>
                    <a:pt x="92250" y="1070959"/>
                  </a:lnTo>
                  <a:lnTo>
                    <a:pt x="1521817" y="1070959"/>
                  </a:lnTo>
                  <a:lnTo>
                    <a:pt x="1514568" y="1106842"/>
                  </a:lnTo>
                  <a:lnTo>
                    <a:pt x="1494798" y="1136143"/>
                  </a:lnTo>
                  <a:lnTo>
                    <a:pt x="1465475" y="1155898"/>
                  </a:lnTo>
                  <a:lnTo>
                    <a:pt x="1429566" y="1163141"/>
                  </a:lnTo>
                  <a:close/>
                </a:path>
                <a:path w="1522095" h="1163320">
                  <a:moveTo>
                    <a:pt x="1521817" y="1070959"/>
                  </a:moveTo>
                  <a:lnTo>
                    <a:pt x="1429566" y="1070959"/>
                  </a:lnTo>
                  <a:lnTo>
                    <a:pt x="1429566" y="92182"/>
                  </a:lnTo>
                  <a:lnTo>
                    <a:pt x="1521817" y="92182"/>
                  </a:lnTo>
                  <a:lnTo>
                    <a:pt x="1521817" y="1070959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1161316" y="724900"/>
              <a:ext cx="1120140" cy="771525"/>
            </a:xfrm>
            <a:custGeom>
              <a:avLst/>
              <a:gdLst/>
              <a:ahLst/>
              <a:cxnLst/>
              <a:rect l="l" t="t" r="r" b="b"/>
              <a:pathLst>
                <a:path w="1120139" h="771525">
                  <a:moveTo>
                    <a:pt x="1073906" y="770913"/>
                  </a:moveTo>
                  <a:lnTo>
                    <a:pt x="46125" y="770913"/>
                  </a:lnTo>
                  <a:lnTo>
                    <a:pt x="28170" y="767291"/>
                  </a:lnTo>
                  <a:lnTo>
                    <a:pt x="13509" y="757413"/>
                  </a:lnTo>
                  <a:lnTo>
                    <a:pt x="3624" y="742763"/>
                  </a:lnTo>
                  <a:lnTo>
                    <a:pt x="0" y="724822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073906" y="0"/>
                  </a:lnTo>
                  <a:lnTo>
                    <a:pt x="1091860" y="3621"/>
                  </a:lnTo>
                  <a:lnTo>
                    <a:pt x="1106522" y="13499"/>
                  </a:lnTo>
                  <a:lnTo>
                    <a:pt x="1116407" y="28149"/>
                  </a:lnTo>
                  <a:lnTo>
                    <a:pt x="1120031" y="46091"/>
                  </a:lnTo>
                  <a:lnTo>
                    <a:pt x="1120031" y="724822"/>
                  </a:lnTo>
                  <a:lnTo>
                    <a:pt x="1116407" y="742763"/>
                  </a:lnTo>
                  <a:lnTo>
                    <a:pt x="1106522" y="757413"/>
                  </a:lnTo>
                  <a:lnTo>
                    <a:pt x="1091860" y="767291"/>
                  </a:lnTo>
                  <a:lnTo>
                    <a:pt x="1073906" y="77091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1115184" y="678809"/>
              <a:ext cx="1212850" cy="863600"/>
            </a:xfrm>
            <a:custGeom>
              <a:avLst/>
              <a:gdLst/>
              <a:ahLst/>
              <a:cxnLst/>
              <a:rect l="l" t="t" r="r" b="b"/>
              <a:pathLst>
                <a:path w="1212850" h="863600">
                  <a:moveTo>
                    <a:pt x="1120031" y="863095"/>
                  </a:moveTo>
                  <a:lnTo>
                    <a:pt x="92250" y="863095"/>
                  </a:lnTo>
                  <a:lnTo>
                    <a:pt x="56341" y="855851"/>
                  </a:lnTo>
                  <a:lnTo>
                    <a:pt x="27018" y="836096"/>
                  </a:lnTo>
                  <a:lnTo>
                    <a:pt x="7249" y="806795"/>
                  </a:lnTo>
                  <a:lnTo>
                    <a:pt x="0" y="770913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120031" y="0"/>
                  </a:lnTo>
                  <a:lnTo>
                    <a:pt x="1155940" y="7243"/>
                  </a:lnTo>
                  <a:lnTo>
                    <a:pt x="1185263" y="26998"/>
                  </a:lnTo>
                  <a:lnTo>
                    <a:pt x="1205032" y="56299"/>
                  </a:lnTo>
                  <a:lnTo>
                    <a:pt x="1212282" y="92182"/>
                  </a:lnTo>
                  <a:lnTo>
                    <a:pt x="92250" y="92182"/>
                  </a:lnTo>
                  <a:lnTo>
                    <a:pt x="92250" y="770913"/>
                  </a:lnTo>
                  <a:lnTo>
                    <a:pt x="1212282" y="770913"/>
                  </a:lnTo>
                  <a:lnTo>
                    <a:pt x="1205032" y="806795"/>
                  </a:lnTo>
                  <a:lnTo>
                    <a:pt x="1185263" y="836096"/>
                  </a:lnTo>
                  <a:lnTo>
                    <a:pt x="1155940" y="855851"/>
                  </a:lnTo>
                  <a:lnTo>
                    <a:pt x="1120031" y="863095"/>
                  </a:lnTo>
                  <a:close/>
                </a:path>
                <a:path w="1212850" h="863600">
                  <a:moveTo>
                    <a:pt x="1212282" y="770913"/>
                  </a:moveTo>
                  <a:lnTo>
                    <a:pt x="1120031" y="770913"/>
                  </a:lnTo>
                  <a:lnTo>
                    <a:pt x="1120031" y="92182"/>
                  </a:lnTo>
                  <a:lnTo>
                    <a:pt x="1212282" y="92182"/>
                  </a:lnTo>
                  <a:lnTo>
                    <a:pt x="1212282" y="7709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/>
            <p:cNvSpPr/>
            <p:nvPr/>
          </p:nvSpPr>
          <p:spPr>
            <a:xfrm>
              <a:off x="822084" y="1622989"/>
              <a:ext cx="1798955" cy="217170"/>
            </a:xfrm>
            <a:custGeom>
              <a:avLst/>
              <a:gdLst/>
              <a:ahLst/>
              <a:cxnLst/>
              <a:rect l="l" t="t" r="r" b="b"/>
              <a:pathLst>
                <a:path w="1798955" h="217169">
                  <a:moveTo>
                    <a:pt x="1689982" y="216834"/>
                  </a:moveTo>
                  <a:lnTo>
                    <a:pt x="108493" y="216834"/>
                  </a:lnTo>
                  <a:lnTo>
                    <a:pt x="66301" y="208301"/>
                  </a:lnTo>
                  <a:lnTo>
                    <a:pt x="31811" y="185046"/>
                  </a:lnTo>
                  <a:lnTo>
                    <a:pt x="8538" y="150581"/>
                  </a:lnTo>
                  <a:lnTo>
                    <a:pt x="0" y="108420"/>
                  </a:lnTo>
                  <a:lnTo>
                    <a:pt x="8538" y="66258"/>
                  </a:lnTo>
                  <a:lnTo>
                    <a:pt x="31811" y="31791"/>
                  </a:lnTo>
                  <a:lnTo>
                    <a:pt x="66301" y="8533"/>
                  </a:lnTo>
                  <a:lnTo>
                    <a:pt x="108493" y="0"/>
                  </a:lnTo>
                  <a:lnTo>
                    <a:pt x="1689982" y="0"/>
                  </a:lnTo>
                  <a:lnTo>
                    <a:pt x="1732175" y="8533"/>
                  </a:lnTo>
                  <a:lnTo>
                    <a:pt x="1766668" y="31791"/>
                  </a:lnTo>
                  <a:lnTo>
                    <a:pt x="1789943" y="66258"/>
                  </a:lnTo>
                  <a:lnTo>
                    <a:pt x="1798483" y="108420"/>
                  </a:lnTo>
                  <a:lnTo>
                    <a:pt x="1789943" y="150578"/>
                  </a:lnTo>
                  <a:lnTo>
                    <a:pt x="1766668" y="185043"/>
                  </a:lnTo>
                  <a:lnTo>
                    <a:pt x="1732175" y="208300"/>
                  </a:lnTo>
                  <a:lnTo>
                    <a:pt x="1689982" y="216834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0"/>
            <p:cNvSpPr/>
            <p:nvPr/>
          </p:nvSpPr>
          <p:spPr>
            <a:xfrm>
              <a:off x="775957" y="1062201"/>
              <a:ext cx="1891030" cy="824230"/>
            </a:xfrm>
            <a:custGeom>
              <a:avLst/>
              <a:gdLst/>
              <a:ahLst/>
              <a:cxnLst/>
              <a:rect l="l" t="t" r="r" b="b"/>
              <a:pathLst>
                <a:path w="1891030" h="824230">
                  <a:moveTo>
                    <a:pt x="814425" y="46088"/>
                  </a:moveTo>
                  <a:lnTo>
                    <a:pt x="810806" y="28143"/>
                  </a:lnTo>
                  <a:lnTo>
                    <a:pt x="800925" y="13500"/>
                  </a:lnTo>
                  <a:lnTo>
                    <a:pt x="786257" y="3619"/>
                  </a:lnTo>
                  <a:lnTo>
                    <a:pt x="768299" y="0"/>
                  </a:lnTo>
                  <a:lnTo>
                    <a:pt x="568490" y="0"/>
                  </a:lnTo>
                  <a:lnTo>
                    <a:pt x="550532" y="3619"/>
                  </a:lnTo>
                  <a:lnTo>
                    <a:pt x="535876" y="13500"/>
                  </a:lnTo>
                  <a:lnTo>
                    <a:pt x="525995" y="28143"/>
                  </a:lnTo>
                  <a:lnTo>
                    <a:pt x="522363" y="46088"/>
                  </a:lnTo>
                  <a:lnTo>
                    <a:pt x="525995" y="64033"/>
                  </a:lnTo>
                  <a:lnTo>
                    <a:pt x="535876" y="78676"/>
                  </a:lnTo>
                  <a:lnTo>
                    <a:pt x="550532" y="88557"/>
                  </a:lnTo>
                  <a:lnTo>
                    <a:pt x="568490" y="92176"/>
                  </a:lnTo>
                  <a:lnTo>
                    <a:pt x="768299" y="92176"/>
                  </a:lnTo>
                  <a:lnTo>
                    <a:pt x="786257" y="88557"/>
                  </a:lnTo>
                  <a:lnTo>
                    <a:pt x="800925" y="78676"/>
                  </a:lnTo>
                  <a:lnTo>
                    <a:pt x="810806" y="64033"/>
                  </a:lnTo>
                  <a:lnTo>
                    <a:pt x="814425" y="46088"/>
                  </a:lnTo>
                  <a:close/>
                </a:path>
                <a:path w="1891030" h="824230">
                  <a:moveTo>
                    <a:pt x="1014247" y="258394"/>
                  </a:moveTo>
                  <a:lnTo>
                    <a:pt x="1010627" y="240449"/>
                  </a:lnTo>
                  <a:lnTo>
                    <a:pt x="1000747" y="225806"/>
                  </a:lnTo>
                  <a:lnTo>
                    <a:pt x="986078" y="215925"/>
                  </a:lnTo>
                  <a:lnTo>
                    <a:pt x="968121" y="212305"/>
                  </a:lnTo>
                  <a:lnTo>
                    <a:pt x="568502" y="212305"/>
                  </a:lnTo>
                  <a:lnTo>
                    <a:pt x="550545" y="215925"/>
                  </a:lnTo>
                  <a:lnTo>
                    <a:pt x="535876" y="225806"/>
                  </a:lnTo>
                  <a:lnTo>
                    <a:pt x="525995" y="240449"/>
                  </a:lnTo>
                  <a:lnTo>
                    <a:pt x="522376" y="258394"/>
                  </a:lnTo>
                  <a:lnTo>
                    <a:pt x="525995" y="276339"/>
                  </a:lnTo>
                  <a:lnTo>
                    <a:pt x="535876" y="290982"/>
                  </a:lnTo>
                  <a:lnTo>
                    <a:pt x="550545" y="300863"/>
                  </a:lnTo>
                  <a:lnTo>
                    <a:pt x="568502" y="304482"/>
                  </a:lnTo>
                  <a:lnTo>
                    <a:pt x="968121" y="304482"/>
                  </a:lnTo>
                  <a:lnTo>
                    <a:pt x="986078" y="300863"/>
                  </a:lnTo>
                  <a:lnTo>
                    <a:pt x="1000734" y="290982"/>
                  </a:lnTo>
                  <a:lnTo>
                    <a:pt x="1010627" y="276339"/>
                  </a:lnTo>
                  <a:lnTo>
                    <a:pt x="1014247" y="258394"/>
                  </a:lnTo>
                  <a:close/>
                </a:path>
                <a:path w="1891030" h="824230">
                  <a:moveTo>
                    <a:pt x="1890725" y="669213"/>
                  </a:moveTo>
                  <a:lnTo>
                    <a:pt x="1882838" y="620433"/>
                  </a:lnTo>
                  <a:lnTo>
                    <a:pt x="1875815" y="606894"/>
                  </a:lnTo>
                  <a:lnTo>
                    <a:pt x="1860854" y="578027"/>
                  </a:lnTo>
                  <a:lnTo>
                    <a:pt x="1827364" y="544563"/>
                  </a:lnTo>
                  <a:lnTo>
                    <a:pt x="1798472" y="529628"/>
                  </a:lnTo>
                  <a:lnTo>
                    <a:pt x="1798472" y="669213"/>
                  </a:lnTo>
                  <a:lnTo>
                    <a:pt x="1793582" y="693470"/>
                  </a:lnTo>
                  <a:lnTo>
                    <a:pt x="1780209" y="713282"/>
                  </a:lnTo>
                  <a:lnTo>
                    <a:pt x="1760385" y="726643"/>
                  </a:lnTo>
                  <a:lnTo>
                    <a:pt x="1736115" y="731532"/>
                  </a:lnTo>
                  <a:lnTo>
                    <a:pt x="154609" y="731532"/>
                  </a:lnTo>
                  <a:lnTo>
                    <a:pt x="130340" y="726643"/>
                  </a:lnTo>
                  <a:lnTo>
                    <a:pt x="110515" y="713282"/>
                  </a:lnTo>
                  <a:lnTo>
                    <a:pt x="97142" y="693470"/>
                  </a:lnTo>
                  <a:lnTo>
                    <a:pt x="92240" y="669213"/>
                  </a:lnTo>
                  <a:lnTo>
                    <a:pt x="97142" y="644956"/>
                  </a:lnTo>
                  <a:lnTo>
                    <a:pt x="110515" y="625144"/>
                  </a:lnTo>
                  <a:lnTo>
                    <a:pt x="130340" y="611784"/>
                  </a:lnTo>
                  <a:lnTo>
                    <a:pt x="154609" y="606894"/>
                  </a:lnTo>
                  <a:lnTo>
                    <a:pt x="1736115" y="606894"/>
                  </a:lnTo>
                  <a:lnTo>
                    <a:pt x="1760385" y="611784"/>
                  </a:lnTo>
                  <a:lnTo>
                    <a:pt x="1780209" y="625144"/>
                  </a:lnTo>
                  <a:lnTo>
                    <a:pt x="1793582" y="644956"/>
                  </a:lnTo>
                  <a:lnTo>
                    <a:pt x="1798472" y="669213"/>
                  </a:lnTo>
                  <a:lnTo>
                    <a:pt x="1798472" y="529628"/>
                  </a:lnTo>
                  <a:lnTo>
                    <a:pt x="1784921" y="522605"/>
                  </a:lnTo>
                  <a:lnTo>
                    <a:pt x="1736115" y="514705"/>
                  </a:lnTo>
                  <a:lnTo>
                    <a:pt x="154609" y="514705"/>
                  </a:lnTo>
                  <a:lnTo>
                    <a:pt x="105791" y="522605"/>
                  </a:lnTo>
                  <a:lnTo>
                    <a:pt x="63360" y="544563"/>
                  </a:lnTo>
                  <a:lnTo>
                    <a:pt x="29870" y="578027"/>
                  </a:lnTo>
                  <a:lnTo>
                    <a:pt x="7886" y="620433"/>
                  </a:lnTo>
                  <a:lnTo>
                    <a:pt x="0" y="669213"/>
                  </a:lnTo>
                  <a:lnTo>
                    <a:pt x="7886" y="717994"/>
                  </a:lnTo>
                  <a:lnTo>
                    <a:pt x="29870" y="760399"/>
                  </a:lnTo>
                  <a:lnTo>
                    <a:pt x="63360" y="793864"/>
                  </a:lnTo>
                  <a:lnTo>
                    <a:pt x="105791" y="815835"/>
                  </a:lnTo>
                  <a:lnTo>
                    <a:pt x="154609" y="823722"/>
                  </a:lnTo>
                  <a:lnTo>
                    <a:pt x="1736115" y="823722"/>
                  </a:lnTo>
                  <a:lnTo>
                    <a:pt x="1784934" y="815835"/>
                  </a:lnTo>
                  <a:lnTo>
                    <a:pt x="1827364" y="793864"/>
                  </a:lnTo>
                  <a:lnTo>
                    <a:pt x="1860854" y="760399"/>
                  </a:lnTo>
                  <a:lnTo>
                    <a:pt x="1875815" y="731532"/>
                  </a:lnTo>
                  <a:lnTo>
                    <a:pt x="1882838" y="717994"/>
                  </a:lnTo>
                  <a:lnTo>
                    <a:pt x="1890725" y="6692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"/>
            <p:cNvSpPr/>
            <p:nvPr/>
          </p:nvSpPr>
          <p:spPr>
            <a:xfrm>
              <a:off x="1918904" y="728545"/>
              <a:ext cx="220979" cy="426084"/>
            </a:xfrm>
            <a:custGeom>
              <a:avLst/>
              <a:gdLst/>
              <a:ahLst/>
              <a:cxnLst/>
              <a:rect l="l" t="t" r="r" b="b"/>
              <a:pathLst>
                <a:path w="220980" h="426084">
                  <a:moveTo>
                    <a:pt x="180086" y="425832"/>
                  </a:moveTo>
                  <a:lnTo>
                    <a:pt x="174679" y="425832"/>
                  </a:lnTo>
                  <a:lnTo>
                    <a:pt x="164973" y="424800"/>
                  </a:lnTo>
                  <a:lnTo>
                    <a:pt x="155716" y="421758"/>
                  </a:lnTo>
                  <a:lnTo>
                    <a:pt x="147239" y="416792"/>
                  </a:lnTo>
                  <a:lnTo>
                    <a:pt x="139872" y="409984"/>
                  </a:lnTo>
                  <a:lnTo>
                    <a:pt x="110395" y="376125"/>
                  </a:lnTo>
                  <a:lnTo>
                    <a:pt x="80924" y="409984"/>
                  </a:lnTo>
                  <a:lnTo>
                    <a:pt x="73557" y="416788"/>
                  </a:lnTo>
                  <a:lnTo>
                    <a:pt x="65078" y="421753"/>
                  </a:lnTo>
                  <a:lnTo>
                    <a:pt x="55820" y="424796"/>
                  </a:lnTo>
                  <a:lnTo>
                    <a:pt x="46118" y="425832"/>
                  </a:lnTo>
                  <a:lnTo>
                    <a:pt x="40696" y="425832"/>
                  </a:lnTo>
                  <a:lnTo>
                    <a:pt x="2148" y="393645"/>
                  </a:lnTo>
                  <a:lnTo>
                    <a:pt x="0" y="379734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74672" y="0"/>
                  </a:lnTo>
                  <a:lnTo>
                    <a:pt x="192626" y="3621"/>
                  </a:lnTo>
                  <a:lnTo>
                    <a:pt x="207288" y="13499"/>
                  </a:lnTo>
                  <a:lnTo>
                    <a:pt x="217172" y="28149"/>
                  </a:lnTo>
                  <a:lnTo>
                    <a:pt x="220797" y="46091"/>
                  </a:lnTo>
                  <a:lnTo>
                    <a:pt x="220797" y="379734"/>
                  </a:lnTo>
                  <a:lnTo>
                    <a:pt x="203113" y="416020"/>
                  </a:lnTo>
                  <a:lnTo>
                    <a:pt x="180086" y="42583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2"/>
            <p:cNvSpPr/>
            <p:nvPr/>
          </p:nvSpPr>
          <p:spPr>
            <a:xfrm>
              <a:off x="1872779" y="682461"/>
              <a:ext cx="313055" cy="518159"/>
            </a:xfrm>
            <a:custGeom>
              <a:avLst/>
              <a:gdLst/>
              <a:ahLst/>
              <a:cxnLst/>
              <a:rect l="l" t="t" r="r" b="b"/>
              <a:pathLst>
                <a:path w="313055" h="518159">
                  <a:moveTo>
                    <a:pt x="92228" y="518007"/>
                  </a:moveTo>
                  <a:lnTo>
                    <a:pt x="35364" y="498398"/>
                  </a:lnTo>
                  <a:lnTo>
                    <a:pt x="4296" y="453644"/>
                  </a:lnTo>
                  <a:lnTo>
                    <a:pt x="0" y="425825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220797" y="0"/>
                  </a:lnTo>
                  <a:lnTo>
                    <a:pt x="256703" y="7244"/>
                  </a:lnTo>
                  <a:lnTo>
                    <a:pt x="286026" y="27001"/>
                  </a:lnTo>
                  <a:lnTo>
                    <a:pt x="305797" y="56302"/>
                  </a:lnTo>
                  <a:lnTo>
                    <a:pt x="313047" y="92182"/>
                  </a:lnTo>
                  <a:lnTo>
                    <a:pt x="92250" y="92182"/>
                  </a:lnTo>
                  <a:lnTo>
                    <a:pt x="92250" y="425825"/>
                  </a:lnTo>
                  <a:lnTo>
                    <a:pt x="313047" y="425825"/>
                  </a:lnTo>
                  <a:lnTo>
                    <a:pt x="308752" y="453644"/>
                  </a:lnTo>
                  <a:lnTo>
                    <a:pt x="296598" y="478363"/>
                  </a:lnTo>
                  <a:lnTo>
                    <a:pt x="283774" y="491948"/>
                  </a:lnTo>
                  <a:lnTo>
                    <a:pt x="156527" y="491948"/>
                  </a:lnTo>
                  <a:lnTo>
                    <a:pt x="142456" y="503163"/>
                  </a:lnTo>
                  <a:lnTo>
                    <a:pt x="126722" y="511328"/>
                  </a:lnTo>
                  <a:lnTo>
                    <a:pt x="109816" y="516317"/>
                  </a:lnTo>
                  <a:lnTo>
                    <a:pt x="92228" y="518007"/>
                  </a:lnTo>
                  <a:close/>
                </a:path>
                <a:path w="313055" h="518159">
                  <a:moveTo>
                    <a:pt x="313047" y="425825"/>
                  </a:moveTo>
                  <a:lnTo>
                    <a:pt x="220797" y="425825"/>
                  </a:lnTo>
                  <a:lnTo>
                    <a:pt x="220797" y="92182"/>
                  </a:lnTo>
                  <a:lnTo>
                    <a:pt x="313047" y="92182"/>
                  </a:lnTo>
                  <a:lnTo>
                    <a:pt x="313047" y="425825"/>
                  </a:lnTo>
                  <a:close/>
                </a:path>
                <a:path w="313055" h="518159">
                  <a:moveTo>
                    <a:pt x="220797" y="425825"/>
                  </a:moveTo>
                  <a:lnTo>
                    <a:pt x="92250" y="425825"/>
                  </a:lnTo>
                  <a:lnTo>
                    <a:pt x="156520" y="351980"/>
                  </a:lnTo>
                  <a:lnTo>
                    <a:pt x="220797" y="425825"/>
                  </a:lnTo>
                  <a:close/>
                </a:path>
                <a:path w="313055" h="518159">
                  <a:moveTo>
                    <a:pt x="220818" y="518007"/>
                  </a:moveTo>
                  <a:lnTo>
                    <a:pt x="203231" y="516316"/>
                  </a:lnTo>
                  <a:lnTo>
                    <a:pt x="186326" y="511325"/>
                  </a:lnTo>
                  <a:lnTo>
                    <a:pt x="170594" y="503160"/>
                  </a:lnTo>
                  <a:lnTo>
                    <a:pt x="156527" y="491948"/>
                  </a:lnTo>
                  <a:lnTo>
                    <a:pt x="283774" y="491948"/>
                  </a:lnTo>
                  <a:lnTo>
                    <a:pt x="245143" y="514738"/>
                  </a:lnTo>
                  <a:lnTo>
                    <a:pt x="220818" y="518007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3"/>
          <p:cNvSpPr txBox="1"/>
          <p:nvPr/>
        </p:nvSpPr>
        <p:spPr>
          <a:xfrm>
            <a:off x="5186940" y="5024550"/>
            <a:ext cx="3931285" cy="164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927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2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Arial"/>
            </a:endParaRP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5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Начинающий аналитик данных </a:t>
            </a:r>
            <a:endParaRPr lang="ru-RU" spc="50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5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Бизнес-аналитик </a:t>
            </a:r>
            <a:endParaRPr sz="1800" dirty="0">
              <a:latin typeface="Century Gothic" pitchFamily="34" charset="0"/>
              <a:cs typeface="Lucida Sans Unicode"/>
            </a:endParaRPr>
          </a:p>
        </p:txBody>
      </p:sp>
      <p:sp>
        <p:nvSpPr>
          <p:cNvPr id="16" name="object 14"/>
          <p:cNvSpPr txBox="1"/>
          <p:nvPr/>
        </p:nvSpPr>
        <p:spPr>
          <a:xfrm>
            <a:off x="8624248" y="3494167"/>
            <a:ext cx="4915998" cy="16927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5430" indent="-253365" algn="ctr">
              <a:lnSpc>
                <a:spcPts val="2130"/>
              </a:lnSpc>
              <a:tabLst>
                <a:tab pos="266065" algn="l"/>
              </a:tabLst>
            </a:pPr>
            <a:r>
              <a:rPr lang="ru-RU" sz="3200" b="1" spc="5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3</a:t>
            </a:r>
            <a:r>
              <a:rPr lang="ru-RU" sz="3200" b="1" spc="-40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3200" b="1" spc="85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</a:p>
          <a:p>
            <a:pPr marL="12700" marR="593725">
              <a:lnSpc>
                <a:spcPts val="2100"/>
              </a:lnSpc>
              <a:spcBef>
                <a:spcPts val="90"/>
              </a:spcBef>
              <a:tabLst>
                <a:tab pos="266065" algn="l"/>
              </a:tabLst>
            </a:pPr>
            <a:endParaRPr lang="ru-RU" dirty="0">
              <a:latin typeface="Century Gothic" pitchFamily="34" charset="0"/>
              <a:cs typeface="Arial"/>
            </a:endParaRP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Бизнес-аналитик </a:t>
            </a:r>
            <a:endParaRPr lang="ru-RU" spc="60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Менеджер </a:t>
            </a: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проектов </a:t>
            </a:r>
            <a:endParaRPr lang="ru-RU" spc="60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Веб-аналитик 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Аналитик </a:t>
            </a: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отдела продаж </a:t>
            </a:r>
            <a:endParaRPr dirty="0">
              <a:solidFill>
                <a:schemeClr val="accent5">
                  <a:lumMod val="20000"/>
                  <a:lumOff val="80000"/>
                </a:schemeClr>
              </a:solidFill>
              <a:latin typeface="Century Gothic" panose="020B0502020202020204" pitchFamily="34" charset="0"/>
              <a:cs typeface="Lucida Sans Unicode"/>
            </a:endParaRPr>
          </a:p>
        </p:txBody>
      </p:sp>
      <p:sp>
        <p:nvSpPr>
          <p:cNvPr id="18" name="object 16"/>
          <p:cNvSpPr txBox="1"/>
          <p:nvPr/>
        </p:nvSpPr>
        <p:spPr>
          <a:xfrm>
            <a:off x="13225094" y="2493868"/>
            <a:ext cx="4815840" cy="1582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26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4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Специалист по цифровой трансформации  </a:t>
            </a:r>
            <a:endParaRPr lang="ru-RU" spc="35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Системный </a:t>
            </a: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аналитик  </a:t>
            </a:r>
            <a:endParaRPr lang="ru-RU" spc="35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Аналитик </a:t>
            </a: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данных</a:t>
            </a:r>
            <a:endParaRPr lang="ru-RU" spc="35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</p:txBody>
      </p:sp>
      <p:pic>
        <p:nvPicPr>
          <p:cNvPr id="21" name="Picture 4" descr="C:\Users\user\Downloads\free-sticker-working-459362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25094" y="6376690"/>
            <a:ext cx="3438227" cy="3438227"/>
          </a:xfrm>
          <a:prstGeom prst="rect">
            <a:avLst/>
          </a:prstGeom>
          <a:noFill/>
        </p:spPr>
      </p:pic>
      <p:pic>
        <p:nvPicPr>
          <p:cNvPr id="22" name="Picture 6" descr="C:\Users\user\Downloads\free-sticker-project-management-459361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7976" y="6577625"/>
            <a:ext cx="2786082" cy="2786082"/>
          </a:xfrm>
          <a:prstGeom prst="rect">
            <a:avLst/>
          </a:prstGeom>
          <a:noFill/>
        </p:spPr>
      </p:pic>
      <p:pic>
        <p:nvPicPr>
          <p:cNvPr id="23" name="Picture 5" descr="C:\Users\user\Downloads\free-sticker-business-459362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30" y="2686167"/>
            <a:ext cx="3143272" cy="3143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381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851446" y="126663"/>
            <a:ext cx="15797610" cy="28443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5" dirty="0">
                <a:latin typeface="Century Gothic" pitchFamily="34" charset="0"/>
                <a:cs typeface="Arial"/>
              </a:rPr>
              <a:t>К</a:t>
            </a:r>
            <a:r>
              <a:rPr sz="6400" spc="700" dirty="0">
                <a:latin typeface="Century Gothic" pitchFamily="34" charset="0"/>
                <a:cs typeface="Arial"/>
              </a:rPr>
              <a:t>а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-665" dirty="0">
                <a:latin typeface="Century Gothic" pitchFamily="34" charset="0"/>
                <a:cs typeface="Arial"/>
              </a:rPr>
              <a:t>ь</a:t>
            </a:r>
            <a:r>
              <a:rPr sz="6400" spc="490" dirty="0">
                <a:latin typeface="Century Gothic" pitchFamily="34" charset="0"/>
                <a:cs typeface="Arial"/>
              </a:rPr>
              <a:t>е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80" dirty="0">
                <a:latin typeface="Century Gothic" pitchFamily="34" charset="0"/>
                <a:cs typeface="Arial"/>
              </a:rPr>
              <a:t>н</a:t>
            </a:r>
            <a:r>
              <a:rPr sz="6400" spc="-825" dirty="0">
                <a:latin typeface="Century Gothic" pitchFamily="34" charset="0"/>
                <a:cs typeface="Arial"/>
              </a:rPr>
              <a:t>ы</a:t>
            </a:r>
            <a:r>
              <a:rPr sz="6400" spc="50" dirty="0">
                <a:latin typeface="Century Gothic" pitchFamily="34" charset="0"/>
                <a:cs typeface="Arial"/>
              </a:rPr>
              <a:t>й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409" dirty="0" err="1">
                <a:latin typeface="Century Gothic" pitchFamily="34" charset="0"/>
                <a:cs typeface="Arial"/>
              </a:rPr>
              <a:t>т</a:t>
            </a:r>
            <a:r>
              <a:rPr sz="6400" spc="320" dirty="0" err="1">
                <a:latin typeface="Century Gothic" pitchFamily="34" charset="0"/>
                <a:cs typeface="Arial"/>
              </a:rPr>
              <a:t>р</a:t>
            </a:r>
            <a:r>
              <a:rPr sz="6400" spc="490" dirty="0" err="1">
                <a:latin typeface="Century Gothic" pitchFamily="34" charset="0"/>
                <a:cs typeface="Arial"/>
              </a:rPr>
              <a:t>е</a:t>
            </a:r>
            <a:r>
              <a:rPr sz="6400" spc="340" dirty="0" err="1">
                <a:latin typeface="Century Gothic" pitchFamily="34" charset="0"/>
                <a:cs typeface="Arial"/>
              </a:rPr>
              <a:t>к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625" dirty="0" smtClean="0">
                <a:latin typeface="Century Gothic" pitchFamily="34" charset="0"/>
                <a:cs typeface="Arial"/>
              </a:rPr>
              <a:t>«</a:t>
            </a:r>
            <a:r>
              <a:rPr lang="ru-RU" sz="6400" spc="-730" dirty="0" smtClean="0">
                <a:latin typeface="Century Gothic" pitchFamily="34" charset="0"/>
                <a:cs typeface="Arial"/>
              </a:rPr>
              <a:t>Д</a:t>
            </a:r>
            <a:r>
              <a:rPr sz="6400" spc="490" dirty="0" err="1" smtClean="0">
                <a:latin typeface="Century Gothic" pitchFamily="34" charset="0"/>
                <a:cs typeface="Arial"/>
              </a:rPr>
              <a:t>е</a:t>
            </a:r>
            <a:r>
              <a:rPr sz="6400" spc="45" dirty="0" err="1" smtClean="0">
                <a:latin typeface="Century Gothic" pitchFamily="34" charset="0"/>
                <a:cs typeface="Arial"/>
              </a:rPr>
              <a:t>й</a:t>
            </a:r>
            <a:r>
              <a:rPr sz="6400" spc="434" dirty="0" err="1" smtClean="0">
                <a:latin typeface="Century Gothic" pitchFamily="34" charset="0"/>
                <a:cs typeface="Arial"/>
              </a:rPr>
              <a:t>с</a:t>
            </a:r>
            <a:r>
              <a:rPr sz="6400" spc="-409" dirty="0" err="1" smtClean="0">
                <a:latin typeface="Century Gothic" pitchFamily="34" charset="0"/>
                <a:cs typeface="Arial"/>
              </a:rPr>
              <a:t>т</a:t>
            </a:r>
            <a:r>
              <a:rPr sz="6400" spc="-480" dirty="0" err="1" smtClean="0">
                <a:latin typeface="Century Gothic" pitchFamily="34" charset="0"/>
                <a:cs typeface="Arial"/>
              </a:rPr>
              <a:t>в</a:t>
            </a:r>
            <a:r>
              <a:rPr sz="6400" spc="70" dirty="0" err="1" smtClean="0">
                <a:latin typeface="Century Gothic" pitchFamily="34" charset="0"/>
                <a:cs typeface="Arial"/>
              </a:rPr>
              <a:t>у</a:t>
            </a:r>
            <a:r>
              <a:rPr sz="6400" spc="100" dirty="0" err="1" smtClean="0">
                <a:latin typeface="Century Gothic" pitchFamily="34" charset="0"/>
                <a:cs typeface="Arial"/>
              </a:rPr>
              <a:t>ю</a:t>
            </a:r>
            <a:r>
              <a:rPr sz="6400" spc="-620" dirty="0" smtClean="0">
                <a:latin typeface="Century Gothic" pitchFamily="34" charset="0"/>
                <a:cs typeface="Arial"/>
              </a:rPr>
              <a:t>»</a:t>
            </a:r>
            <a:r>
              <a:rPr lang="ru-RU" sz="6400" spc="-620" dirty="0" smtClean="0">
                <a:latin typeface="Century Gothic" pitchFamily="34" charset="0"/>
                <a:cs typeface="Arial"/>
              </a:rPr>
              <a:t>. </a:t>
            </a:r>
            <a:r>
              <a:rPr lang="ru-RU" sz="6000" spc="-620" dirty="0" smtClean="0">
                <a:solidFill>
                  <a:schemeClr val="bg1"/>
                </a:solidFill>
                <a:latin typeface="Century Gothic" pitchFamily="34" charset="0"/>
                <a:cs typeface="Arial"/>
              </a:rPr>
              <a:t>Направление подготовки «Прикладная математика»</a:t>
            </a:r>
            <a:endParaRPr sz="6000" dirty="0">
              <a:solidFill>
                <a:schemeClr val="bg1"/>
              </a:solidFill>
              <a:latin typeface="Century Gothic" pitchFamily="34" charset="0"/>
              <a:cs typeface="Arial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990268" y="6669762"/>
            <a:ext cx="4715510" cy="19441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1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ru-RU" sz="2150" dirty="0" smtClean="0">
              <a:latin typeface="Century Gothic" pitchFamily="34" charset="0"/>
              <a:cs typeface="Arial"/>
            </a:endParaRPr>
          </a:p>
          <a:p>
            <a:pPr marL="457200" indent="-4572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Аналитик </a:t>
            </a:r>
            <a:r>
              <a:rPr lang="ru-RU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excel</a:t>
            </a: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 </a:t>
            </a:r>
            <a:endParaRPr lang="ru-RU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Arial"/>
            </a:endParaRPr>
          </a:p>
          <a:p>
            <a:pPr marL="457200" indent="-4572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Младший </a:t>
            </a: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аналитик </a:t>
            </a:r>
            <a:endParaRPr lang="ru-RU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Arial"/>
            </a:endParaRPr>
          </a:p>
          <a:p>
            <a:pPr marL="457200" indent="-4572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Помощник </a:t>
            </a: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менеджера проектов  </a:t>
            </a:r>
            <a:endParaRPr lang="ru-RU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Arial"/>
            </a:endParaRPr>
          </a:p>
          <a:p>
            <a:pPr marL="457200" indent="-4572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Веб-разработчик </a:t>
            </a:r>
            <a:endParaRPr sz="2150" dirty="0">
              <a:solidFill>
                <a:schemeClr val="bg1"/>
              </a:solidFill>
              <a:latin typeface="Century Gothic" pitchFamily="34" charset="0"/>
              <a:cs typeface="Arial"/>
            </a:endParaRPr>
          </a:p>
        </p:txBody>
      </p:sp>
      <p:grpSp>
        <p:nvGrpSpPr>
          <p:cNvPr id="6" name="object 4"/>
          <p:cNvGrpSpPr/>
          <p:nvPr/>
        </p:nvGrpSpPr>
        <p:grpSpPr>
          <a:xfrm>
            <a:off x="775958" y="542961"/>
            <a:ext cx="1891030" cy="1343025"/>
            <a:chOff x="775958" y="542961"/>
            <a:chExt cx="1891030" cy="1343025"/>
          </a:xfrm>
        </p:grpSpPr>
        <p:sp>
          <p:nvSpPr>
            <p:cNvPr id="7" name="object 5"/>
            <p:cNvSpPr/>
            <p:nvPr/>
          </p:nvSpPr>
          <p:spPr>
            <a:xfrm>
              <a:off x="1006542" y="589052"/>
              <a:ext cx="1430020" cy="1071245"/>
            </a:xfrm>
            <a:custGeom>
              <a:avLst/>
              <a:gdLst/>
              <a:ahLst/>
              <a:cxnLst/>
              <a:rect l="l" t="t" r="r" b="b"/>
              <a:pathLst>
                <a:path w="1430020" h="1071245">
                  <a:moveTo>
                    <a:pt x="1383441" y="1070966"/>
                  </a:moveTo>
                  <a:lnTo>
                    <a:pt x="46125" y="1070966"/>
                  </a:lnTo>
                  <a:lnTo>
                    <a:pt x="28170" y="1067344"/>
                  </a:lnTo>
                  <a:lnTo>
                    <a:pt x="13509" y="1057467"/>
                  </a:lnTo>
                  <a:lnTo>
                    <a:pt x="3624" y="1042816"/>
                  </a:lnTo>
                  <a:lnTo>
                    <a:pt x="0" y="1024875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383441" y="0"/>
                  </a:lnTo>
                  <a:lnTo>
                    <a:pt x="1401396" y="3621"/>
                  </a:lnTo>
                  <a:lnTo>
                    <a:pt x="1416057" y="13499"/>
                  </a:lnTo>
                  <a:lnTo>
                    <a:pt x="1425942" y="28149"/>
                  </a:lnTo>
                  <a:lnTo>
                    <a:pt x="1429566" y="46091"/>
                  </a:lnTo>
                  <a:lnTo>
                    <a:pt x="1429566" y="1024875"/>
                  </a:lnTo>
                  <a:lnTo>
                    <a:pt x="1425942" y="1042816"/>
                  </a:lnTo>
                  <a:lnTo>
                    <a:pt x="1416057" y="1057467"/>
                  </a:lnTo>
                  <a:lnTo>
                    <a:pt x="1401396" y="1067344"/>
                  </a:lnTo>
                  <a:lnTo>
                    <a:pt x="1383441" y="107096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/>
            <p:cNvSpPr/>
            <p:nvPr/>
          </p:nvSpPr>
          <p:spPr>
            <a:xfrm>
              <a:off x="960416" y="542961"/>
              <a:ext cx="1522095" cy="1163320"/>
            </a:xfrm>
            <a:custGeom>
              <a:avLst/>
              <a:gdLst/>
              <a:ahLst/>
              <a:cxnLst/>
              <a:rect l="l" t="t" r="r" b="b"/>
              <a:pathLst>
                <a:path w="1522095" h="1163320">
                  <a:moveTo>
                    <a:pt x="1429566" y="1163141"/>
                  </a:moveTo>
                  <a:lnTo>
                    <a:pt x="92250" y="1163141"/>
                  </a:lnTo>
                  <a:lnTo>
                    <a:pt x="56341" y="1155898"/>
                  </a:lnTo>
                  <a:lnTo>
                    <a:pt x="27018" y="1136143"/>
                  </a:lnTo>
                  <a:lnTo>
                    <a:pt x="7249" y="1106842"/>
                  </a:lnTo>
                  <a:lnTo>
                    <a:pt x="0" y="1070959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429566" y="0"/>
                  </a:lnTo>
                  <a:lnTo>
                    <a:pt x="1465475" y="7244"/>
                  </a:lnTo>
                  <a:lnTo>
                    <a:pt x="1494798" y="27001"/>
                  </a:lnTo>
                  <a:lnTo>
                    <a:pt x="1514568" y="56302"/>
                  </a:lnTo>
                  <a:lnTo>
                    <a:pt x="1521817" y="92182"/>
                  </a:lnTo>
                  <a:lnTo>
                    <a:pt x="92250" y="92182"/>
                  </a:lnTo>
                  <a:lnTo>
                    <a:pt x="92250" y="1070959"/>
                  </a:lnTo>
                  <a:lnTo>
                    <a:pt x="1521817" y="1070959"/>
                  </a:lnTo>
                  <a:lnTo>
                    <a:pt x="1514568" y="1106842"/>
                  </a:lnTo>
                  <a:lnTo>
                    <a:pt x="1494798" y="1136143"/>
                  </a:lnTo>
                  <a:lnTo>
                    <a:pt x="1465475" y="1155898"/>
                  </a:lnTo>
                  <a:lnTo>
                    <a:pt x="1429566" y="1163141"/>
                  </a:lnTo>
                  <a:close/>
                </a:path>
                <a:path w="1522095" h="1163320">
                  <a:moveTo>
                    <a:pt x="1521817" y="1070959"/>
                  </a:moveTo>
                  <a:lnTo>
                    <a:pt x="1429566" y="1070959"/>
                  </a:lnTo>
                  <a:lnTo>
                    <a:pt x="1429566" y="92182"/>
                  </a:lnTo>
                  <a:lnTo>
                    <a:pt x="1521817" y="92182"/>
                  </a:lnTo>
                  <a:lnTo>
                    <a:pt x="1521817" y="1070959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1161316" y="724900"/>
              <a:ext cx="1120140" cy="771525"/>
            </a:xfrm>
            <a:custGeom>
              <a:avLst/>
              <a:gdLst/>
              <a:ahLst/>
              <a:cxnLst/>
              <a:rect l="l" t="t" r="r" b="b"/>
              <a:pathLst>
                <a:path w="1120139" h="771525">
                  <a:moveTo>
                    <a:pt x="1073906" y="770913"/>
                  </a:moveTo>
                  <a:lnTo>
                    <a:pt x="46125" y="770913"/>
                  </a:lnTo>
                  <a:lnTo>
                    <a:pt x="28170" y="767291"/>
                  </a:lnTo>
                  <a:lnTo>
                    <a:pt x="13509" y="757413"/>
                  </a:lnTo>
                  <a:lnTo>
                    <a:pt x="3624" y="742763"/>
                  </a:lnTo>
                  <a:lnTo>
                    <a:pt x="0" y="724822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073906" y="0"/>
                  </a:lnTo>
                  <a:lnTo>
                    <a:pt x="1091860" y="3621"/>
                  </a:lnTo>
                  <a:lnTo>
                    <a:pt x="1106522" y="13499"/>
                  </a:lnTo>
                  <a:lnTo>
                    <a:pt x="1116407" y="28149"/>
                  </a:lnTo>
                  <a:lnTo>
                    <a:pt x="1120031" y="46091"/>
                  </a:lnTo>
                  <a:lnTo>
                    <a:pt x="1120031" y="724822"/>
                  </a:lnTo>
                  <a:lnTo>
                    <a:pt x="1116407" y="742763"/>
                  </a:lnTo>
                  <a:lnTo>
                    <a:pt x="1106522" y="757413"/>
                  </a:lnTo>
                  <a:lnTo>
                    <a:pt x="1091860" y="767291"/>
                  </a:lnTo>
                  <a:lnTo>
                    <a:pt x="1073906" y="77091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1115184" y="678809"/>
              <a:ext cx="1212850" cy="863600"/>
            </a:xfrm>
            <a:custGeom>
              <a:avLst/>
              <a:gdLst/>
              <a:ahLst/>
              <a:cxnLst/>
              <a:rect l="l" t="t" r="r" b="b"/>
              <a:pathLst>
                <a:path w="1212850" h="863600">
                  <a:moveTo>
                    <a:pt x="1120031" y="863095"/>
                  </a:moveTo>
                  <a:lnTo>
                    <a:pt x="92250" y="863095"/>
                  </a:lnTo>
                  <a:lnTo>
                    <a:pt x="56341" y="855851"/>
                  </a:lnTo>
                  <a:lnTo>
                    <a:pt x="27018" y="836096"/>
                  </a:lnTo>
                  <a:lnTo>
                    <a:pt x="7249" y="806795"/>
                  </a:lnTo>
                  <a:lnTo>
                    <a:pt x="0" y="770913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120031" y="0"/>
                  </a:lnTo>
                  <a:lnTo>
                    <a:pt x="1155940" y="7243"/>
                  </a:lnTo>
                  <a:lnTo>
                    <a:pt x="1185263" y="26998"/>
                  </a:lnTo>
                  <a:lnTo>
                    <a:pt x="1205032" y="56299"/>
                  </a:lnTo>
                  <a:lnTo>
                    <a:pt x="1212282" y="92182"/>
                  </a:lnTo>
                  <a:lnTo>
                    <a:pt x="92250" y="92182"/>
                  </a:lnTo>
                  <a:lnTo>
                    <a:pt x="92250" y="770913"/>
                  </a:lnTo>
                  <a:lnTo>
                    <a:pt x="1212282" y="770913"/>
                  </a:lnTo>
                  <a:lnTo>
                    <a:pt x="1205032" y="806795"/>
                  </a:lnTo>
                  <a:lnTo>
                    <a:pt x="1185263" y="836096"/>
                  </a:lnTo>
                  <a:lnTo>
                    <a:pt x="1155940" y="855851"/>
                  </a:lnTo>
                  <a:lnTo>
                    <a:pt x="1120031" y="863095"/>
                  </a:lnTo>
                  <a:close/>
                </a:path>
                <a:path w="1212850" h="863600">
                  <a:moveTo>
                    <a:pt x="1212282" y="770913"/>
                  </a:moveTo>
                  <a:lnTo>
                    <a:pt x="1120031" y="770913"/>
                  </a:lnTo>
                  <a:lnTo>
                    <a:pt x="1120031" y="92182"/>
                  </a:lnTo>
                  <a:lnTo>
                    <a:pt x="1212282" y="92182"/>
                  </a:lnTo>
                  <a:lnTo>
                    <a:pt x="1212282" y="7709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/>
            <p:cNvSpPr/>
            <p:nvPr/>
          </p:nvSpPr>
          <p:spPr>
            <a:xfrm>
              <a:off x="822084" y="1622989"/>
              <a:ext cx="1798955" cy="217170"/>
            </a:xfrm>
            <a:custGeom>
              <a:avLst/>
              <a:gdLst/>
              <a:ahLst/>
              <a:cxnLst/>
              <a:rect l="l" t="t" r="r" b="b"/>
              <a:pathLst>
                <a:path w="1798955" h="217169">
                  <a:moveTo>
                    <a:pt x="1689982" y="216834"/>
                  </a:moveTo>
                  <a:lnTo>
                    <a:pt x="108493" y="216834"/>
                  </a:lnTo>
                  <a:lnTo>
                    <a:pt x="66301" y="208301"/>
                  </a:lnTo>
                  <a:lnTo>
                    <a:pt x="31811" y="185046"/>
                  </a:lnTo>
                  <a:lnTo>
                    <a:pt x="8538" y="150581"/>
                  </a:lnTo>
                  <a:lnTo>
                    <a:pt x="0" y="108420"/>
                  </a:lnTo>
                  <a:lnTo>
                    <a:pt x="8538" y="66258"/>
                  </a:lnTo>
                  <a:lnTo>
                    <a:pt x="31811" y="31791"/>
                  </a:lnTo>
                  <a:lnTo>
                    <a:pt x="66301" y="8533"/>
                  </a:lnTo>
                  <a:lnTo>
                    <a:pt x="108493" y="0"/>
                  </a:lnTo>
                  <a:lnTo>
                    <a:pt x="1689982" y="0"/>
                  </a:lnTo>
                  <a:lnTo>
                    <a:pt x="1732175" y="8533"/>
                  </a:lnTo>
                  <a:lnTo>
                    <a:pt x="1766668" y="31791"/>
                  </a:lnTo>
                  <a:lnTo>
                    <a:pt x="1789943" y="66258"/>
                  </a:lnTo>
                  <a:lnTo>
                    <a:pt x="1798483" y="108420"/>
                  </a:lnTo>
                  <a:lnTo>
                    <a:pt x="1789943" y="150578"/>
                  </a:lnTo>
                  <a:lnTo>
                    <a:pt x="1766668" y="185043"/>
                  </a:lnTo>
                  <a:lnTo>
                    <a:pt x="1732175" y="208300"/>
                  </a:lnTo>
                  <a:lnTo>
                    <a:pt x="1689982" y="216834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0"/>
            <p:cNvSpPr/>
            <p:nvPr/>
          </p:nvSpPr>
          <p:spPr>
            <a:xfrm>
              <a:off x="775957" y="1062201"/>
              <a:ext cx="1891030" cy="824230"/>
            </a:xfrm>
            <a:custGeom>
              <a:avLst/>
              <a:gdLst/>
              <a:ahLst/>
              <a:cxnLst/>
              <a:rect l="l" t="t" r="r" b="b"/>
              <a:pathLst>
                <a:path w="1891030" h="824230">
                  <a:moveTo>
                    <a:pt x="814425" y="46088"/>
                  </a:moveTo>
                  <a:lnTo>
                    <a:pt x="810806" y="28143"/>
                  </a:lnTo>
                  <a:lnTo>
                    <a:pt x="800925" y="13500"/>
                  </a:lnTo>
                  <a:lnTo>
                    <a:pt x="786257" y="3619"/>
                  </a:lnTo>
                  <a:lnTo>
                    <a:pt x="768299" y="0"/>
                  </a:lnTo>
                  <a:lnTo>
                    <a:pt x="568490" y="0"/>
                  </a:lnTo>
                  <a:lnTo>
                    <a:pt x="550532" y="3619"/>
                  </a:lnTo>
                  <a:lnTo>
                    <a:pt x="535876" y="13500"/>
                  </a:lnTo>
                  <a:lnTo>
                    <a:pt x="525995" y="28143"/>
                  </a:lnTo>
                  <a:lnTo>
                    <a:pt x="522363" y="46088"/>
                  </a:lnTo>
                  <a:lnTo>
                    <a:pt x="525995" y="64033"/>
                  </a:lnTo>
                  <a:lnTo>
                    <a:pt x="535876" y="78676"/>
                  </a:lnTo>
                  <a:lnTo>
                    <a:pt x="550532" y="88557"/>
                  </a:lnTo>
                  <a:lnTo>
                    <a:pt x="568490" y="92176"/>
                  </a:lnTo>
                  <a:lnTo>
                    <a:pt x="768299" y="92176"/>
                  </a:lnTo>
                  <a:lnTo>
                    <a:pt x="786257" y="88557"/>
                  </a:lnTo>
                  <a:lnTo>
                    <a:pt x="800925" y="78676"/>
                  </a:lnTo>
                  <a:lnTo>
                    <a:pt x="810806" y="64033"/>
                  </a:lnTo>
                  <a:lnTo>
                    <a:pt x="814425" y="46088"/>
                  </a:lnTo>
                  <a:close/>
                </a:path>
                <a:path w="1891030" h="824230">
                  <a:moveTo>
                    <a:pt x="1014247" y="258394"/>
                  </a:moveTo>
                  <a:lnTo>
                    <a:pt x="1010627" y="240449"/>
                  </a:lnTo>
                  <a:lnTo>
                    <a:pt x="1000747" y="225806"/>
                  </a:lnTo>
                  <a:lnTo>
                    <a:pt x="986078" y="215925"/>
                  </a:lnTo>
                  <a:lnTo>
                    <a:pt x="968121" y="212305"/>
                  </a:lnTo>
                  <a:lnTo>
                    <a:pt x="568502" y="212305"/>
                  </a:lnTo>
                  <a:lnTo>
                    <a:pt x="550545" y="215925"/>
                  </a:lnTo>
                  <a:lnTo>
                    <a:pt x="535876" y="225806"/>
                  </a:lnTo>
                  <a:lnTo>
                    <a:pt x="525995" y="240449"/>
                  </a:lnTo>
                  <a:lnTo>
                    <a:pt x="522376" y="258394"/>
                  </a:lnTo>
                  <a:lnTo>
                    <a:pt x="525995" y="276339"/>
                  </a:lnTo>
                  <a:lnTo>
                    <a:pt x="535876" y="290982"/>
                  </a:lnTo>
                  <a:lnTo>
                    <a:pt x="550545" y="300863"/>
                  </a:lnTo>
                  <a:lnTo>
                    <a:pt x="568502" y="304482"/>
                  </a:lnTo>
                  <a:lnTo>
                    <a:pt x="968121" y="304482"/>
                  </a:lnTo>
                  <a:lnTo>
                    <a:pt x="986078" y="300863"/>
                  </a:lnTo>
                  <a:lnTo>
                    <a:pt x="1000734" y="290982"/>
                  </a:lnTo>
                  <a:lnTo>
                    <a:pt x="1010627" y="276339"/>
                  </a:lnTo>
                  <a:lnTo>
                    <a:pt x="1014247" y="258394"/>
                  </a:lnTo>
                  <a:close/>
                </a:path>
                <a:path w="1891030" h="824230">
                  <a:moveTo>
                    <a:pt x="1890725" y="669213"/>
                  </a:moveTo>
                  <a:lnTo>
                    <a:pt x="1882838" y="620433"/>
                  </a:lnTo>
                  <a:lnTo>
                    <a:pt x="1875815" y="606894"/>
                  </a:lnTo>
                  <a:lnTo>
                    <a:pt x="1860854" y="578027"/>
                  </a:lnTo>
                  <a:lnTo>
                    <a:pt x="1827364" y="544563"/>
                  </a:lnTo>
                  <a:lnTo>
                    <a:pt x="1798472" y="529628"/>
                  </a:lnTo>
                  <a:lnTo>
                    <a:pt x="1798472" y="669213"/>
                  </a:lnTo>
                  <a:lnTo>
                    <a:pt x="1793582" y="693470"/>
                  </a:lnTo>
                  <a:lnTo>
                    <a:pt x="1780209" y="713282"/>
                  </a:lnTo>
                  <a:lnTo>
                    <a:pt x="1760385" y="726643"/>
                  </a:lnTo>
                  <a:lnTo>
                    <a:pt x="1736115" y="731532"/>
                  </a:lnTo>
                  <a:lnTo>
                    <a:pt x="154609" y="731532"/>
                  </a:lnTo>
                  <a:lnTo>
                    <a:pt x="130340" y="726643"/>
                  </a:lnTo>
                  <a:lnTo>
                    <a:pt x="110515" y="713282"/>
                  </a:lnTo>
                  <a:lnTo>
                    <a:pt x="97142" y="693470"/>
                  </a:lnTo>
                  <a:lnTo>
                    <a:pt x="92240" y="669213"/>
                  </a:lnTo>
                  <a:lnTo>
                    <a:pt x="97142" y="644956"/>
                  </a:lnTo>
                  <a:lnTo>
                    <a:pt x="110515" y="625144"/>
                  </a:lnTo>
                  <a:lnTo>
                    <a:pt x="130340" y="611784"/>
                  </a:lnTo>
                  <a:lnTo>
                    <a:pt x="154609" y="606894"/>
                  </a:lnTo>
                  <a:lnTo>
                    <a:pt x="1736115" y="606894"/>
                  </a:lnTo>
                  <a:lnTo>
                    <a:pt x="1760385" y="611784"/>
                  </a:lnTo>
                  <a:lnTo>
                    <a:pt x="1780209" y="625144"/>
                  </a:lnTo>
                  <a:lnTo>
                    <a:pt x="1793582" y="644956"/>
                  </a:lnTo>
                  <a:lnTo>
                    <a:pt x="1798472" y="669213"/>
                  </a:lnTo>
                  <a:lnTo>
                    <a:pt x="1798472" y="529628"/>
                  </a:lnTo>
                  <a:lnTo>
                    <a:pt x="1784921" y="522605"/>
                  </a:lnTo>
                  <a:lnTo>
                    <a:pt x="1736115" y="514705"/>
                  </a:lnTo>
                  <a:lnTo>
                    <a:pt x="154609" y="514705"/>
                  </a:lnTo>
                  <a:lnTo>
                    <a:pt x="105791" y="522605"/>
                  </a:lnTo>
                  <a:lnTo>
                    <a:pt x="63360" y="544563"/>
                  </a:lnTo>
                  <a:lnTo>
                    <a:pt x="29870" y="578027"/>
                  </a:lnTo>
                  <a:lnTo>
                    <a:pt x="7886" y="620433"/>
                  </a:lnTo>
                  <a:lnTo>
                    <a:pt x="0" y="669213"/>
                  </a:lnTo>
                  <a:lnTo>
                    <a:pt x="7886" y="717994"/>
                  </a:lnTo>
                  <a:lnTo>
                    <a:pt x="29870" y="760399"/>
                  </a:lnTo>
                  <a:lnTo>
                    <a:pt x="63360" y="793864"/>
                  </a:lnTo>
                  <a:lnTo>
                    <a:pt x="105791" y="815835"/>
                  </a:lnTo>
                  <a:lnTo>
                    <a:pt x="154609" y="823722"/>
                  </a:lnTo>
                  <a:lnTo>
                    <a:pt x="1736115" y="823722"/>
                  </a:lnTo>
                  <a:lnTo>
                    <a:pt x="1784934" y="815835"/>
                  </a:lnTo>
                  <a:lnTo>
                    <a:pt x="1827364" y="793864"/>
                  </a:lnTo>
                  <a:lnTo>
                    <a:pt x="1860854" y="760399"/>
                  </a:lnTo>
                  <a:lnTo>
                    <a:pt x="1875815" y="731532"/>
                  </a:lnTo>
                  <a:lnTo>
                    <a:pt x="1882838" y="717994"/>
                  </a:lnTo>
                  <a:lnTo>
                    <a:pt x="1890725" y="6692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"/>
            <p:cNvSpPr/>
            <p:nvPr/>
          </p:nvSpPr>
          <p:spPr>
            <a:xfrm>
              <a:off x="1918904" y="728545"/>
              <a:ext cx="220979" cy="426084"/>
            </a:xfrm>
            <a:custGeom>
              <a:avLst/>
              <a:gdLst/>
              <a:ahLst/>
              <a:cxnLst/>
              <a:rect l="l" t="t" r="r" b="b"/>
              <a:pathLst>
                <a:path w="220980" h="426084">
                  <a:moveTo>
                    <a:pt x="180086" y="425832"/>
                  </a:moveTo>
                  <a:lnTo>
                    <a:pt x="174679" y="425832"/>
                  </a:lnTo>
                  <a:lnTo>
                    <a:pt x="164973" y="424800"/>
                  </a:lnTo>
                  <a:lnTo>
                    <a:pt x="155716" y="421758"/>
                  </a:lnTo>
                  <a:lnTo>
                    <a:pt x="147239" y="416792"/>
                  </a:lnTo>
                  <a:lnTo>
                    <a:pt x="139872" y="409984"/>
                  </a:lnTo>
                  <a:lnTo>
                    <a:pt x="110395" y="376125"/>
                  </a:lnTo>
                  <a:lnTo>
                    <a:pt x="80924" y="409984"/>
                  </a:lnTo>
                  <a:lnTo>
                    <a:pt x="73557" y="416788"/>
                  </a:lnTo>
                  <a:lnTo>
                    <a:pt x="65078" y="421753"/>
                  </a:lnTo>
                  <a:lnTo>
                    <a:pt x="55820" y="424796"/>
                  </a:lnTo>
                  <a:lnTo>
                    <a:pt x="46118" y="425832"/>
                  </a:lnTo>
                  <a:lnTo>
                    <a:pt x="40696" y="425832"/>
                  </a:lnTo>
                  <a:lnTo>
                    <a:pt x="2148" y="393645"/>
                  </a:lnTo>
                  <a:lnTo>
                    <a:pt x="0" y="379734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74672" y="0"/>
                  </a:lnTo>
                  <a:lnTo>
                    <a:pt x="192626" y="3621"/>
                  </a:lnTo>
                  <a:lnTo>
                    <a:pt x="207288" y="13499"/>
                  </a:lnTo>
                  <a:lnTo>
                    <a:pt x="217172" y="28149"/>
                  </a:lnTo>
                  <a:lnTo>
                    <a:pt x="220797" y="46091"/>
                  </a:lnTo>
                  <a:lnTo>
                    <a:pt x="220797" y="379734"/>
                  </a:lnTo>
                  <a:lnTo>
                    <a:pt x="203113" y="416020"/>
                  </a:lnTo>
                  <a:lnTo>
                    <a:pt x="180086" y="42583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2"/>
            <p:cNvSpPr/>
            <p:nvPr/>
          </p:nvSpPr>
          <p:spPr>
            <a:xfrm>
              <a:off x="1872779" y="682461"/>
              <a:ext cx="313055" cy="518159"/>
            </a:xfrm>
            <a:custGeom>
              <a:avLst/>
              <a:gdLst/>
              <a:ahLst/>
              <a:cxnLst/>
              <a:rect l="l" t="t" r="r" b="b"/>
              <a:pathLst>
                <a:path w="313055" h="518159">
                  <a:moveTo>
                    <a:pt x="92228" y="518007"/>
                  </a:moveTo>
                  <a:lnTo>
                    <a:pt x="35364" y="498398"/>
                  </a:lnTo>
                  <a:lnTo>
                    <a:pt x="4296" y="453644"/>
                  </a:lnTo>
                  <a:lnTo>
                    <a:pt x="0" y="425825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220797" y="0"/>
                  </a:lnTo>
                  <a:lnTo>
                    <a:pt x="256703" y="7244"/>
                  </a:lnTo>
                  <a:lnTo>
                    <a:pt x="286026" y="27001"/>
                  </a:lnTo>
                  <a:lnTo>
                    <a:pt x="305797" y="56302"/>
                  </a:lnTo>
                  <a:lnTo>
                    <a:pt x="313047" y="92182"/>
                  </a:lnTo>
                  <a:lnTo>
                    <a:pt x="92250" y="92182"/>
                  </a:lnTo>
                  <a:lnTo>
                    <a:pt x="92250" y="425825"/>
                  </a:lnTo>
                  <a:lnTo>
                    <a:pt x="313047" y="425825"/>
                  </a:lnTo>
                  <a:lnTo>
                    <a:pt x="308752" y="453644"/>
                  </a:lnTo>
                  <a:lnTo>
                    <a:pt x="296598" y="478363"/>
                  </a:lnTo>
                  <a:lnTo>
                    <a:pt x="283774" y="491948"/>
                  </a:lnTo>
                  <a:lnTo>
                    <a:pt x="156527" y="491948"/>
                  </a:lnTo>
                  <a:lnTo>
                    <a:pt x="142456" y="503163"/>
                  </a:lnTo>
                  <a:lnTo>
                    <a:pt x="126722" y="511328"/>
                  </a:lnTo>
                  <a:lnTo>
                    <a:pt x="109816" y="516317"/>
                  </a:lnTo>
                  <a:lnTo>
                    <a:pt x="92228" y="518007"/>
                  </a:lnTo>
                  <a:close/>
                </a:path>
                <a:path w="313055" h="518159">
                  <a:moveTo>
                    <a:pt x="313047" y="425825"/>
                  </a:moveTo>
                  <a:lnTo>
                    <a:pt x="220797" y="425825"/>
                  </a:lnTo>
                  <a:lnTo>
                    <a:pt x="220797" y="92182"/>
                  </a:lnTo>
                  <a:lnTo>
                    <a:pt x="313047" y="92182"/>
                  </a:lnTo>
                  <a:lnTo>
                    <a:pt x="313047" y="425825"/>
                  </a:lnTo>
                  <a:close/>
                </a:path>
                <a:path w="313055" h="518159">
                  <a:moveTo>
                    <a:pt x="220797" y="425825"/>
                  </a:moveTo>
                  <a:lnTo>
                    <a:pt x="92250" y="425825"/>
                  </a:lnTo>
                  <a:lnTo>
                    <a:pt x="156520" y="351980"/>
                  </a:lnTo>
                  <a:lnTo>
                    <a:pt x="220797" y="425825"/>
                  </a:lnTo>
                  <a:close/>
                </a:path>
                <a:path w="313055" h="518159">
                  <a:moveTo>
                    <a:pt x="220818" y="518007"/>
                  </a:moveTo>
                  <a:lnTo>
                    <a:pt x="203231" y="516316"/>
                  </a:lnTo>
                  <a:lnTo>
                    <a:pt x="186326" y="511325"/>
                  </a:lnTo>
                  <a:lnTo>
                    <a:pt x="170594" y="503160"/>
                  </a:lnTo>
                  <a:lnTo>
                    <a:pt x="156527" y="491948"/>
                  </a:lnTo>
                  <a:lnTo>
                    <a:pt x="283774" y="491948"/>
                  </a:lnTo>
                  <a:lnTo>
                    <a:pt x="245143" y="514738"/>
                  </a:lnTo>
                  <a:lnTo>
                    <a:pt x="220818" y="518007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3"/>
          <p:cNvSpPr txBox="1"/>
          <p:nvPr/>
        </p:nvSpPr>
        <p:spPr>
          <a:xfrm>
            <a:off x="4996691" y="5025722"/>
            <a:ext cx="3931285" cy="164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927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2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Arial"/>
            </a:endParaRP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5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Начинающий аналитик данных </a:t>
            </a:r>
            <a:endParaRPr lang="ru-RU" spc="50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5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Аналитик </a:t>
            </a:r>
            <a:r>
              <a:rPr lang="ru-RU" spc="5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бизнес-процессов </a:t>
            </a:r>
            <a:endParaRPr sz="1800" dirty="0">
              <a:latin typeface="Century Gothic" pitchFamily="34" charset="0"/>
              <a:cs typeface="Lucida Sans Unicode"/>
            </a:endParaRPr>
          </a:p>
        </p:txBody>
      </p:sp>
      <p:sp>
        <p:nvSpPr>
          <p:cNvPr id="16" name="object 14"/>
          <p:cNvSpPr txBox="1"/>
          <p:nvPr/>
        </p:nvSpPr>
        <p:spPr>
          <a:xfrm>
            <a:off x="8624248" y="3494167"/>
            <a:ext cx="4915998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5430" indent="-253365" algn="ctr">
              <a:lnSpc>
                <a:spcPts val="2130"/>
              </a:lnSpc>
              <a:tabLst>
                <a:tab pos="266065" algn="l"/>
              </a:tabLst>
            </a:pPr>
            <a:r>
              <a:rPr lang="ru-RU" sz="3200" b="1" spc="5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3</a:t>
            </a:r>
            <a:r>
              <a:rPr lang="ru-RU" sz="3200" b="1" spc="-40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3200" b="1" spc="85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</a:p>
          <a:p>
            <a:pPr marL="12700" marR="593725">
              <a:lnSpc>
                <a:spcPts val="2100"/>
              </a:lnSpc>
              <a:spcBef>
                <a:spcPts val="90"/>
              </a:spcBef>
              <a:tabLst>
                <a:tab pos="266065" algn="l"/>
              </a:tabLst>
            </a:pPr>
            <a:endParaRPr lang="ru-RU" dirty="0">
              <a:latin typeface="Century Gothic" pitchFamily="34" charset="0"/>
              <a:cs typeface="Arial"/>
            </a:endParaRP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Менеджер </a:t>
            </a: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проектов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Аналитик данных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Финансовый </a:t>
            </a: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аналитик </a:t>
            </a:r>
            <a:endParaRPr dirty="0">
              <a:solidFill>
                <a:schemeClr val="accent5">
                  <a:lumMod val="20000"/>
                  <a:lumOff val="80000"/>
                </a:schemeClr>
              </a:solidFill>
              <a:latin typeface="Century Gothic" panose="020B0502020202020204" pitchFamily="34" charset="0"/>
              <a:cs typeface="Lucida Sans Unicode"/>
            </a:endParaRPr>
          </a:p>
        </p:txBody>
      </p:sp>
      <p:sp>
        <p:nvSpPr>
          <p:cNvPr id="18" name="object 16"/>
          <p:cNvSpPr txBox="1"/>
          <p:nvPr/>
        </p:nvSpPr>
        <p:spPr>
          <a:xfrm>
            <a:off x="13225094" y="2493868"/>
            <a:ext cx="4815840" cy="10438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26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4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Математик-программист </a:t>
            </a:r>
            <a:endParaRPr lang="ru-RU" spc="35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Бизнес-аналитик</a:t>
            </a:r>
            <a:endParaRPr lang="ru-RU" spc="35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</p:txBody>
      </p:sp>
      <p:pic>
        <p:nvPicPr>
          <p:cNvPr id="21" name="Picture 4" descr="C:\Users\user\Downloads\free-sticker-working-459362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25094" y="6376690"/>
            <a:ext cx="3438227" cy="3438227"/>
          </a:xfrm>
          <a:prstGeom prst="rect">
            <a:avLst/>
          </a:prstGeom>
          <a:noFill/>
        </p:spPr>
      </p:pic>
      <p:pic>
        <p:nvPicPr>
          <p:cNvPr id="22" name="Picture 6" descr="C:\Users\user\Downloads\free-sticker-project-management-459361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7976" y="6577625"/>
            <a:ext cx="2786082" cy="2786082"/>
          </a:xfrm>
          <a:prstGeom prst="rect">
            <a:avLst/>
          </a:prstGeom>
          <a:noFill/>
        </p:spPr>
      </p:pic>
      <p:pic>
        <p:nvPicPr>
          <p:cNvPr id="23" name="Picture 5" descr="C:\Users\user\Downloads\free-sticker-business-459362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670" y="3202377"/>
            <a:ext cx="3143272" cy="3143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524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851446" y="126663"/>
            <a:ext cx="15797610" cy="28443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5" dirty="0">
                <a:latin typeface="Century Gothic" pitchFamily="34" charset="0"/>
                <a:cs typeface="Arial"/>
              </a:rPr>
              <a:t>К</a:t>
            </a:r>
            <a:r>
              <a:rPr sz="6400" spc="700" dirty="0">
                <a:latin typeface="Century Gothic" pitchFamily="34" charset="0"/>
                <a:cs typeface="Arial"/>
              </a:rPr>
              <a:t>а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-665" dirty="0">
                <a:latin typeface="Century Gothic" pitchFamily="34" charset="0"/>
                <a:cs typeface="Arial"/>
              </a:rPr>
              <a:t>ь</a:t>
            </a:r>
            <a:r>
              <a:rPr sz="6400" spc="490" dirty="0">
                <a:latin typeface="Century Gothic" pitchFamily="34" charset="0"/>
                <a:cs typeface="Arial"/>
              </a:rPr>
              <a:t>е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80" dirty="0">
                <a:latin typeface="Century Gothic" pitchFamily="34" charset="0"/>
                <a:cs typeface="Arial"/>
              </a:rPr>
              <a:t>н</a:t>
            </a:r>
            <a:r>
              <a:rPr sz="6400" spc="-825" dirty="0">
                <a:latin typeface="Century Gothic" pitchFamily="34" charset="0"/>
                <a:cs typeface="Arial"/>
              </a:rPr>
              <a:t>ы</a:t>
            </a:r>
            <a:r>
              <a:rPr sz="6400" spc="50" dirty="0">
                <a:latin typeface="Century Gothic" pitchFamily="34" charset="0"/>
                <a:cs typeface="Arial"/>
              </a:rPr>
              <a:t>й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409" dirty="0" err="1">
                <a:latin typeface="Century Gothic" pitchFamily="34" charset="0"/>
                <a:cs typeface="Arial"/>
              </a:rPr>
              <a:t>т</a:t>
            </a:r>
            <a:r>
              <a:rPr sz="6400" spc="320" dirty="0" err="1">
                <a:latin typeface="Century Gothic" pitchFamily="34" charset="0"/>
                <a:cs typeface="Arial"/>
              </a:rPr>
              <a:t>р</a:t>
            </a:r>
            <a:r>
              <a:rPr sz="6400" spc="490" dirty="0" err="1">
                <a:latin typeface="Century Gothic" pitchFamily="34" charset="0"/>
                <a:cs typeface="Arial"/>
              </a:rPr>
              <a:t>е</a:t>
            </a:r>
            <a:r>
              <a:rPr sz="6400" spc="340" dirty="0" err="1">
                <a:latin typeface="Century Gothic" pitchFamily="34" charset="0"/>
                <a:cs typeface="Arial"/>
              </a:rPr>
              <a:t>к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625" dirty="0" smtClean="0">
                <a:latin typeface="Century Gothic" pitchFamily="34" charset="0"/>
                <a:cs typeface="Arial"/>
              </a:rPr>
              <a:t>«</a:t>
            </a:r>
            <a:r>
              <a:rPr lang="ru-RU" sz="6400" spc="-625" dirty="0" smtClean="0">
                <a:latin typeface="Century Gothic" pitchFamily="34" charset="0"/>
                <a:cs typeface="Arial"/>
              </a:rPr>
              <a:t>Д</a:t>
            </a:r>
            <a:r>
              <a:rPr sz="6400" spc="490" dirty="0" err="1" smtClean="0">
                <a:latin typeface="Century Gothic" pitchFamily="34" charset="0"/>
                <a:cs typeface="Arial"/>
              </a:rPr>
              <a:t>е</a:t>
            </a:r>
            <a:r>
              <a:rPr sz="6400" spc="45" dirty="0" err="1" smtClean="0">
                <a:latin typeface="Century Gothic" pitchFamily="34" charset="0"/>
                <a:cs typeface="Arial"/>
              </a:rPr>
              <a:t>й</a:t>
            </a:r>
            <a:r>
              <a:rPr sz="6400" spc="434" dirty="0" err="1" smtClean="0">
                <a:latin typeface="Century Gothic" pitchFamily="34" charset="0"/>
                <a:cs typeface="Arial"/>
              </a:rPr>
              <a:t>с</a:t>
            </a:r>
            <a:r>
              <a:rPr sz="6400" spc="-409" dirty="0" err="1" smtClean="0">
                <a:latin typeface="Century Gothic" pitchFamily="34" charset="0"/>
                <a:cs typeface="Arial"/>
              </a:rPr>
              <a:t>т</a:t>
            </a:r>
            <a:r>
              <a:rPr sz="6400" spc="-480" dirty="0" err="1" smtClean="0">
                <a:latin typeface="Century Gothic" pitchFamily="34" charset="0"/>
                <a:cs typeface="Arial"/>
              </a:rPr>
              <a:t>в</a:t>
            </a:r>
            <a:r>
              <a:rPr sz="6400" spc="70" dirty="0" err="1" smtClean="0">
                <a:latin typeface="Century Gothic" pitchFamily="34" charset="0"/>
                <a:cs typeface="Arial"/>
              </a:rPr>
              <a:t>у</a:t>
            </a:r>
            <a:r>
              <a:rPr sz="6400" spc="100" dirty="0" err="1" smtClean="0">
                <a:latin typeface="Century Gothic" pitchFamily="34" charset="0"/>
                <a:cs typeface="Arial"/>
              </a:rPr>
              <a:t>ю</a:t>
            </a:r>
            <a:r>
              <a:rPr sz="6400" spc="-620" dirty="0" smtClean="0">
                <a:latin typeface="Century Gothic" pitchFamily="34" charset="0"/>
                <a:cs typeface="Arial"/>
              </a:rPr>
              <a:t>»</a:t>
            </a:r>
            <a:r>
              <a:rPr lang="ru-RU" sz="6400" spc="-620" dirty="0" smtClean="0">
                <a:latin typeface="Century Gothic" pitchFamily="34" charset="0"/>
                <a:cs typeface="Arial"/>
              </a:rPr>
              <a:t>. </a:t>
            </a:r>
            <a:r>
              <a:rPr lang="ru-RU" sz="6000" spc="-620" dirty="0" smtClean="0">
                <a:solidFill>
                  <a:schemeClr val="bg1"/>
                </a:solidFill>
                <a:latin typeface="Century Gothic" pitchFamily="34" charset="0"/>
                <a:cs typeface="Arial"/>
              </a:rPr>
              <a:t>Направление </a:t>
            </a:r>
            <a:r>
              <a:rPr lang="ru-RU" sz="6000" spc="-620" dirty="0">
                <a:solidFill>
                  <a:schemeClr val="bg1"/>
                </a:solidFill>
                <a:latin typeface="Century Gothic" pitchFamily="34" charset="0"/>
                <a:cs typeface="Arial"/>
              </a:rPr>
              <a:t>подготовки «Международная логистика и управление поставками»</a:t>
            </a:r>
            <a:endParaRPr sz="6000" dirty="0">
              <a:solidFill>
                <a:schemeClr val="bg1"/>
              </a:solidFill>
              <a:latin typeface="Century Gothic" pitchFamily="34" charset="0"/>
              <a:cs typeface="Arial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990268" y="6669762"/>
            <a:ext cx="4715510" cy="13901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1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ru-RU" sz="2150" dirty="0" smtClean="0">
              <a:latin typeface="Century Gothic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Помощник </a:t>
            </a: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логиста (в любой логистической сфере)</a:t>
            </a:r>
            <a:endParaRPr sz="2150" dirty="0">
              <a:solidFill>
                <a:schemeClr val="bg1"/>
              </a:solidFill>
              <a:latin typeface="Century Gothic" pitchFamily="34" charset="0"/>
              <a:cs typeface="Arial"/>
            </a:endParaRPr>
          </a:p>
        </p:txBody>
      </p:sp>
      <p:grpSp>
        <p:nvGrpSpPr>
          <p:cNvPr id="6" name="object 4"/>
          <p:cNvGrpSpPr/>
          <p:nvPr/>
        </p:nvGrpSpPr>
        <p:grpSpPr>
          <a:xfrm>
            <a:off x="775958" y="542961"/>
            <a:ext cx="1891030" cy="1343025"/>
            <a:chOff x="775958" y="542961"/>
            <a:chExt cx="1891030" cy="1343025"/>
          </a:xfrm>
        </p:grpSpPr>
        <p:sp>
          <p:nvSpPr>
            <p:cNvPr id="7" name="object 5"/>
            <p:cNvSpPr/>
            <p:nvPr/>
          </p:nvSpPr>
          <p:spPr>
            <a:xfrm>
              <a:off x="1006542" y="589052"/>
              <a:ext cx="1430020" cy="1071245"/>
            </a:xfrm>
            <a:custGeom>
              <a:avLst/>
              <a:gdLst/>
              <a:ahLst/>
              <a:cxnLst/>
              <a:rect l="l" t="t" r="r" b="b"/>
              <a:pathLst>
                <a:path w="1430020" h="1071245">
                  <a:moveTo>
                    <a:pt x="1383441" y="1070966"/>
                  </a:moveTo>
                  <a:lnTo>
                    <a:pt x="46125" y="1070966"/>
                  </a:lnTo>
                  <a:lnTo>
                    <a:pt x="28170" y="1067344"/>
                  </a:lnTo>
                  <a:lnTo>
                    <a:pt x="13509" y="1057467"/>
                  </a:lnTo>
                  <a:lnTo>
                    <a:pt x="3624" y="1042816"/>
                  </a:lnTo>
                  <a:lnTo>
                    <a:pt x="0" y="1024875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383441" y="0"/>
                  </a:lnTo>
                  <a:lnTo>
                    <a:pt x="1401396" y="3621"/>
                  </a:lnTo>
                  <a:lnTo>
                    <a:pt x="1416057" y="13499"/>
                  </a:lnTo>
                  <a:lnTo>
                    <a:pt x="1425942" y="28149"/>
                  </a:lnTo>
                  <a:lnTo>
                    <a:pt x="1429566" y="46091"/>
                  </a:lnTo>
                  <a:lnTo>
                    <a:pt x="1429566" y="1024875"/>
                  </a:lnTo>
                  <a:lnTo>
                    <a:pt x="1425942" y="1042816"/>
                  </a:lnTo>
                  <a:lnTo>
                    <a:pt x="1416057" y="1057467"/>
                  </a:lnTo>
                  <a:lnTo>
                    <a:pt x="1401396" y="1067344"/>
                  </a:lnTo>
                  <a:lnTo>
                    <a:pt x="1383441" y="107096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/>
            <p:cNvSpPr/>
            <p:nvPr/>
          </p:nvSpPr>
          <p:spPr>
            <a:xfrm>
              <a:off x="960416" y="542961"/>
              <a:ext cx="1522095" cy="1163320"/>
            </a:xfrm>
            <a:custGeom>
              <a:avLst/>
              <a:gdLst/>
              <a:ahLst/>
              <a:cxnLst/>
              <a:rect l="l" t="t" r="r" b="b"/>
              <a:pathLst>
                <a:path w="1522095" h="1163320">
                  <a:moveTo>
                    <a:pt x="1429566" y="1163141"/>
                  </a:moveTo>
                  <a:lnTo>
                    <a:pt x="92250" y="1163141"/>
                  </a:lnTo>
                  <a:lnTo>
                    <a:pt x="56341" y="1155898"/>
                  </a:lnTo>
                  <a:lnTo>
                    <a:pt x="27018" y="1136143"/>
                  </a:lnTo>
                  <a:lnTo>
                    <a:pt x="7249" y="1106842"/>
                  </a:lnTo>
                  <a:lnTo>
                    <a:pt x="0" y="1070959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429566" y="0"/>
                  </a:lnTo>
                  <a:lnTo>
                    <a:pt x="1465475" y="7244"/>
                  </a:lnTo>
                  <a:lnTo>
                    <a:pt x="1494798" y="27001"/>
                  </a:lnTo>
                  <a:lnTo>
                    <a:pt x="1514568" y="56302"/>
                  </a:lnTo>
                  <a:lnTo>
                    <a:pt x="1521817" y="92182"/>
                  </a:lnTo>
                  <a:lnTo>
                    <a:pt x="92250" y="92182"/>
                  </a:lnTo>
                  <a:lnTo>
                    <a:pt x="92250" y="1070959"/>
                  </a:lnTo>
                  <a:lnTo>
                    <a:pt x="1521817" y="1070959"/>
                  </a:lnTo>
                  <a:lnTo>
                    <a:pt x="1514568" y="1106842"/>
                  </a:lnTo>
                  <a:lnTo>
                    <a:pt x="1494798" y="1136143"/>
                  </a:lnTo>
                  <a:lnTo>
                    <a:pt x="1465475" y="1155898"/>
                  </a:lnTo>
                  <a:lnTo>
                    <a:pt x="1429566" y="1163141"/>
                  </a:lnTo>
                  <a:close/>
                </a:path>
                <a:path w="1522095" h="1163320">
                  <a:moveTo>
                    <a:pt x="1521817" y="1070959"/>
                  </a:moveTo>
                  <a:lnTo>
                    <a:pt x="1429566" y="1070959"/>
                  </a:lnTo>
                  <a:lnTo>
                    <a:pt x="1429566" y="92182"/>
                  </a:lnTo>
                  <a:lnTo>
                    <a:pt x="1521817" y="92182"/>
                  </a:lnTo>
                  <a:lnTo>
                    <a:pt x="1521817" y="1070959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1161316" y="724900"/>
              <a:ext cx="1120140" cy="771525"/>
            </a:xfrm>
            <a:custGeom>
              <a:avLst/>
              <a:gdLst/>
              <a:ahLst/>
              <a:cxnLst/>
              <a:rect l="l" t="t" r="r" b="b"/>
              <a:pathLst>
                <a:path w="1120139" h="771525">
                  <a:moveTo>
                    <a:pt x="1073906" y="770913"/>
                  </a:moveTo>
                  <a:lnTo>
                    <a:pt x="46125" y="770913"/>
                  </a:lnTo>
                  <a:lnTo>
                    <a:pt x="28170" y="767291"/>
                  </a:lnTo>
                  <a:lnTo>
                    <a:pt x="13509" y="757413"/>
                  </a:lnTo>
                  <a:lnTo>
                    <a:pt x="3624" y="742763"/>
                  </a:lnTo>
                  <a:lnTo>
                    <a:pt x="0" y="724822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073906" y="0"/>
                  </a:lnTo>
                  <a:lnTo>
                    <a:pt x="1091860" y="3621"/>
                  </a:lnTo>
                  <a:lnTo>
                    <a:pt x="1106522" y="13499"/>
                  </a:lnTo>
                  <a:lnTo>
                    <a:pt x="1116407" y="28149"/>
                  </a:lnTo>
                  <a:lnTo>
                    <a:pt x="1120031" y="46091"/>
                  </a:lnTo>
                  <a:lnTo>
                    <a:pt x="1120031" y="724822"/>
                  </a:lnTo>
                  <a:lnTo>
                    <a:pt x="1116407" y="742763"/>
                  </a:lnTo>
                  <a:lnTo>
                    <a:pt x="1106522" y="757413"/>
                  </a:lnTo>
                  <a:lnTo>
                    <a:pt x="1091860" y="767291"/>
                  </a:lnTo>
                  <a:lnTo>
                    <a:pt x="1073906" y="77091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1115184" y="678809"/>
              <a:ext cx="1212850" cy="863600"/>
            </a:xfrm>
            <a:custGeom>
              <a:avLst/>
              <a:gdLst/>
              <a:ahLst/>
              <a:cxnLst/>
              <a:rect l="l" t="t" r="r" b="b"/>
              <a:pathLst>
                <a:path w="1212850" h="863600">
                  <a:moveTo>
                    <a:pt x="1120031" y="863095"/>
                  </a:moveTo>
                  <a:lnTo>
                    <a:pt x="92250" y="863095"/>
                  </a:lnTo>
                  <a:lnTo>
                    <a:pt x="56341" y="855851"/>
                  </a:lnTo>
                  <a:lnTo>
                    <a:pt x="27018" y="836096"/>
                  </a:lnTo>
                  <a:lnTo>
                    <a:pt x="7249" y="806795"/>
                  </a:lnTo>
                  <a:lnTo>
                    <a:pt x="0" y="770913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120031" y="0"/>
                  </a:lnTo>
                  <a:lnTo>
                    <a:pt x="1155940" y="7243"/>
                  </a:lnTo>
                  <a:lnTo>
                    <a:pt x="1185263" y="26998"/>
                  </a:lnTo>
                  <a:lnTo>
                    <a:pt x="1205032" y="56299"/>
                  </a:lnTo>
                  <a:lnTo>
                    <a:pt x="1212282" y="92182"/>
                  </a:lnTo>
                  <a:lnTo>
                    <a:pt x="92250" y="92182"/>
                  </a:lnTo>
                  <a:lnTo>
                    <a:pt x="92250" y="770913"/>
                  </a:lnTo>
                  <a:lnTo>
                    <a:pt x="1212282" y="770913"/>
                  </a:lnTo>
                  <a:lnTo>
                    <a:pt x="1205032" y="806795"/>
                  </a:lnTo>
                  <a:lnTo>
                    <a:pt x="1185263" y="836096"/>
                  </a:lnTo>
                  <a:lnTo>
                    <a:pt x="1155940" y="855851"/>
                  </a:lnTo>
                  <a:lnTo>
                    <a:pt x="1120031" y="863095"/>
                  </a:lnTo>
                  <a:close/>
                </a:path>
                <a:path w="1212850" h="863600">
                  <a:moveTo>
                    <a:pt x="1212282" y="770913"/>
                  </a:moveTo>
                  <a:lnTo>
                    <a:pt x="1120031" y="770913"/>
                  </a:lnTo>
                  <a:lnTo>
                    <a:pt x="1120031" y="92182"/>
                  </a:lnTo>
                  <a:lnTo>
                    <a:pt x="1212282" y="92182"/>
                  </a:lnTo>
                  <a:lnTo>
                    <a:pt x="1212282" y="7709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/>
            <p:cNvSpPr/>
            <p:nvPr/>
          </p:nvSpPr>
          <p:spPr>
            <a:xfrm>
              <a:off x="822084" y="1622989"/>
              <a:ext cx="1798955" cy="217170"/>
            </a:xfrm>
            <a:custGeom>
              <a:avLst/>
              <a:gdLst/>
              <a:ahLst/>
              <a:cxnLst/>
              <a:rect l="l" t="t" r="r" b="b"/>
              <a:pathLst>
                <a:path w="1798955" h="217169">
                  <a:moveTo>
                    <a:pt x="1689982" y="216834"/>
                  </a:moveTo>
                  <a:lnTo>
                    <a:pt x="108493" y="216834"/>
                  </a:lnTo>
                  <a:lnTo>
                    <a:pt x="66301" y="208301"/>
                  </a:lnTo>
                  <a:lnTo>
                    <a:pt x="31811" y="185046"/>
                  </a:lnTo>
                  <a:lnTo>
                    <a:pt x="8538" y="150581"/>
                  </a:lnTo>
                  <a:lnTo>
                    <a:pt x="0" y="108420"/>
                  </a:lnTo>
                  <a:lnTo>
                    <a:pt x="8538" y="66258"/>
                  </a:lnTo>
                  <a:lnTo>
                    <a:pt x="31811" y="31791"/>
                  </a:lnTo>
                  <a:lnTo>
                    <a:pt x="66301" y="8533"/>
                  </a:lnTo>
                  <a:lnTo>
                    <a:pt x="108493" y="0"/>
                  </a:lnTo>
                  <a:lnTo>
                    <a:pt x="1689982" y="0"/>
                  </a:lnTo>
                  <a:lnTo>
                    <a:pt x="1732175" y="8533"/>
                  </a:lnTo>
                  <a:lnTo>
                    <a:pt x="1766668" y="31791"/>
                  </a:lnTo>
                  <a:lnTo>
                    <a:pt x="1789943" y="66258"/>
                  </a:lnTo>
                  <a:lnTo>
                    <a:pt x="1798483" y="108420"/>
                  </a:lnTo>
                  <a:lnTo>
                    <a:pt x="1789943" y="150578"/>
                  </a:lnTo>
                  <a:lnTo>
                    <a:pt x="1766668" y="185043"/>
                  </a:lnTo>
                  <a:lnTo>
                    <a:pt x="1732175" y="208300"/>
                  </a:lnTo>
                  <a:lnTo>
                    <a:pt x="1689982" y="216834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0"/>
            <p:cNvSpPr/>
            <p:nvPr/>
          </p:nvSpPr>
          <p:spPr>
            <a:xfrm>
              <a:off x="775957" y="1062201"/>
              <a:ext cx="1891030" cy="824230"/>
            </a:xfrm>
            <a:custGeom>
              <a:avLst/>
              <a:gdLst/>
              <a:ahLst/>
              <a:cxnLst/>
              <a:rect l="l" t="t" r="r" b="b"/>
              <a:pathLst>
                <a:path w="1891030" h="824230">
                  <a:moveTo>
                    <a:pt x="814425" y="46088"/>
                  </a:moveTo>
                  <a:lnTo>
                    <a:pt x="810806" y="28143"/>
                  </a:lnTo>
                  <a:lnTo>
                    <a:pt x="800925" y="13500"/>
                  </a:lnTo>
                  <a:lnTo>
                    <a:pt x="786257" y="3619"/>
                  </a:lnTo>
                  <a:lnTo>
                    <a:pt x="768299" y="0"/>
                  </a:lnTo>
                  <a:lnTo>
                    <a:pt x="568490" y="0"/>
                  </a:lnTo>
                  <a:lnTo>
                    <a:pt x="550532" y="3619"/>
                  </a:lnTo>
                  <a:lnTo>
                    <a:pt x="535876" y="13500"/>
                  </a:lnTo>
                  <a:lnTo>
                    <a:pt x="525995" y="28143"/>
                  </a:lnTo>
                  <a:lnTo>
                    <a:pt x="522363" y="46088"/>
                  </a:lnTo>
                  <a:lnTo>
                    <a:pt x="525995" y="64033"/>
                  </a:lnTo>
                  <a:lnTo>
                    <a:pt x="535876" y="78676"/>
                  </a:lnTo>
                  <a:lnTo>
                    <a:pt x="550532" y="88557"/>
                  </a:lnTo>
                  <a:lnTo>
                    <a:pt x="568490" y="92176"/>
                  </a:lnTo>
                  <a:lnTo>
                    <a:pt x="768299" y="92176"/>
                  </a:lnTo>
                  <a:lnTo>
                    <a:pt x="786257" y="88557"/>
                  </a:lnTo>
                  <a:lnTo>
                    <a:pt x="800925" y="78676"/>
                  </a:lnTo>
                  <a:lnTo>
                    <a:pt x="810806" y="64033"/>
                  </a:lnTo>
                  <a:lnTo>
                    <a:pt x="814425" y="46088"/>
                  </a:lnTo>
                  <a:close/>
                </a:path>
                <a:path w="1891030" h="824230">
                  <a:moveTo>
                    <a:pt x="1014247" y="258394"/>
                  </a:moveTo>
                  <a:lnTo>
                    <a:pt x="1010627" y="240449"/>
                  </a:lnTo>
                  <a:lnTo>
                    <a:pt x="1000747" y="225806"/>
                  </a:lnTo>
                  <a:lnTo>
                    <a:pt x="986078" y="215925"/>
                  </a:lnTo>
                  <a:lnTo>
                    <a:pt x="968121" y="212305"/>
                  </a:lnTo>
                  <a:lnTo>
                    <a:pt x="568502" y="212305"/>
                  </a:lnTo>
                  <a:lnTo>
                    <a:pt x="550545" y="215925"/>
                  </a:lnTo>
                  <a:lnTo>
                    <a:pt x="535876" y="225806"/>
                  </a:lnTo>
                  <a:lnTo>
                    <a:pt x="525995" y="240449"/>
                  </a:lnTo>
                  <a:lnTo>
                    <a:pt x="522376" y="258394"/>
                  </a:lnTo>
                  <a:lnTo>
                    <a:pt x="525995" y="276339"/>
                  </a:lnTo>
                  <a:lnTo>
                    <a:pt x="535876" y="290982"/>
                  </a:lnTo>
                  <a:lnTo>
                    <a:pt x="550545" y="300863"/>
                  </a:lnTo>
                  <a:lnTo>
                    <a:pt x="568502" y="304482"/>
                  </a:lnTo>
                  <a:lnTo>
                    <a:pt x="968121" y="304482"/>
                  </a:lnTo>
                  <a:lnTo>
                    <a:pt x="986078" y="300863"/>
                  </a:lnTo>
                  <a:lnTo>
                    <a:pt x="1000734" y="290982"/>
                  </a:lnTo>
                  <a:lnTo>
                    <a:pt x="1010627" y="276339"/>
                  </a:lnTo>
                  <a:lnTo>
                    <a:pt x="1014247" y="258394"/>
                  </a:lnTo>
                  <a:close/>
                </a:path>
                <a:path w="1891030" h="824230">
                  <a:moveTo>
                    <a:pt x="1890725" y="669213"/>
                  </a:moveTo>
                  <a:lnTo>
                    <a:pt x="1882838" y="620433"/>
                  </a:lnTo>
                  <a:lnTo>
                    <a:pt x="1875815" y="606894"/>
                  </a:lnTo>
                  <a:lnTo>
                    <a:pt x="1860854" y="578027"/>
                  </a:lnTo>
                  <a:lnTo>
                    <a:pt x="1827364" y="544563"/>
                  </a:lnTo>
                  <a:lnTo>
                    <a:pt x="1798472" y="529628"/>
                  </a:lnTo>
                  <a:lnTo>
                    <a:pt x="1798472" y="669213"/>
                  </a:lnTo>
                  <a:lnTo>
                    <a:pt x="1793582" y="693470"/>
                  </a:lnTo>
                  <a:lnTo>
                    <a:pt x="1780209" y="713282"/>
                  </a:lnTo>
                  <a:lnTo>
                    <a:pt x="1760385" y="726643"/>
                  </a:lnTo>
                  <a:lnTo>
                    <a:pt x="1736115" y="731532"/>
                  </a:lnTo>
                  <a:lnTo>
                    <a:pt x="154609" y="731532"/>
                  </a:lnTo>
                  <a:lnTo>
                    <a:pt x="130340" y="726643"/>
                  </a:lnTo>
                  <a:lnTo>
                    <a:pt x="110515" y="713282"/>
                  </a:lnTo>
                  <a:lnTo>
                    <a:pt x="97142" y="693470"/>
                  </a:lnTo>
                  <a:lnTo>
                    <a:pt x="92240" y="669213"/>
                  </a:lnTo>
                  <a:lnTo>
                    <a:pt x="97142" y="644956"/>
                  </a:lnTo>
                  <a:lnTo>
                    <a:pt x="110515" y="625144"/>
                  </a:lnTo>
                  <a:lnTo>
                    <a:pt x="130340" y="611784"/>
                  </a:lnTo>
                  <a:lnTo>
                    <a:pt x="154609" y="606894"/>
                  </a:lnTo>
                  <a:lnTo>
                    <a:pt x="1736115" y="606894"/>
                  </a:lnTo>
                  <a:lnTo>
                    <a:pt x="1760385" y="611784"/>
                  </a:lnTo>
                  <a:lnTo>
                    <a:pt x="1780209" y="625144"/>
                  </a:lnTo>
                  <a:lnTo>
                    <a:pt x="1793582" y="644956"/>
                  </a:lnTo>
                  <a:lnTo>
                    <a:pt x="1798472" y="669213"/>
                  </a:lnTo>
                  <a:lnTo>
                    <a:pt x="1798472" y="529628"/>
                  </a:lnTo>
                  <a:lnTo>
                    <a:pt x="1784921" y="522605"/>
                  </a:lnTo>
                  <a:lnTo>
                    <a:pt x="1736115" y="514705"/>
                  </a:lnTo>
                  <a:lnTo>
                    <a:pt x="154609" y="514705"/>
                  </a:lnTo>
                  <a:lnTo>
                    <a:pt x="105791" y="522605"/>
                  </a:lnTo>
                  <a:lnTo>
                    <a:pt x="63360" y="544563"/>
                  </a:lnTo>
                  <a:lnTo>
                    <a:pt x="29870" y="578027"/>
                  </a:lnTo>
                  <a:lnTo>
                    <a:pt x="7886" y="620433"/>
                  </a:lnTo>
                  <a:lnTo>
                    <a:pt x="0" y="669213"/>
                  </a:lnTo>
                  <a:lnTo>
                    <a:pt x="7886" y="717994"/>
                  </a:lnTo>
                  <a:lnTo>
                    <a:pt x="29870" y="760399"/>
                  </a:lnTo>
                  <a:lnTo>
                    <a:pt x="63360" y="793864"/>
                  </a:lnTo>
                  <a:lnTo>
                    <a:pt x="105791" y="815835"/>
                  </a:lnTo>
                  <a:lnTo>
                    <a:pt x="154609" y="823722"/>
                  </a:lnTo>
                  <a:lnTo>
                    <a:pt x="1736115" y="823722"/>
                  </a:lnTo>
                  <a:lnTo>
                    <a:pt x="1784934" y="815835"/>
                  </a:lnTo>
                  <a:lnTo>
                    <a:pt x="1827364" y="793864"/>
                  </a:lnTo>
                  <a:lnTo>
                    <a:pt x="1860854" y="760399"/>
                  </a:lnTo>
                  <a:lnTo>
                    <a:pt x="1875815" y="731532"/>
                  </a:lnTo>
                  <a:lnTo>
                    <a:pt x="1882838" y="717994"/>
                  </a:lnTo>
                  <a:lnTo>
                    <a:pt x="1890725" y="6692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"/>
            <p:cNvSpPr/>
            <p:nvPr/>
          </p:nvSpPr>
          <p:spPr>
            <a:xfrm>
              <a:off x="1918904" y="728545"/>
              <a:ext cx="220979" cy="426084"/>
            </a:xfrm>
            <a:custGeom>
              <a:avLst/>
              <a:gdLst/>
              <a:ahLst/>
              <a:cxnLst/>
              <a:rect l="l" t="t" r="r" b="b"/>
              <a:pathLst>
                <a:path w="220980" h="426084">
                  <a:moveTo>
                    <a:pt x="180086" y="425832"/>
                  </a:moveTo>
                  <a:lnTo>
                    <a:pt x="174679" y="425832"/>
                  </a:lnTo>
                  <a:lnTo>
                    <a:pt x="164973" y="424800"/>
                  </a:lnTo>
                  <a:lnTo>
                    <a:pt x="155716" y="421758"/>
                  </a:lnTo>
                  <a:lnTo>
                    <a:pt x="147239" y="416792"/>
                  </a:lnTo>
                  <a:lnTo>
                    <a:pt x="139872" y="409984"/>
                  </a:lnTo>
                  <a:lnTo>
                    <a:pt x="110395" y="376125"/>
                  </a:lnTo>
                  <a:lnTo>
                    <a:pt x="80924" y="409984"/>
                  </a:lnTo>
                  <a:lnTo>
                    <a:pt x="73557" y="416788"/>
                  </a:lnTo>
                  <a:lnTo>
                    <a:pt x="65078" y="421753"/>
                  </a:lnTo>
                  <a:lnTo>
                    <a:pt x="55820" y="424796"/>
                  </a:lnTo>
                  <a:lnTo>
                    <a:pt x="46118" y="425832"/>
                  </a:lnTo>
                  <a:lnTo>
                    <a:pt x="40696" y="425832"/>
                  </a:lnTo>
                  <a:lnTo>
                    <a:pt x="2148" y="393645"/>
                  </a:lnTo>
                  <a:lnTo>
                    <a:pt x="0" y="379734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74672" y="0"/>
                  </a:lnTo>
                  <a:lnTo>
                    <a:pt x="192626" y="3621"/>
                  </a:lnTo>
                  <a:lnTo>
                    <a:pt x="207288" y="13499"/>
                  </a:lnTo>
                  <a:lnTo>
                    <a:pt x="217172" y="28149"/>
                  </a:lnTo>
                  <a:lnTo>
                    <a:pt x="220797" y="46091"/>
                  </a:lnTo>
                  <a:lnTo>
                    <a:pt x="220797" y="379734"/>
                  </a:lnTo>
                  <a:lnTo>
                    <a:pt x="203113" y="416020"/>
                  </a:lnTo>
                  <a:lnTo>
                    <a:pt x="180086" y="42583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2"/>
            <p:cNvSpPr/>
            <p:nvPr/>
          </p:nvSpPr>
          <p:spPr>
            <a:xfrm>
              <a:off x="1872779" y="682461"/>
              <a:ext cx="313055" cy="518159"/>
            </a:xfrm>
            <a:custGeom>
              <a:avLst/>
              <a:gdLst/>
              <a:ahLst/>
              <a:cxnLst/>
              <a:rect l="l" t="t" r="r" b="b"/>
              <a:pathLst>
                <a:path w="313055" h="518159">
                  <a:moveTo>
                    <a:pt x="92228" y="518007"/>
                  </a:moveTo>
                  <a:lnTo>
                    <a:pt x="35364" y="498398"/>
                  </a:lnTo>
                  <a:lnTo>
                    <a:pt x="4296" y="453644"/>
                  </a:lnTo>
                  <a:lnTo>
                    <a:pt x="0" y="425825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220797" y="0"/>
                  </a:lnTo>
                  <a:lnTo>
                    <a:pt x="256703" y="7244"/>
                  </a:lnTo>
                  <a:lnTo>
                    <a:pt x="286026" y="27001"/>
                  </a:lnTo>
                  <a:lnTo>
                    <a:pt x="305797" y="56302"/>
                  </a:lnTo>
                  <a:lnTo>
                    <a:pt x="313047" y="92182"/>
                  </a:lnTo>
                  <a:lnTo>
                    <a:pt x="92250" y="92182"/>
                  </a:lnTo>
                  <a:lnTo>
                    <a:pt x="92250" y="425825"/>
                  </a:lnTo>
                  <a:lnTo>
                    <a:pt x="313047" y="425825"/>
                  </a:lnTo>
                  <a:lnTo>
                    <a:pt x="308752" y="453644"/>
                  </a:lnTo>
                  <a:lnTo>
                    <a:pt x="296598" y="478363"/>
                  </a:lnTo>
                  <a:lnTo>
                    <a:pt x="283774" y="491948"/>
                  </a:lnTo>
                  <a:lnTo>
                    <a:pt x="156527" y="491948"/>
                  </a:lnTo>
                  <a:lnTo>
                    <a:pt x="142456" y="503163"/>
                  </a:lnTo>
                  <a:lnTo>
                    <a:pt x="126722" y="511328"/>
                  </a:lnTo>
                  <a:lnTo>
                    <a:pt x="109816" y="516317"/>
                  </a:lnTo>
                  <a:lnTo>
                    <a:pt x="92228" y="518007"/>
                  </a:lnTo>
                  <a:close/>
                </a:path>
                <a:path w="313055" h="518159">
                  <a:moveTo>
                    <a:pt x="313047" y="425825"/>
                  </a:moveTo>
                  <a:lnTo>
                    <a:pt x="220797" y="425825"/>
                  </a:lnTo>
                  <a:lnTo>
                    <a:pt x="220797" y="92182"/>
                  </a:lnTo>
                  <a:lnTo>
                    <a:pt x="313047" y="92182"/>
                  </a:lnTo>
                  <a:lnTo>
                    <a:pt x="313047" y="425825"/>
                  </a:lnTo>
                  <a:close/>
                </a:path>
                <a:path w="313055" h="518159">
                  <a:moveTo>
                    <a:pt x="220797" y="425825"/>
                  </a:moveTo>
                  <a:lnTo>
                    <a:pt x="92250" y="425825"/>
                  </a:lnTo>
                  <a:lnTo>
                    <a:pt x="156520" y="351980"/>
                  </a:lnTo>
                  <a:lnTo>
                    <a:pt x="220797" y="425825"/>
                  </a:lnTo>
                  <a:close/>
                </a:path>
                <a:path w="313055" h="518159">
                  <a:moveTo>
                    <a:pt x="220818" y="518007"/>
                  </a:moveTo>
                  <a:lnTo>
                    <a:pt x="203231" y="516316"/>
                  </a:lnTo>
                  <a:lnTo>
                    <a:pt x="186326" y="511325"/>
                  </a:lnTo>
                  <a:lnTo>
                    <a:pt x="170594" y="503160"/>
                  </a:lnTo>
                  <a:lnTo>
                    <a:pt x="156527" y="491948"/>
                  </a:lnTo>
                  <a:lnTo>
                    <a:pt x="283774" y="491948"/>
                  </a:lnTo>
                  <a:lnTo>
                    <a:pt x="245143" y="514738"/>
                  </a:lnTo>
                  <a:lnTo>
                    <a:pt x="220818" y="518007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3"/>
          <p:cNvSpPr txBox="1"/>
          <p:nvPr/>
        </p:nvSpPr>
        <p:spPr>
          <a:xfrm>
            <a:off x="4996691" y="5025722"/>
            <a:ext cx="3931285" cy="164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927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2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Arial"/>
            </a:endParaRP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5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Комплектовщик</a:t>
            </a: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5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 Помощник </a:t>
            </a:r>
            <a:r>
              <a:rPr lang="ru-RU" spc="5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менеджера по ж/д или морскому транспорту</a:t>
            </a:r>
            <a:endParaRPr sz="1800" dirty="0">
              <a:latin typeface="Century Gothic" pitchFamily="34" charset="0"/>
              <a:cs typeface="Lucida Sans Unicode"/>
            </a:endParaRPr>
          </a:p>
        </p:txBody>
      </p:sp>
      <p:sp>
        <p:nvSpPr>
          <p:cNvPr id="16" name="object 14"/>
          <p:cNvSpPr txBox="1"/>
          <p:nvPr/>
        </p:nvSpPr>
        <p:spPr>
          <a:xfrm>
            <a:off x="8927976" y="3980423"/>
            <a:ext cx="4915998" cy="16799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5430" indent="-253365" algn="ctr">
              <a:lnSpc>
                <a:spcPts val="2130"/>
              </a:lnSpc>
              <a:tabLst>
                <a:tab pos="266065" algn="l"/>
              </a:tabLst>
            </a:pPr>
            <a:r>
              <a:rPr lang="ru-RU" sz="3200" b="1" spc="5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3</a:t>
            </a:r>
            <a:r>
              <a:rPr lang="ru-RU" sz="3200" b="1" spc="-40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3200" b="1" spc="85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</a:p>
          <a:p>
            <a:pPr marL="12700" marR="593725">
              <a:lnSpc>
                <a:spcPts val="2100"/>
              </a:lnSpc>
              <a:spcBef>
                <a:spcPts val="90"/>
              </a:spcBef>
              <a:tabLst>
                <a:tab pos="266065" algn="l"/>
              </a:tabLst>
            </a:pPr>
            <a:endParaRPr lang="ru-RU" dirty="0">
              <a:latin typeface="Century Gothic" pitchFamily="34" charset="0"/>
              <a:cs typeface="Arial"/>
            </a:endParaRP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Экпедитор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Менеджер </a:t>
            </a: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по </a:t>
            </a: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закупкам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Менеджер </a:t>
            </a: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складских процессов</a:t>
            </a:r>
            <a:endParaRPr dirty="0">
              <a:solidFill>
                <a:schemeClr val="accent5">
                  <a:lumMod val="20000"/>
                  <a:lumOff val="80000"/>
                </a:schemeClr>
              </a:solidFill>
              <a:latin typeface="Century Gothic" panose="020B0502020202020204" pitchFamily="34" charset="0"/>
              <a:cs typeface="Lucida Sans Unicode"/>
            </a:endParaRPr>
          </a:p>
        </p:txBody>
      </p:sp>
      <p:sp>
        <p:nvSpPr>
          <p:cNvPr id="18" name="object 16"/>
          <p:cNvSpPr txBox="1"/>
          <p:nvPr/>
        </p:nvSpPr>
        <p:spPr>
          <a:xfrm>
            <a:off x="13195278" y="3150848"/>
            <a:ext cx="4815840" cy="1313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26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4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Л</a:t>
            </a: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огист </a:t>
            </a: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( в любой сфере логистики), менеджер </a:t>
            </a: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ВЭД</a:t>
            </a: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Менеджер </a:t>
            </a: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товарной </a:t>
            </a: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категории</a:t>
            </a:r>
            <a:endParaRPr lang="ru-RU" spc="35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</p:txBody>
      </p:sp>
      <p:pic>
        <p:nvPicPr>
          <p:cNvPr id="21" name="Picture 4" descr="C:\Users\user\Downloads\free-sticker-working-459362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25094" y="6376690"/>
            <a:ext cx="3438227" cy="3438227"/>
          </a:xfrm>
          <a:prstGeom prst="rect">
            <a:avLst/>
          </a:prstGeom>
          <a:noFill/>
        </p:spPr>
      </p:pic>
      <p:pic>
        <p:nvPicPr>
          <p:cNvPr id="22" name="Picture 6" descr="C:\Users\user\Downloads\free-sticker-project-management-459361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7976" y="6577625"/>
            <a:ext cx="2786082" cy="2786082"/>
          </a:xfrm>
          <a:prstGeom prst="rect">
            <a:avLst/>
          </a:prstGeom>
          <a:noFill/>
        </p:spPr>
      </p:pic>
      <p:pic>
        <p:nvPicPr>
          <p:cNvPr id="23" name="Picture 5" descr="C:\Users\user\Downloads\free-sticker-business-459362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670" y="3202377"/>
            <a:ext cx="3143272" cy="3143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742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851446" y="126663"/>
            <a:ext cx="15797610" cy="28443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5" dirty="0">
                <a:latin typeface="Century Gothic" pitchFamily="34" charset="0"/>
                <a:cs typeface="Arial"/>
              </a:rPr>
              <a:t>К</a:t>
            </a:r>
            <a:r>
              <a:rPr sz="6400" spc="700" dirty="0">
                <a:latin typeface="Century Gothic" pitchFamily="34" charset="0"/>
                <a:cs typeface="Arial"/>
              </a:rPr>
              <a:t>а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-665" dirty="0">
                <a:latin typeface="Century Gothic" pitchFamily="34" charset="0"/>
                <a:cs typeface="Arial"/>
              </a:rPr>
              <a:t>ь</a:t>
            </a:r>
            <a:r>
              <a:rPr sz="6400" spc="490" dirty="0">
                <a:latin typeface="Century Gothic" pitchFamily="34" charset="0"/>
                <a:cs typeface="Arial"/>
              </a:rPr>
              <a:t>е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80" dirty="0">
                <a:latin typeface="Century Gothic" pitchFamily="34" charset="0"/>
                <a:cs typeface="Arial"/>
              </a:rPr>
              <a:t>н</a:t>
            </a:r>
            <a:r>
              <a:rPr sz="6400" spc="-825" dirty="0">
                <a:latin typeface="Century Gothic" pitchFamily="34" charset="0"/>
                <a:cs typeface="Arial"/>
              </a:rPr>
              <a:t>ы</a:t>
            </a:r>
            <a:r>
              <a:rPr sz="6400" spc="50" dirty="0">
                <a:latin typeface="Century Gothic" pitchFamily="34" charset="0"/>
                <a:cs typeface="Arial"/>
              </a:rPr>
              <a:t>й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409" dirty="0" err="1">
                <a:latin typeface="Century Gothic" pitchFamily="34" charset="0"/>
                <a:cs typeface="Arial"/>
              </a:rPr>
              <a:t>т</a:t>
            </a:r>
            <a:r>
              <a:rPr sz="6400" spc="320" dirty="0" err="1">
                <a:latin typeface="Century Gothic" pitchFamily="34" charset="0"/>
                <a:cs typeface="Arial"/>
              </a:rPr>
              <a:t>р</a:t>
            </a:r>
            <a:r>
              <a:rPr sz="6400" spc="490" dirty="0" err="1">
                <a:latin typeface="Century Gothic" pitchFamily="34" charset="0"/>
                <a:cs typeface="Arial"/>
              </a:rPr>
              <a:t>е</a:t>
            </a:r>
            <a:r>
              <a:rPr sz="6400" spc="340" dirty="0" err="1">
                <a:latin typeface="Century Gothic" pitchFamily="34" charset="0"/>
                <a:cs typeface="Arial"/>
              </a:rPr>
              <a:t>к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625" dirty="0" smtClean="0">
                <a:latin typeface="Century Gothic" pitchFamily="34" charset="0"/>
                <a:cs typeface="Arial"/>
              </a:rPr>
              <a:t>«</a:t>
            </a:r>
            <a:r>
              <a:rPr lang="ru-RU" sz="6400" spc="-625" dirty="0" smtClean="0">
                <a:latin typeface="Century Gothic" pitchFamily="34" charset="0"/>
                <a:cs typeface="Arial"/>
              </a:rPr>
              <a:t>Д</a:t>
            </a:r>
            <a:r>
              <a:rPr sz="6400" spc="490" dirty="0" err="1" smtClean="0">
                <a:latin typeface="Century Gothic" pitchFamily="34" charset="0"/>
                <a:cs typeface="Arial"/>
              </a:rPr>
              <a:t>е</a:t>
            </a:r>
            <a:r>
              <a:rPr sz="6400" spc="45" dirty="0" err="1" smtClean="0">
                <a:latin typeface="Century Gothic" pitchFamily="34" charset="0"/>
                <a:cs typeface="Arial"/>
              </a:rPr>
              <a:t>й</a:t>
            </a:r>
            <a:r>
              <a:rPr sz="6400" spc="434" dirty="0" err="1" smtClean="0">
                <a:latin typeface="Century Gothic" pitchFamily="34" charset="0"/>
                <a:cs typeface="Arial"/>
              </a:rPr>
              <a:t>с</a:t>
            </a:r>
            <a:r>
              <a:rPr sz="6400" spc="-409" dirty="0" err="1" smtClean="0">
                <a:latin typeface="Century Gothic" pitchFamily="34" charset="0"/>
                <a:cs typeface="Arial"/>
              </a:rPr>
              <a:t>т</a:t>
            </a:r>
            <a:r>
              <a:rPr sz="6400" spc="-480" dirty="0" err="1" smtClean="0">
                <a:latin typeface="Century Gothic" pitchFamily="34" charset="0"/>
                <a:cs typeface="Arial"/>
              </a:rPr>
              <a:t>в</a:t>
            </a:r>
            <a:r>
              <a:rPr sz="6400" spc="70" dirty="0" err="1" smtClean="0">
                <a:latin typeface="Century Gothic" pitchFamily="34" charset="0"/>
                <a:cs typeface="Arial"/>
              </a:rPr>
              <a:t>у</a:t>
            </a:r>
            <a:r>
              <a:rPr sz="6400" spc="100" dirty="0" err="1" smtClean="0">
                <a:latin typeface="Century Gothic" pitchFamily="34" charset="0"/>
                <a:cs typeface="Arial"/>
              </a:rPr>
              <a:t>ю</a:t>
            </a:r>
            <a:r>
              <a:rPr sz="6400" spc="-620" dirty="0" smtClean="0">
                <a:latin typeface="Century Gothic" pitchFamily="34" charset="0"/>
                <a:cs typeface="Arial"/>
              </a:rPr>
              <a:t>»</a:t>
            </a:r>
            <a:r>
              <a:rPr lang="ru-RU" sz="6400" spc="-620" dirty="0" smtClean="0">
                <a:latin typeface="Century Gothic" pitchFamily="34" charset="0"/>
                <a:cs typeface="Arial"/>
              </a:rPr>
              <a:t>. </a:t>
            </a:r>
            <a:r>
              <a:rPr lang="ru-RU" sz="6000" spc="-620" dirty="0" smtClean="0">
                <a:solidFill>
                  <a:schemeClr val="bg1"/>
                </a:solidFill>
                <a:latin typeface="Century Gothic" pitchFamily="34" charset="0"/>
                <a:cs typeface="Arial"/>
              </a:rPr>
              <a:t>Направление </a:t>
            </a:r>
            <a:r>
              <a:rPr lang="ru-RU" sz="6000" spc="-620" dirty="0">
                <a:solidFill>
                  <a:schemeClr val="bg1"/>
                </a:solidFill>
                <a:latin typeface="Century Gothic" pitchFamily="34" charset="0"/>
                <a:cs typeface="Arial"/>
              </a:rPr>
              <a:t>подготовки </a:t>
            </a:r>
            <a:r>
              <a:rPr lang="ru-RU" sz="6000" spc="-620" dirty="0" smtClean="0">
                <a:solidFill>
                  <a:schemeClr val="bg1"/>
                </a:solidFill>
                <a:latin typeface="Century Gothic" pitchFamily="34" charset="0"/>
                <a:cs typeface="Arial"/>
              </a:rPr>
              <a:t/>
            </a:r>
            <a:br>
              <a:rPr lang="ru-RU" sz="6000" spc="-620" dirty="0" smtClean="0">
                <a:solidFill>
                  <a:schemeClr val="bg1"/>
                </a:solidFill>
                <a:latin typeface="Century Gothic" pitchFamily="34" charset="0"/>
                <a:cs typeface="Arial"/>
              </a:rPr>
            </a:br>
            <a:r>
              <a:rPr lang="ru-RU" sz="6000" spc="-620" dirty="0" smtClean="0">
                <a:solidFill>
                  <a:schemeClr val="bg1"/>
                </a:solidFill>
                <a:latin typeface="Century Gothic" pitchFamily="34" charset="0"/>
                <a:cs typeface="Arial"/>
              </a:rPr>
              <a:t>«</a:t>
            </a:r>
            <a:r>
              <a:rPr lang="ru-RU" sz="6000" spc="-620" dirty="0">
                <a:solidFill>
                  <a:schemeClr val="bg1"/>
                </a:solidFill>
                <a:latin typeface="Century Gothic" pitchFamily="34" charset="0"/>
                <a:cs typeface="Arial"/>
              </a:rPr>
              <a:t>Интернет-маркетинг и электронная торговля»</a:t>
            </a:r>
            <a:endParaRPr sz="6000" dirty="0">
              <a:solidFill>
                <a:schemeClr val="bg1"/>
              </a:solidFill>
              <a:latin typeface="Century Gothic" pitchFamily="34" charset="0"/>
              <a:cs typeface="Arial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990268" y="6669762"/>
            <a:ext cx="4715510" cy="13901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1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ru-RU" sz="2150" dirty="0" smtClean="0">
              <a:latin typeface="Century Gothic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Помощник </a:t>
            </a: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маркетолога / интернет-маркетолога</a:t>
            </a:r>
            <a:endParaRPr sz="2150" dirty="0">
              <a:solidFill>
                <a:schemeClr val="bg1"/>
              </a:solidFill>
              <a:latin typeface="Century Gothic" pitchFamily="34" charset="0"/>
              <a:cs typeface="Arial"/>
            </a:endParaRPr>
          </a:p>
        </p:txBody>
      </p:sp>
      <p:grpSp>
        <p:nvGrpSpPr>
          <p:cNvPr id="6" name="object 4"/>
          <p:cNvGrpSpPr/>
          <p:nvPr/>
        </p:nvGrpSpPr>
        <p:grpSpPr>
          <a:xfrm>
            <a:off x="775958" y="542961"/>
            <a:ext cx="1891030" cy="1343025"/>
            <a:chOff x="775958" y="542961"/>
            <a:chExt cx="1891030" cy="1343025"/>
          </a:xfrm>
        </p:grpSpPr>
        <p:sp>
          <p:nvSpPr>
            <p:cNvPr id="7" name="object 5"/>
            <p:cNvSpPr/>
            <p:nvPr/>
          </p:nvSpPr>
          <p:spPr>
            <a:xfrm>
              <a:off x="1006542" y="589052"/>
              <a:ext cx="1430020" cy="1071245"/>
            </a:xfrm>
            <a:custGeom>
              <a:avLst/>
              <a:gdLst/>
              <a:ahLst/>
              <a:cxnLst/>
              <a:rect l="l" t="t" r="r" b="b"/>
              <a:pathLst>
                <a:path w="1430020" h="1071245">
                  <a:moveTo>
                    <a:pt x="1383441" y="1070966"/>
                  </a:moveTo>
                  <a:lnTo>
                    <a:pt x="46125" y="1070966"/>
                  </a:lnTo>
                  <a:lnTo>
                    <a:pt x="28170" y="1067344"/>
                  </a:lnTo>
                  <a:lnTo>
                    <a:pt x="13509" y="1057467"/>
                  </a:lnTo>
                  <a:lnTo>
                    <a:pt x="3624" y="1042816"/>
                  </a:lnTo>
                  <a:lnTo>
                    <a:pt x="0" y="1024875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383441" y="0"/>
                  </a:lnTo>
                  <a:lnTo>
                    <a:pt x="1401396" y="3621"/>
                  </a:lnTo>
                  <a:lnTo>
                    <a:pt x="1416057" y="13499"/>
                  </a:lnTo>
                  <a:lnTo>
                    <a:pt x="1425942" y="28149"/>
                  </a:lnTo>
                  <a:lnTo>
                    <a:pt x="1429566" y="46091"/>
                  </a:lnTo>
                  <a:lnTo>
                    <a:pt x="1429566" y="1024875"/>
                  </a:lnTo>
                  <a:lnTo>
                    <a:pt x="1425942" y="1042816"/>
                  </a:lnTo>
                  <a:lnTo>
                    <a:pt x="1416057" y="1057467"/>
                  </a:lnTo>
                  <a:lnTo>
                    <a:pt x="1401396" y="1067344"/>
                  </a:lnTo>
                  <a:lnTo>
                    <a:pt x="1383441" y="107096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/>
            <p:cNvSpPr/>
            <p:nvPr/>
          </p:nvSpPr>
          <p:spPr>
            <a:xfrm>
              <a:off x="960416" y="542961"/>
              <a:ext cx="1522095" cy="1163320"/>
            </a:xfrm>
            <a:custGeom>
              <a:avLst/>
              <a:gdLst/>
              <a:ahLst/>
              <a:cxnLst/>
              <a:rect l="l" t="t" r="r" b="b"/>
              <a:pathLst>
                <a:path w="1522095" h="1163320">
                  <a:moveTo>
                    <a:pt x="1429566" y="1163141"/>
                  </a:moveTo>
                  <a:lnTo>
                    <a:pt x="92250" y="1163141"/>
                  </a:lnTo>
                  <a:lnTo>
                    <a:pt x="56341" y="1155898"/>
                  </a:lnTo>
                  <a:lnTo>
                    <a:pt x="27018" y="1136143"/>
                  </a:lnTo>
                  <a:lnTo>
                    <a:pt x="7249" y="1106842"/>
                  </a:lnTo>
                  <a:lnTo>
                    <a:pt x="0" y="1070959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429566" y="0"/>
                  </a:lnTo>
                  <a:lnTo>
                    <a:pt x="1465475" y="7244"/>
                  </a:lnTo>
                  <a:lnTo>
                    <a:pt x="1494798" y="27001"/>
                  </a:lnTo>
                  <a:lnTo>
                    <a:pt x="1514568" y="56302"/>
                  </a:lnTo>
                  <a:lnTo>
                    <a:pt x="1521817" y="92182"/>
                  </a:lnTo>
                  <a:lnTo>
                    <a:pt x="92250" y="92182"/>
                  </a:lnTo>
                  <a:lnTo>
                    <a:pt x="92250" y="1070959"/>
                  </a:lnTo>
                  <a:lnTo>
                    <a:pt x="1521817" y="1070959"/>
                  </a:lnTo>
                  <a:lnTo>
                    <a:pt x="1514568" y="1106842"/>
                  </a:lnTo>
                  <a:lnTo>
                    <a:pt x="1494798" y="1136143"/>
                  </a:lnTo>
                  <a:lnTo>
                    <a:pt x="1465475" y="1155898"/>
                  </a:lnTo>
                  <a:lnTo>
                    <a:pt x="1429566" y="1163141"/>
                  </a:lnTo>
                  <a:close/>
                </a:path>
                <a:path w="1522095" h="1163320">
                  <a:moveTo>
                    <a:pt x="1521817" y="1070959"/>
                  </a:moveTo>
                  <a:lnTo>
                    <a:pt x="1429566" y="1070959"/>
                  </a:lnTo>
                  <a:lnTo>
                    <a:pt x="1429566" y="92182"/>
                  </a:lnTo>
                  <a:lnTo>
                    <a:pt x="1521817" y="92182"/>
                  </a:lnTo>
                  <a:lnTo>
                    <a:pt x="1521817" y="1070959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1161316" y="724900"/>
              <a:ext cx="1120140" cy="771525"/>
            </a:xfrm>
            <a:custGeom>
              <a:avLst/>
              <a:gdLst/>
              <a:ahLst/>
              <a:cxnLst/>
              <a:rect l="l" t="t" r="r" b="b"/>
              <a:pathLst>
                <a:path w="1120139" h="771525">
                  <a:moveTo>
                    <a:pt x="1073906" y="770913"/>
                  </a:moveTo>
                  <a:lnTo>
                    <a:pt x="46125" y="770913"/>
                  </a:lnTo>
                  <a:lnTo>
                    <a:pt x="28170" y="767291"/>
                  </a:lnTo>
                  <a:lnTo>
                    <a:pt x="13509" y="757413"/>
                  </a:lnTo>
                  <a:lnTo>
                    <a:pt x="3624" y="742763"/>
                  </a:lnTo>
                  <a:lnTo>
                    <a:pt x="0" y="724822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073906" y="0"/>
                  </a:lnTo>
                  <a:lnTo>
                    <a:pt x="1091860" y="3621"/>
                  </a:lnTo>
                  <a:lnTo>
                    <a:pt x="1106522" y="13499"/>
                  </a:lnTo>
                  <a:lnTo>
                    <a:pt x="1116407" y="28149"/>
                  </a:lnTo>
                  <a:lnTo>
                    <a:pt x="1120031" y="46091"/>
                  </a:lnTo>
                  <a:lnTo>
                    <a:pt x="1120031" y="724822"/>
                  </a:lnTo>
                  <a:lnTo>
                    <a:pt x="1116407" y="742763"/>
                  </a:lnTo>
                  <a:lnTo>
                    <a:pt x="1106522" y="757413"/>
                  </a:lnTo>
                  <a:lnTo>
                    <a:pt x="1091860" y="767291"/>
                  </a:lnTo>
                  <a:lnTo>
                    <a:pt x="1073906" y="77091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1115184" y="678809"/>
              <a:ext cx="1212850" cy="863600"/>
            </a:xfrm>
            <a:custGeom>
              <a:avLst/>
              <a:gdLst/>
              <a:ahLst/>
              <a:cxnLst/>
              <a:rect l="l" t="t" r="r" b="b"/>
              <a:pathLst>
                <a:path w="1212850" h="863600">
                  <a:moveTo>
                    <a:pt x="1120031" y="863095"/>
                  </a:moveTo>
                  <a:lnTo>
                    <a:pt x="92250" y="863095"/>
                  </a:lnTo>
                  <a:lnTo>
                    <a:pt x="56341" y="855851"/>
                  </a:lnTo>
                  <a:lnTo>
                    <a:pt x="27018" y="836096"/>
                  </a:lnTo>
                  <a:lnTo>
                    <a:pt x="7249" y="806795"/>
                  </a:lnTo>
                  <a:lnTo>
                    <a:pt x="0" y="770913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120031" y="0"/>
                  </a:lnTo>
                  <a:lnTo>
                    <a:pt x="1155940" y="7243"/>
                  </a:lnTo>
                  <a:lnTo>
                    <a:pt x="1185263" y="26998"/>
                  </a:lnTo>
                  <a:lnTo>
                    <a:pt x="1205032" y="56299"/>
                  </a:lnTo>
                  <a:lnTo>
                    <a:pt x="1212282" y="92182"/>
                  </a:lnTo>
                  <a:lnTo>
                    <a:pt x="92250" y="92182"/>
                  </a:lnTo>
                  <a:lnTo>
                    <a:pt x="92250" y="770913"/>
                  </a:lnTo>
                  <a:lnTo>
                    <a:pt x="1212282" y="770913"/>
                  </a:lnTo>
                  <a:lnTo>
                    <a:pt x="1205032" y="806795"/>
                  </a:lnTo>
                  <a:lnTo>
                    <a:pt x="1185263" y="836096"/>
                  </a:lnTo>
                  <a:lnTo>
                    <a:pt x="1155940" y="855851"/>
                  </a:lnTo>
                  <a:lnTo>
                    <a:pt x="1120031" y="863095"/>
                  </a:lnTo>
                  <a:close/>
                </a:path>
                <a:path w="1212850" h="863600">
                  <a:moveTo>
                    <a:pt x="1212282" y="770913"/>
                  </a:moveTo>
                  <a:lnTo>
                    <a:pt x="1120031" y="770913"/>
                  </a:lnTo>
                  <a:lnTo>
                    <a:pt x="1120031" y="92182"/>
                  </a:lnTo>
                  <a:lnTo>
                    <a:pt x="1212282" y="92182"/>
                  </a:lnTo>
                  <a:lnTo>
                    <a:pt x="1212282" y="7709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/>
            <p:cNvSpPr/>
            <p:nvPr/>
          </p:nvSpPr>
          <p:spPr>
            <a:xfrm>
              <a:off x="822084" y="1622989"/>
              <a:ext cx="1798955" cy="217170"/>
            </a:xfrm>
            <a:custGeom>
              <a:avLst/>
              <a:gdLst/>
              <a:ahLst/>
              <a:cxnLst/>
              <a:rect l="l" t="t" r="r" b="b"/>
              <a:pathLst>
                <a:path w="1798955" h="217169">
                  <a:moveTo>
                    <a:pt x="1689982" y="216834"/>
                  </a:moveTo>
                  <a:lnTo>
                    <a:pt x="108493" y="216834"/>
                  </a:lnTo>
                  <a:lnTo>
                    <a:pt x="66301" y="208301"/>
                  </a:lnTo>
                  <a:lnTo>
                    <a:pt x="31811" y="185046"/>
                  </a:lnTo>
                  <a:lnTo>
                    <a:pt x="8538" y="150581"/>
                  </a:lnTo>
                  <a:lnTo>
                    <a:pt x="0" y="108420"/>
                  </a:lnTo>
                  <a:lnTo>
                    <a:pt x="8538" y="66258"/>
                  </a:lnTo>
                  <a:lnTo>
                    <a:pt x="31811" y="31791"/>
                  </a:lnTo>
                  <a:lnTo>
                    <a:pt x="66301" y="8533"/>
                  </a:lnTo>
                  <a:lnTo>
                    <a:pt x="108493" y="0"/>
                  </a:lnTo>
                  <a:lnTo>
                    <a:pt x="1689982" y="0"/>
                  </a:lnTo>
                  <a:lnTo>
                    <a:pt x="1732175" y="8533"/>
                  </a:lnTo>
                  <a:lnTo>
                    <a:pt x="1766668" y="31791"/>
                  </a:lnTo>
                  <a:lnTo>
                    <a:pt x="1789943" y="66258"/>
                  </a:lnTo>
                  <a:lnTo>
                    <a:pt x="1798483" y="108420"/>
                  </a:lnTo>
                  <a:lnTo>
                    <a:pt x="1789943" y="150578"/>
                  </a:lnTo>
                  <a:lnTo>
                    <a:pt x="1766668" y="185043"/>
                  </a:lnTo>
                  <a:lnTo>
                    <a:pt x="1732175" y="208300"/>
                  </a:lnTo>
                  <a:lnTo>
                    <a:pt x="1689982" y="216834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0"/>
            <p:cNvSpPr/>
            <p:nvPr/>
          </p:nvSpPr>
          <p:spPr>
            <a:xfrm>
              <a:off x="775957" y="1062201"/>
              <a:ext cx="1891030" cy="824230"/>
            </a:xfrm>
            <a:custGeom>
              <a:avLst/>
              <a:gdLst/>
              <a:ahLst/>
              <a:cxnLst/>
              <a:rect l="l" t="t" r="r" b="b"/>
              <a:pathLst>
                <a:path w="1891030" h="824230">
                  <a:moveTo>
                    <a:pt x="814425" y="46088"/>
                  </a:moveTo>
                  <a:lnTo>
                    <a:pt x="810806" y="28143"/>
                  </a:lnTo>
                  <a:lnTo>
                    <a:pt x="800925" y="13500"/>
                  </a:lnTo>
                  <a:lnTo>
                    <a:pt x="786257" y="3619"/>
                  </a:lnTo>
                  <a:lnTo>
                    <a:pt x="768299" y="0"/>
                  </a:lnTo>
                  <a:lnTo>
                    <a:pt x="568490" y="0"/>
                  </a:lnTo>
                  <a:lnTo>
                    <a:pt x="550532" y="3619"/>
                  </a:lnTo>
                  <a:lnTo>
                    <a:pt x="535876" y="13500"/>
                  </a:lnTo>
                  <a:lnTo>
                    <a:pt x="525995" y="28143"/>
                  </a:lnTo>
                  <a:lnTo>
                    <a:pt x="522363" y="46088"/>
                  </a:lnTo>
                  <a:lnTo>
                    <a:pt x="525995" y="64033"/>
                  </a:lnTo>
                  <a:lnTo>
                    <a:pt x="535876" y="78676"/>
                  </a:lnTo>
                  <a:lnTo>
                    <a:pt x="550532" y="88557"/>
                  </a:lnTo>
                  <a:lnTo>
                    <a:pt x="568490" y="92176"/>
                  </a:lnTo>
                  <a:lnTo>
                    <a:pt x="768299" y="92176"/>
                  </a:lnTo>
                  <a:lnTo>
                    <a:pt x="786257" y="88557"/>
                  </a:lnTo>
                  <a:lnTo>
                    <a:pt x="800925" y="78676"/>
                  </a:lnTo>
                  <a:lnTo>
                    <a:pt x="810806" y="64033"/>
                  </a:lnTo>
                  <a:lnTo>
                    <a:pt x="814425" y="46088"/>
                  </a:lnTo>
                  <a:close/>
                </a:path>
                <a:path w="1891030" h="824230">
                  <a:moveTo>
                    <a:pt x="1014247" y="258394"/>
                  </a:moveTo>
                  <a:lnTo>
                    <a:pt x="1010627" y="240449"/>
                  </a:lnTo>
                  <a:lnTo>
                    <a:pt x="1000747" y="225806"/>
                  </a:lnTo>
                  <a:lnTo>
                    <a:pt x="986078" y="215925"/>
                  </a:lnTo>
                  <a:lnTo>
                    <a:pt x="968121" y="212305"/>
                  </a:lnTo>
                  <a:lnTo>
                    <a:pt x="568502" y="212305"/>
                  </a:lnTo>
                  <a:lnTo>
                    <a:pt x="550545" y="215925"/>
                  </a:lnTo>
                  <a:lnTo>
                    <a:pt x="535876" y="225806"/>
                  </a:lnTo>
                  <a:lnTo>
                    <a:pt x="525995" y="240449"/>
                  </a:lnTo>
                  <a:lnTo>
                    <a:pt x="522376" y="258394"/>
                  </a:lnTo>
                  <a:lnTo>
                    <a:pt x="525995" y="276339"/>
                  </a:lnTo>
                  <a:lnTo>
                    <a:pt x="535876" y="290982"/>
                  </a:lnTo>
                  <a:lnTo>
                    <a:pt x="550545" y="300863"/>
                  </a:lnTo>
                  <a:lnTo>
                    <a:pt x="568502" y="304482"/>
                  </a:lnTo>
                  <a:lnTo>
                    <a:pt x="968121" y="304482"/>
                  </a:lnTo>
                  <a:lnTo>
                    <a:pt x="986078" y="300863"/>
                  </a:lnTo>
                  <a:lnTo>
                    <a:pt x="1000734" y="290982"/>
                  </a:lnTo>
                  <a:lnTo>
                    <a:pt x="1010627" y="276339"/>
                  </a:lnTo>
                  <a:lnTo>
                    <a:pt x="1014247" y="258394"/>
                  </a:lnTo>
                  <a:close/>
                </a:path>
                <a:path w="1891030" h="824230">
                  <a:moveTo>
                    <a:pt x="1890725" y="669213"/>
                  </a:moveTo>
                  <a:lnTo>
                    <a:pt x="1882838" y="620433"/>
                  </a:lnTo>
                  <a:lnTo>
                    <a:pt x="1875815" y="606894"/>
                  </a:lnTo>
                  <a:lnTo>
                    <a:pt x="1860854" y="578027"/>
                  </a:lnTo>
                  <a:lnTo>
                    <a:pt x="1827364" y="544563"/>
                  </a:lnTo>
                  <a:lnTo>
                    <a:pt x="1798472" y="529628"/>
                  </a:lnTo>
                  <a:lnTo>
                    <a:pt x="1798472" y="669213"/>
                  </a:lnTo>
                  <a:lnTo>
                    <a:pt x="1793582" y="693470"/>
                  </a:lnTo>
                  <a:lnTo>
                    <a:pt x="1780209" y="713282"/>
                  </a:lnTo>
                  <a:lnTo>
                    <a:pt x="1760385" y="726643"/>
                  </a:lnTo>
                  <a:lnTo>
                    <a:pt x="1736115" y="731532"/>
                  </a:lnTo>
                  <a:lnTo>
                    <a:pt x="154609" y="731532"/>
                  </a:lnTo>
                  <a:lnTo>
                    <a:pt x="130340" y="726643"/>
                  </a:lnTo>
                  <a:lnTo>
                    <a:pt x="110515" y="713282"/>
                  </a:lnTo>
                  <a:lnTo>
                    <a:pt x="97142" y="693470"/>
                  </a:lnTo>
                  <a:lnTo>
                    <a:pt x="92240" y="669213"/>
                  </a:lnTo>
                  <a:lnTo>
                    <a:pt x="97142" y="644956"/>
                  </a:lnTo>
                  <a:lnTo>
                    <a:pt x="110515" y="625144"/>
                  </a:lnTo>
                  <a:lnTo>
                    <a:pt x="130340" y="611784"/>
                  </a:lnTo>
                  <a:lnTo>
                    <a:pt x="154609" y="606894"/>
                  </a:lnTo>
                  <a:lnTo>
                    <a:pt x="1736115" y="606894"/>
                  </a:lnTo>
                  <a:lnTo>
                    <a:pt x="1760385" y="611784"/>
                  </a:lnTo>
                  <a:lnTo>
                    <a:pt x="1780209" y="625144"/>
                  </a:lnTo>
                  <a:lnTo>
                    <a:pt x="1793582" y="644956"/>
                  </a:lnTo>
                  <a:lnTo>
                    <a:pt x="1798472" y="669213"/>
                  </a:lnTo>
                  <a:lnTo>
                    <a:pt x="1798472" y="529628"/>
                  </a:lnTo>
                  <a:lnTo>
                    <a:pt x="1784921" y="522605"/>
                  </a:lnTo>
                  <a:lnTo>
                    <a:pt x="1736115" y="514705"/>
                  </a:lnTo>
                  <a:lnTo>
                    <a:pt x="154609" y="514705"/>
                  </a:lnTo>
                  <a:lnTo>
                    <a:pt x="105791" y="522605"/>
                  </a:lnTo>
                  <a:lnTo>
                    <a:pt x="63360" y="544563"/>
                  </a:lnTo>
                  <a:lnTo>
                    <a:pt x="29870" y="578027"/>
                  </a:lnTo>
                  <a:lnTo>
                    <a:pt x="7886" y="620433"/>
                  </a:lnTo>
                  <a:lnTo>
                    <a:pt x="0" y="669213"/>
                  </a:lnTo>
                  <a:lnTo>
                    <a:pt x="7886" y="717994"/>
                  </a:lnTo>
                  <a:lnTo>
                    <a:pt x="29870" y="760399"/>
                  </a:lnTo>
                  <a:lnTo>
                    <a:pt x="63360" y="793864"/>
                  </a:lnTo>
                  <a:lnTo>
                    <a:pt x="105791" y="815835"/>
                  </a:lnTo>
                  <a:lnTo>
                    <a:pt x="154609" y="823722"/>
                  </a:lnTo>
                  <a:lnTo>
                    <a:pt x="1736115" y="823722"/>
                  </a:lnTo>
                  <a:lnTo>
                    <a:pt x="1784934" y="815835"/>
                  </a:lnTo>
                  <a:lnTo>
                    <a:pt x="1827364" y="793864"/>
                  </a:lnTo>
                  <a:lnTo>
                    <a:pt x="1860854" y="760399"/>
                  </a:lnTo>
                  <a:lnTo>
                    <a:pt x="1875815" y="731532"/>
                  </a:lnTo>
                  <a:lnTo>
                    <a:pt x="1882838" y="717994"/>
                  </a:lnTo>
                  <a:lnTo>
                    <a:pt x="1890725" y="6692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"/>
            <p:cNvSpPr/>
            <p:nvPr/>
          </p:nvSpPr>
          <p:spPr>
            <a:xfrm>
              <a:off x="1918904" y="728545"/>
              <a:ext cx="220979" cy="426084"/>
            </a:xfrm>
            <a:custGeom>
              <a:avLst/>
              <a:gdLst/>
              <a:ahLst/>
              <a:cxnLst/>
              <a:rect l="l" t="t" r="r" b="b"/>
              <a:pathLst>
                <a:path w="220980" h="426084">
                  <a:moveTo>
                    <a:pt x="180086" y="425832"/>
                  </a:moveTo>
                  <a:lnTo>
                    <a:pt x="174679" y="425832"/>
                  </a:lnTo>
                  <a:lnTo>
                    <a:pt x="164973" y="424800"/>
                  </a:lnTo>
                  <a:lnTo>
                    <a:pt x="155716" y="421758"/>
                  </a:lnTo>
                  <a:lnTo>
                    <a:pt x="147239" y="416792"/>
                  </a:lnTo>
                  <a:lnTo>
                    <a:pt x="139872" y="409984"/>
                  </a:lnTo>
                  <a:lnTo>
                    <a:pt x="110395" y="376125"/>
                  </a:lnTo>
                  <a:lnTo>
                    <a:pt x="80924" y="409984"/>
                  </a:lnTo>
                  <a:lnTo>
                    <a:pt x="73557" y="416788"/>
                  </a:lnTo>
                  <a:lnTo>
                    <a:pt x="65078" y="421753"/>
                  </a:lnTo>
                  <a:lnTo>
                    <a:pt x="55820" y="424796"/>
                  </a:lnTo>
                  <a:lnTo>
                    <a:pt x="46118" y="425832"/>
                  </a:lnTo>
                  <a:lnTo>
                    <a:pt x="40696" y="425832"/>
                  </a:lnTo>
                  <a:lnTo>
                    <a:pt x="2148" y="393645"/>
                  </a:lnTo>
                  <a:lnTo>
                    <a:pt x="0" y="379734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74672" y="0"/>
                  </a:lnTo>
                  <a:lnTo>
                    <a:pt x="192626" y="3621"/>
                  </a:lnTo>
                  <a:lnTo>
                    <a:pt x="207288" y="13499"/>
                  </a:lnTo>
                  <a:lnTo>
                    <a:pt x="217172" y="28149"/>
                  </a:lnTo>
                  <a:lnTo>
                    <a:pt x="220797" y="46091"/>
                  </a:lnTo>
                  <a:lnTo>
                    <a:pt x="220797" y="379734"/>
                  </a:lnTo>
                  <a:lnTo>
                    <a:pt x="203113" y="416020"/>
                  </a:lnTo>
                  <a:lnTo>
                    <a:pt x="180086" y="42583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2"/>
            <p:cNvSpPr/>
            <p:nvPr/>
          </p:nvSpPr>
          <p:spPr>
            <a:xfrm>
              <a:off x="1872779" y="682461"/>
              <a:ext cx="313055" cy="518159"/>
            </a:xfrm>
            <a:custGeom>
              <a:avLst/>
              <a:gdLst/>
              <a:ahLst/>
              <a:cxnLst/>
              <a:rect l="l" t="t" r="r" b="b"/>
              <a:pathLst>
                <a:path w="313055" h="518159">
                  <a:moveTo>
                    <a:pt x="92228" y="518007"/>
                  </a:moveTo>
                  <a:lnTo>
                    <a:pt x="35364" y="498398"/>
                  </a:lnTo>
                  <a:lnTo>
                    <a:pt x="4296" y="453644"/>
                  </a:lnTo>
                  <a:lnTo>
                    <a:pt x="0" y="425825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220797" y="0"/>
                  </a:lnTo>
                  <a:lnTo>
                    <a:pt x="256703" y="7244"/>
                  </a:lnTo>
                  <a:lnTo>
                    <a:pt x="286026" y="27001"/>
                  </a:lnTo>
                  <a:lnTo>
                    <a:pt x="305797" y="56302"/>
                  </a:lnTo>
                  <a:lnTo>
                    <a:pt x="313047" y="92182"/>
                  </a:lnTo>
                  <a:lnTo>
                    <a:pt x="92250" y="92182"/>
                  </a:lnTo>
                  <a:lnTo>
                    <a:pt x="92250" y="425825"/>
                  </a:lnTo>
                  <a:lnTo>
                    <a:pt x="313047" y="425825"/>
                  </a:lnTo>
                  <a:lnTo>
                    <a:pt x="308752" y="453644"/>
                  </a:lnTo>
                  <a:lnTo>
                    <a:pt x="296598" y="478363"/>
                  </a:lnTo>
                  <a:lnTo>
                    <a:pt x="283774" y="491948"/>
                  </a:lnTo>
                  <a:lnTo>
                    <a:pt x="156527" y="491948"/>
                  </a:lnTo>
                  <a:lnTo>
                    <a:pt x="142456" y="503163"/>
                  </a:lnTo>
                  <a:lnTo>
                    <a:pt x="126722" y="511328"/>
                  </a:lnTo>
                  <a:lnTo>
                    <a:pt x="109816" y="516317"/>
                  </a:lnTo>
                  <a:lnTo>
                    <a:pt x="92228" y="518007"/>
                  </a:lnTo>
                  <a:close/>
                </a:path>
                <a:path w="313055" h="518159">
                  <a:moveTo>
                    <a:pt x="313047" y="425825"/>
                  </a:moveTo>
                  <a:lnTo>
                    <a:pt x="220797" y="425825"/>
                  </a:lnTo>
                  <a:lnTo>
                    <a:pt x="220797" y="92182"/>
                  </a:lnTo>
                  <a:lnTo>
                    <a:pt x="313047" y="92182"/>
                  </a:lnTo>
                  <a:lnTo>
                    <a:pt x="313047" y="425825"/>
                  </a:lnTo>
                  <a:close/>
                </a:path>
                <a:path w="313055" h="518159">
                  <a:moveTo>
                    <a:pt x="220797" y="425825"/>
                  </a:moveTo>
                  <a:lnTo>
                    <a:pt x="92250" y="425825"/>
                  </a:lnTo>
                  <a:lnTo>
                    <a:pt x="156520" y="351980"/>
                  </a:lnTo>
                  <a:lnTo>
                    <a:pt x="220797" y="425825"/>
                  </a:lnTo>
                  <a:close/>
                </a:path>
                <a:path w="313055" h="518159">
                  <a:moveTo>
                    <a:pt x="220818" y="518007"/>
                  </a:moveTo>
                  <a:lnTo>
                    <a:pt x="203231" y="516316"/>
                  </a:lnTo>
                  <a:lnTo>
                    <a:pt x="186326" y="511325"/>
                  </a:lnTo>
                  <a:lnTo>
                    <a:pt x="170594" y="503160"/>
                  </a:lnTo>
                  <a:lnTo>
                    <a:pt x="156527" y="491948"/>
                  </a:lnTo>
                  <a:lnTo>
                    <a:pt x="283774" y="491948"/>
                  </a:lnTo>
                  <a:lnTo>
                    <a:pt x="245143" y="514738"/>
                  </a:lnTo>
                  <a:lnTo>
                    <a:pt x="220818" y="518007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3"/>
          <p:cNvSpPr txBox="1"/>
          <p:nvPr/>
        </p:nvSpPr>
        <p:spPr>
          <a:xfrm>
            <a:off x="4996691" y="5025722"/>
            <a:ext cx="3931285" cy="1374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927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2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Arial"/>
            </a:endParaRP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5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en-US" spc="5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SMM-</a:t>
            </a:r>
            <a:r>
              <a:rPr lang="ru-RU" spc="5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маркетолог</a:t>
            </a: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5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 Контент-маркетолог</a:t>
            </a:r>
            <a:endParaRPr sz="1800" dirty="0">
              <a:latin typeface="Century Gothic" pitchFamily="34" charset="0"/>
              <a:cs typeface="Lucida Sans Unicode"/>
            </a:endParaRPr>
          </a:p>
        </p:txBody>
      </p:sp>
      <p:sp>
        <p:nvSpPr>
          <p:cNvPr id="16" name="object 14"/>
          <p:cNvSpPr txBox="1"/>
          <p:nvPr/>
        </p:nvSpPr>
        <p:spPr>
          <a:xfrm>
            <a:off x="8927976" y="3980423"/>
            <a:ext cx="4915998" cy="16671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5430" indent="-253365" algn="ctr">
              <a:lnSpc>
                <a:spcPts val="2130"/>
              </a:lnSpc>
              <a:tabLst>
                <a:tab pos="266065" algn="l"/>
              </a:tabLst>
            </a:pPr>
            <a:r>
              <a:rPr lang="ru-RU" sz="3200" b="1" spc="5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3</a:t>
            </a:r>
            <a:r>
              <a:rPr lang="ru-RU" sz="3200" b="1" spc="-40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3200" b="1" spc="85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</a:p>
          <a:p>
            <a:pPr marL="12700" marR="593725">
              <a:lnSpc>
                <a:spcPts val="2100"/>
              </a:lnSpc>
              <a:spcBef>
                <a:spcPts val="90"/>
              </a:spcBef>
              <a:tabLst>
                <a:tab pos="266065" algn="l"/>
              </a:tabLst>
            </a:pPr>
            <a:endParaRPr lang="ru-RU" dirty="0">
              <a:latin typeface="Century Gothic" pitchFamily="34" charset="0"/>
              <a:cs typeface="Arial"/>
            </a:endParaRP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Специалист </a:t>
            </a: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по контекстной </a:t>
            </a: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рекламе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Бренд-маркетолог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Маркетолог-аналитик</a:t>
            </a:r>
            <a:endParaRPr dirty="0">
              <a:solidFill>
                <a:schemeClr val="accent5">
                  <a:lumMod val="20000"/>
                  <a:lumOff val="80000"/>
                </a:schemeClr>
              </a:solidFill>
              <a:latin typeface="Century Gothic" panose="020B0502020202020204" pitchFamily="34" charset="0"/>
              <a:cs typeface="Lucida Sans Unicode"/>
            </a:endParaRPr>
          </a:p>
        </p:txBody>
      </p:sp>
      <p:sp>
        <p:nvSpPr>
          <p:cNvPr id="18" name="object 16"/>
          <p:cNvSpPr txBox="1"/>
          <p:nvPr/>
        </p:nvSpPr>
        <p:spPr>
          <a:xfrm>
            <a:off x="13195278" y="3150848"/>
            <a:ext cx="4815840" cy="1313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26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4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 Интернет-маркетолог </a:t>
            </a: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/ </a:t>
            </a: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маркетолог</a:t>
            </a: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 Специалист </a:t>
            </a: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по </a:t>
            </a: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SEO-оптимизации</a:t>
            </a: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Веб-аналитик</a:t>
            </a:r>
            <a:endParaRPr lang="ru-RU" spc="35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</p:txBody>
      </p:sp>
      <p:pic>
        <p:nvPicPr>
          <p:cNvPr id="21" name="Picture 4" descr="C:\Users\user\Downloads\free-sticker-working-459362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25094" y="6376690"/>
            <a:ext cx="3438227" cy="3438227"/>
          </a:xfrm>
          <a:prstGeom prst="rect">
            <a:avLst/>
          </a:prstGeom>
          <a:noFill/>
        </p:spPr>
      </p:pic>
      <p:pic>
        <p:nvPicPr>
          <p:cNvPr id="22" name="Picture 6" descr="C:\Users\user\Downloads\free-sticker-project-management-459361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7976" y="6577625"/>
            <a:ext cx="2786082" cy="2786082"/>
          </a:xfrm>
          <a:prstGeom prst="rect">
            <a:avLst/>
          </a:prstGeom>
          <a:noFill/>
        </p:spPr>
      </p:pic>
      <p:pic>
        <p:nvPicPr>
          <p:cNvPr id="23" name="Picture 5" descr="C:\Users\user\Downloads\free-sticker-business-459362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670" y="3202377"/>
            <a:ext cx="3143272" cy="3143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419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817691" y="-94343"/>
            <a:ext cx="15797610" cy="28443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5" dirty="0">
                <a:latin typeface="Century Gothic" pitchFamily="34" charset="0"/>
                <a:cs typeface="Arial"/>
              </a:rPr>
              <a:t>К</a:t>
            </a:r>
            <a:r>
              <a:rPr sz="6400" spc="700" dirty="0">
                <a:latin typeface="Century Gothic" pitchFamily="34" charset="0"/>
                <a:cs typeface="Arial"/>
              </a:rPr>
              <a:t>а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-665" dirty="0">
                <a:latin typeface="Century Gothic" pitchFamily="34" charset="0"/>
                <a:cs typeface="Arial"/>
              </a:rPr>
              <a:t>ь</a:t>
            </a:r>
            <a:r>
              <a:rPr sz="6400" spc="490" dirty="0">
                <a:latin typeface="Century Gothic" pitchFamily="34" charset="0"/>
                <a:cs typeface="Arial"/>
              </a:rPr>
              <a:t>е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80" dirty="0">
                <a:latin typeface="Century Gothic" pitchFamily="34" charset="0"/>
                <a:cs typeface="Arial"/>
              </a:rPr>
              <a:t>н</a:t>
            </a:r>
            <a:r>
              <a:rPr sz="6400" spc="-825" dirty="0">
                <a:latin typeface="Century Gothic" pitchFamily="34" charset="0"/>
                <a:cs typeface="Arial"/>
              </a:rPr>
              <a:t>ы</a:t>
            </a:r>
            <a:r>
              <a:rPr sz="6400" spc="50" dirty="0">
                <a:latin typeface="Century Gothic" pitchFamily="34" charset="0"/>
                <a:cs typeface="Arial"/>
              </a:rPr>
              <a:t>й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409" dirty="0" err="1">
                <a:latin typeface="Century Gothic" pitchFamily="34" charset="0"/>
                <a:cs typeface="Arial"/>
              </a:rPr>
              <a:t>т</a:t>
            </a:r>
            <a:r>
              <a:rPr sz="6400" spc="320" dirty="0" err="1">
                <a:latin typeface="Century Gothic" pitchFamily="34" charset="0"/>
                <a:cs typeface="Arial"/>
              </a:rPr>
              <a:t>р</a:t>
            </a:r>
            <a:r>
              <a:rPr sz="6400" spc="490" dirty="0" err="1">
                <a:latin typeface="Century Gothic" pitchFamily="34" charset="0"/>
                <a:cs typeface="Arial"/>
              </a:rPr>
              <a:t>е</a:t>
            </a:r>
            <a:r>
              <a:rPr sz="6400" spc="340" dirty="0" err="1">
                <a:latin typeface="Century Gothic" pitchFamily="34" charset="0"/>
                <a:cs typeface="Arial"/>
              </a:rPr>
              <a:t>к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625" dirty="0" smtClean="0">
                <a:latin typeface="Century Gothic" pitchFamily="34" charset="0"/>
                <a:cs typeface="Arial"/>
              </a:rPr>
              <a:t>«</a:t>
            </a:r>
            <a:r>
              <a:rPr lang="ru-RU" sz="6400" spc="-625" dirty="0" smtClean="0">
                <a:latin typeface="Century Gothic" pitchFamily="34" charset="0"/>
                <a:cs typeface="Arial"/>
              </a:rPr>
              <a:t>Д</a:t>
            </a:r>
            <a:r>
              <a:rPr sz="6400" spc="490" dirty="0" err="1" smtClean="0">
                <a:latin typeface="Century Gothic" pitchFamily="34" charset="0"/>
                <a:cs typeface="Arial"/>
              </a:rPr>
              <a:t>е</a:t>
            </a:r>
            <a:r>
              <a:rPr sz="6400" spc="45" dirty="0" err="1" smtClean="0">
                <a:latin typeface="Century Gothic" pitchFamily="34" charset="0"/>
                <a:cs typeface="Arial"/>
              </a:rPr>
              <a:t>й</a:t>
            </a:r>
            <a:r>
              <a:rPr sz="6400" spc="434" dirty="0" err="1" smtClean="0">
                <a:latin typeface="Century Gothic" pitchFamily="34" charset="0"/>
                <a:cs typeface="Arial"/>
              </a:rPr>
              <a:t>с</a:t>
            </a:r>
            <a:r>
              <a:rPr sz="6400" spc="-409" dirty="0" err="1" smtClean="0">
                <a:latin typeface="Century Gothic" pitchFamily="34" charset="0"/>
                <a:cs typeface="Arial"/>
              </a:rPr>
              <a:t>т</a:t>
            </a:r>
            <a:r>
              <a:rPr sz="6400" spc="-480" dirty="0" err="1" smtClean="0">
                <a:latin typeface="Century Gothic" pitchFamily="34" charset="0"/>
                <a:cs typeface="Arial"/>
              </a:rPr>
              <a:t>в</a:t>
            </a:r>
            <a:r>
              <a:rPr sz="6400" spc="70" dirty="0" err="1" smtClean="0">
                <a:latin typeface="Century Gothic" pitchFamily="34" charset="0"/>
                <a:cs typeface="Arial"/>
              </a:rPr>
              <a:t>у</a:t>
            </a:r>
            <a:r>
              <a:rPr sz="6400" spc="100" dirty="0" err="1" smtClean="0">
                <a:latin typeface="Century Gothic" pitchFamily="34" charset="0"/>
                <a:cs typeface="Arial"/>
              </a:rPr>
              <a:t>ю</a:t>
            </a:r>
            <a:r>
              <a:rPr sz="6400" spc="-620" dirty="0" smtClean="0">
                <a:latin typeface="Century Gothic" pitchFamily="34" charset="0"/>
                <a:cs typeface="Arial"/>
              </a:rPr>
              <a:t>»</a:t>
            </a:r>
            <a:r>
              <a:rPr lang="ru-RU" sz="6400" spc="-620" dirty="0" smtClean="0">
                <a:latin typeface="Century Gothic" pitchFamily="34" charset="0"/>
                <a:cs typeface="Arial"/>
              </a:rPr>
              <a:t>. </a:t>
            </a:r>
            <a:r>
              <a:rPr lang="ru-RU" sz="6000" spc="-620" dirty="0" smtClean="0">
                <a:solidFill>
                  <a:schemeClr val="bg1"/>
                </a:solidFill>
                <a:latin typeface="Century Gothic" pitchFamily="34" charset="0"/>
                <a:cs typeface="Arial"/>
              </a:rPr>
              <a:t>Направление </a:t>
            </a:r>
            <a:r>
              <a:rPr lang="ru-RU" sz="6000" spc="-620" dirty="0">
                <a:solidFill>
                  <a:schemeClr val="bg1"/>
                </a:solidFill>
                <a:latin typeface="Century Gothic" pitchFamily="34" charset="0"/>
                <a:cs typeface="Arial"/>
              </a:rPr>
              <a:t>подготовки </a:t>
            </a:r>
            <a:br>
              <a:rPr lang="ru-RU" sz="6000" spc="-620" dirty="0">
                <a:solidFill>
                  <a:schemeClr val="bg1"/>
                </a:solidFill>
                <a:latin typeface="Century Gothic" pitchFamily="34" charset="0"/>
                <a:cs typeface="Arial"/>
              </a:rPr>
            </a:br>
            <a:r>
              <a:rPr lang="ru-RU" sz="6000" spc="-620" dirty="0">
                <a:solidFill>
                  <a:schemeClr val="bg1"/>
                </a:solidFill>
                <a:latin typeface="Century Gothic" pitchFamily="34" charset="0"/>
                <a:cs typeface="Arial"/>
              </a:rPr>
              <a:t>«Цифровая логистика на транспорте»</a:t>
            </a:r>
            <a:endParaRPr sz="6000" dirty="0">
              <a:solidFill>
                <a:schemeClr val="bg1"/>
              </a:solidFill>
              <a:latin typeface="Century Gothic" pitchFamily="34" charset="0"/>
              <a:cs typeface="Arial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990268" y="6669762"/>
            <a:ext cx="4715510" cy="13901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1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ru-RU" sz="2150" dirty="0" smtClean="0">
              <a:latin typeface="Century Gothic" pitchFamily="34" charset="0"/>
              <a:cs typeface="Arial"/>
            </a:endParaRPr>
          </a:p>
          <a:p>
            <a:pPr marL="342900" indent="-3429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Помощник логиста</a:t>
            </a:r>
          </a:p>
          <a:p>
            <a:pPr marL="342900" indent="-342900">
              <a:lnSpc>
                <a:spcPct val="100000"/>
              </a:lnSpc>
              <a:spcBef>
                <a:spcPts val="20"/>
              </a:spcBef>
              <a:buFont typeface="+mj-lt"/>
              <a:buAutoNum type="arabicPeriod"/>
            </a:pP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Arial"/>
              </a:rPr>
              <a:t>Оператор-логист</a:t>
            </a:r>
            <a:endParaRPr sz="2150" dirty="0">
              <a:solidFill>
                <a:schemeClr val="bg1"/>
              </a:solidFill>
              <a:latin typeface="Century Gothic" pitchFamily="34" charset="0"/>
              <a:cs typeface="Arial"/>
            </a:endParaRPr>
          </a:p>
        </p:txBody>
      </p:sp>
      <p:grpSp>
        <p:nvGrpSpPr>
          <p:cNvPr id="6" name="object 4"/>
          <p:cNvGrpSpPr/>
          <p:nvPr/>
        </p:nvGrpSpPr>
        <p:grpSpPr>
          <a:xfrm>
            <a:off x="775958" y="542961"/>
            <a:ext cx="1891030" cy="1343025"/>
            <a:chOff x="775958" y="542961"/>
            <a:chExt cx="1891030" cy="1343025"/>
          </a:xfrm>
        </p:grpSpPr>
        <p:sp>
          <p:nvSpPr>
            <p:cNvPr id="7" name="object 5"/>
            <p:cNvSpPr/>
            <p:nvPr/>
          </p:nvSpPr>
          <p:spPr>
            <a:xfrm>
              <a:off x="1006542" y="589052"/>
              <a:ext cx="1430020" cy="1071245"/>
            </a:xfrm>
            <a:custGeom>
              <a:avLst/>
              <a:gdLst/>
              <a:ahLst/>
              <a:cxnLst/>
              <a:rect l="l" t="t" r="r" b="b"/>
              <a:pathLst>
                <a:path w="1430020" h="1071245">
                  <a:moveTo>
                    <a:pt x="1383441" y="1070966"/>
                  </a:moveTo>
                  <a:lnTo>
                    <a:pt x="46125" y="1070966"/>
                  </a:lnTo>
                  <a:lnTo>
                    <a:pt x="28170" y="1067344"/>
                  </a:lnTo>
                  <a:lnTo>
                    <a:pt x="13509" y="1057467"/>
                  </a:lnTo>
                  <a:lnTo>
                    <a:pt x="3624" y="1042816"/>
                  </a:lnTo>
                  <a:lnTo>
                    <a:pt x="0" y="1024875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383441" y="0"/>
                  </a:lnTo>
                  <a:lnTo>
                    <a:pt x="1401396" y="3621"/>
                  </a:lnTo>
                  <a:lnTo>
                    <a:pt x="1416057" y="13499"/>
                  </a:lnTo>
                  <a:lnTo>
                    <a:pt x="1425942" y="28149"/>
                  </a:lnTo>
                  <a:lnTo>
                    <a:pt x="1429566" y="46091"/>
                  </a:lnTo>
                  <a:lnTo>
                    <a:pt x="1429566" y="1024875"/>
                  </a:lnTo>
                  <a:lnTo>
                    <a:pt x="1425942" y="1042816"/>
                  </a:lnTo>
                  <a:lnTo>
                    <a:pt x="1416057" y="1057467"/>
                  </a:lnTo>
                  <a:lnTo>
                    <a:pt x="1401396" y="1067344"/>
                  </a:lnTo>
                  <a:lnTo>
                    <a:pt x="1383441" y="107096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/>
            <p:cNvSpPr/>
            <p:nvPr/>
          </p:nvSpPr>
          <p:spPr>
            <a:xfrm>
              <a:off x="960416" y="542961"/>
              <a:ext cx="1522095" cy="1163320"/>
            </a:xfrm>
            <a:custGeom>
              <a:avLst/>
              <a:gdLst/>
              <a:ahLst/>
              <a:cxnLst/>
              <a:rect l="l" t="t" r="r" b="b"/>
              <a:pathLst>
                <a:path w="1522095" h="1163320">
                  <a:moveTo>
                    <a:pt x="1429566" y="1163141"/>
                  </a:moveTo>
                  <a:lnTo>
                    <a:pt x="92250" y="1163141"/>
                  </a:lnTo>
                  <a:lnTo>
                    <a:pt x="56341" y="1155898"/>
                  </a:lnTo>
                  <a:lnTo>
                    <a:pt x="27018" y="1136143"/>
                  </a:lnTo>
                  <a:lnTo>
                    <a:pt x="7249" y="1106842"/>
                  </a:lnTo>
                  <a:lnTo>
                    <a:pt x="0" y="1070959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429566" y="0"/>
                  </a:lnTo>
                  <a:lnTo>
                    <a:pt x="1465475" y="7244"/>
                  </a:lnTo>
                  <a:lnTo>
                    <a:pt x="1494798" y="27001"/>
                  </a:lnTo>
                  <a:lnTo>
                    <a:pt x="1514568" y="56302"/>
                  </a:lnTo>
                  <a:lnTo>
                    <a:pt x="1521817" y="92182"/>
                  </a:lnTo>
                  <a:lnTo>
                    <a:pt x="92250" y="92182"/>
                  </a:lnTo>
                  <a:lnTo>
                    <a:pt x="92250" y="1070959"/>
                  </a:lnTo>
                  <a:lnTo>
                    <a:pt x="1521817" y="1070959"/>
                  </a:lnTo>
                  <a:lnTo>
                    <a:pt x="1514568" y="1106842"/>
                  </a:lnTo>
                  <a:lnTo>
                    <a:pt x="1494798" y="1136143"/>
                  </a:lnTo>
                  <a:lnTo>
                    <a:pt x="1465475" y="1155898"/>
                  </a:lnTo>
                  <a:lnTo>
                    <a:pt x="1429566" y="1163141"/>
                  </a:lnTo>
                  <a:close/>
                </a:path>
                <a:path w="1522095" h="1163320">
                  <a:moveTo>
                    <a:pt x="1521817" y="1070959"/>
                  </a:moveTo>
                  <a:lnTo>
                    <a:pt x="1429566" y="1070959"/>
                  </a:lnTo>
                  <a:lnTo>
                    <a:pt x="1429566" y="92182"/>
                  </a:lnTo>
                  <a:lnTo>
                    <a:pt x="1521817" y="92182"/>
                  </a:lnTo>
                  <a:lnTo>
                    <a:pt x="1521817" y="1070959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1161316" y="724900"/>
              <a:ext cx="1120140" cy="771525"/>
            </a:xfrm>
            <a:custGeom>
              <a:avLst/>
              <a:gdLst/>
              <a:ahLst/>
              <a:cxnLst/>
              <a:rect l="l" t="t" r="r" b="b"/>
              <a:pathLst>
                <a:path w="1120139" h="771525">
                  <a:moveTo>
                    <a:pt x="1073906" y="770913"/>
                  </a:moveTo>
                  <a:lnTo>
                    <a:pt x="46125" y="770913"/>
                  </a:lnTo>
                  <a:lnTo>
                    <a:pt x="28170" y="767291"/>
                  </a:lnTo>
                  <a:lnTo>
                    <a:pt x="13509" y="757413"/>
                  </a:lnTo>
                  <a:lnTo>
                    <a:pt x="3624" y="742763"/>
                  </a:lnTo>
                  <a:lnTo>
                    <a:pt x="0" y="724822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073906" y="0"/>
                  </a:lnTo>
                  <a:lnTo>
                    <a:pt x="1091860" y="3621"/>
                  </a:lnTo>
                  <a:lnTo>
                    <a:pt x="1106522" y="13499"/>
                  </a:lnTo>
                  <a:lnTo>
                    <a:pt x="1116407" y="28149"/>
                  </a:lnTo>
                  <a:lnTo>
                    <a:pt x="1120031" y="46091"/>
                  </a:lnTo>
                  <a:lnTo>
                    <a:pt x="1120031" y="724822"/>
                  </a:lnTo>
                  <a:lnTo>
                    <a:pt x="1116407" y="742763"/>
                  </a:lnTo>
                  <a:lnTo>
                    <a:pt x="1106522" y="757413"/>
                  </a:lnTo>
                  <a:lnTo>
                    <a:pt x="1091860" y="767291"/>
                  </a:lnTo>
                  <a:lnTo>
                    <a:pt x="1073906" y="77091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1115184" y="678809"/>
              <a:ext cx="1212850" cy="863600"/>
            </a:xfrm>
            <a:custGeom>
              <a:avLst/>
              <a:gdLst/>
              <a:ahLst/>
              <a:cxnLst/>
              <a:rect l="l" t="t" r="r" b="b"/>
              <a:pathLst>
                <a:path w="1212850" h="863600">
                  <a:moveTo>
                    <a:pt x="1120031" y="863095"/>
                  </a:moveTo>
                  <a:lnTo>
                    <a:pt x="92250" y="863095"/>
                  </a:lnTo>
                  <a:lnTo>
                    <a:pt x="56341" y="855851"/>
                  </a:lnTo>
                  <a:lnTo>
                    <a:pt x="27018" y="836096"/>
                  </a:lnTo>
                  <a:lnTo>
                    <a:pt x="7249" y="806795"/>
                  </a:lnTo>
                  <a:lnTo>
                    <a:pt x="0" y="770913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120031" y="0"/>
                  </a:lnTo>
                  <a:lnTo>
                    <a:pt x="1155940" y="7243"/>
                  </a:lnTo>
                  <a:lnTo>
                    <a:pt x="1185263" y="26998"/>
                  </a:lnTo>
                  <a:lnTo>
                    <a:pt x="1205032" y="56299"/>
                  </a:lnTo>
                  <a:lnTo>
                    <a:pt x="1212282" y="92182"/>
                  </a:lnTo>
                  <a:lnTo>
                    <a:pt x="92250" y="92182"/>
                  </a:lnTo>
                  <a:lnTo>
                    <a:pt x="92250" y="770913"/>
                  </a:lnTo>
                  <a:lnTo>
                    <a:pt x="1212282" y="770913"/>
                  </a:lnTo>
                  <a:lnTo>
                    <a:pt x="1205032" y="806795"/>
                  </a:lnTo>
                  <a:lnTo>
                    <a:pt x="1185263" y="836096"/>
                  </a:lnTo>
                  <a:lnTo>
                    <a:pt x="1155940" y="855851"/>
                  </a:lnTo>
                  <a:lnTo>
                    <a:pt x="1120031" y="863095"/>
                  </a:lnTo>
                  <a:close/>
                </a:path>
                <a:path w="1212850" h="863600">
                  <a:moveTo>
                    <a:pt x="1212282" y="770913"/>
                  </a:moveTo>
                  <a:lnTo>
                    <a:pt x="1120031" y="770913"/>
                  </a:lnTo>
                  <a:lnTo>
                    <a:pt x="1120031" y="92182"/>
                  </a:lnTo>
                  <a:lnTo>
                    <a:pt x="1212282" y="92182"/>
                  </a:lnTo>
                  <a:lnTo>
                    <a:pt x="1212282" y="7709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/>
            <p:cNvSpPr/>
            <p:nvPr/>
          </p:nvSpPr>
          <p:spPr>
            <a:xfrm>
              <a:off x="822084" y="1622989"/>
              <a:ext cx="1798955" cy="217170"/>
            </a:xfrm>
            <a:custGeom>
              <a:avLst/>
              <a:gdLst/>
              <a:ahLst/>
              <a:cxnLst/>
              <a:rect l="l" t="t" r="r" b="b"/>
              <a:pathLst>
                <a:path w="1798955" h="217169">
                  <a:moveTo>
                    <a:pt x="1689982" y="216834"/>
                  </a:moveTo>
                  <a:lnTo>
                    <a:pt x="108493" y="216834"/>
                  </a:lnTo>
                  <a:lnTo>
                    <a:pt x="66301" y="208301"/>
                  </a:lnTo>
                  <a:lnTo>
                    <a:pt x="31811" y="185046"/>
                  </a:lnTo>
                  <a:lnTo>
                    <a:pt x="8538" y="150581"/>
                  </a:lnTo>
                  <a:lnTo>
                    <a:pt x="0" y="108420"/>
                  </a:lnTo>
                  <a:lnTo>
                    <a:pt x="8538" y="66258"/>
                  </a:lnTo>
                  <a:lnTo>
                    <a:pt x="31811" y="31791"/>
                  </a:lnTo>
                  <a:lnTo>
                    <a:pt x="66301" y="8533"/>
                  </a:lnTo>
                  <a:lnTo>
                    <a:pt x="108493" y="0"/>
                  </a:lnTo>
                  <a:lnTo>
                    <a:pt x="1689982" y="0"/>
                  </a:lnTo>
                  <a:lnTo>
                    <a:pt x="1732175" y="8533"/>
                  </a:lnTo>
                  <a:lnTo>
                    <a:pt x="1766668" y="31791"/>
                  </a:lnTo>
                  <a:lnTo>
                    <a:pt x="1789943" y="66258"/>
                  </a:lnTo>
                  <a:lnTo>
                    <a:pt x="1798483" y="108420"/>
                  </a:lnTo>
                  <a:lnTo>
                    <a:pt x="1789943" y="150578"/>
                  </a:lnTo>
                  <a:lnTo>
                    <a:pt x="1766668" y="185043"/>
                  </a:lnTo>
                  <a:lnTo>
                    <a:pt x="1732175" y="208300"/>
                  </a:lnTo>
                  <a:lnTo>
                    <a:pt x="1689982" y="216834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0"/>
            <p:cNvSpPr/>
            <p:nvPr/>
          </p:nvSpPr>
          <p:spPr>
            <a:xfrm>
              <a:off x="775957" y="1062201"/>
              <a:ext cx="1891030" cy="824230"/>
            </a:xfrm>
            <a:custGeom>
              <a:avLst/>
              <a:gdLst/>
              <a:ahLst/>
              <a:cxnLst/>
              <a:rect l="l" t="t" r="r" b="b"/>
              <a:pathLst>
                <a:path w="1891030" h="824230">
                  <a:moveTo>
                    <a:pt x="814425" y="46088"/>
                  </a:moveTo>
                  <a:lnTo>
                    <a:pt x="810806" y="28143"/>
                  </a:lnTo>
                  <a:lnTo>
                    <a:pt x="800925" y="13500"/>
                  </a:lnTo>
                  <a:lnTo>
                    <a:pt x="786257" y="3619"/>
                  </a:lnTo>
                  <a:lnTo>
                    <a:pt x="768299" y="0"/>
                  </a:lnTo>
                  <a:lnTo>
                    <a:pt x="568490" y="0"/>
                  </a:lnTo>
                  <a:lnTo>
                    <a:pt x="550532" y="3619"/>
                  </a:lnTo>
                  <a:lnTo>
                    <a:pt x="535876" y="13500"/>
                  </a:lnTo>
                  <a:lnTo>
                    <a:pt x="525995" y="28143"/>
                  </a:lnTo>
                  <a:lnTo>
                    <a:pt x="522363" y="46088"/>
                  </a:lnTo>
                  <a:lnTo>
                    <a:pt x="525995" y="64033"/>
                  </a:lnTo>
                  <a:lnTo>
                    <a:pt x="535876" y="78676"/>
                  </a:lnTo>
                  <a:lnTo>
                    <a:pt x="550532" y="88557"/>
                  </a:lnTo>
                  <a:lnTo>
                    <a:pt x="568490" y="92176"/>
                  </a:lnTo>
                  <a:lnTo>
                    <a:pt x="768299" y="92176"/>
                  </a:lnTo>
                  <a:lnTo>
                    <a:pt x="786257" y="88557"/>
                  </a:lnTo>
                  <a:lnTo>
                    <a:pt x="800925" y="78676"/>
                  </a:lnTo>
                  <a:lnTo>
                    <a:pt x="810806" y="64033"/>
                  </a:lnTo>
                  <a:lnTo>
                    <a:pt x="814425" y="46088"/>
                  </a:lnTo>
                  <a:close/>
                </a:path>
                <a:path w="1891030" h="824230">
                  <a:moveTo>
                    <a:pt x="1014247" y="258394"/>
                  </a:moveTo>
                  <a:lnTo>
                    <a:pt x="1010627" y="240449"/>
                  </a:lnTo>
                  <a:lnTo>
                    <a:pt x="1000747" y="225806"/>
                  </a:lnTo>
                  <a:lnTo>
                    <a:pt x="986078" y="215925"/>
                  </a:lnTo>
                  <a:lnTo>
                    <a:pt x="968121" y="212305"/>
                  </a:lnTo>
                  <a:lnTo>
                    <a:pt x="568502" y="212305"/>
                  </a:lnTo>
                  <a:lnTo>
                    <a:pt x="550545" y="215925"/>
                  </a:lnTo>
                  <a:lnTo>
                    <a:pt x="535876" y="225806"/>
                  </a:lnTo>
                  <a:lnTo>
                    <a:pt x="525995" y="240449"/>
                  </a:lnTo>
                  <a:lnTo>
                    <a:pt x="522376" y="258394"/>
                  </a:lnTo>
                  <a:lnTo>
                    <a:pt x="525995" y="276339"/>
                  </a:lnTo>
                  <a:lnTo>
                    <a:pt x="535876" y="290982"/>
                  </a:lnTo>
                  <a:lnTo>
                    <a:pt x="550545" y="300863"/>
                  </a:lnTo>
                  <a:lnTo>
                    <a:pt x="568502" y="304482"/>
                  </a:lnTo>
                  <a:lnTo>
                    <a:pt x="968121" y="304482"/>
                  </a:lnTo>
                  <a:lnTo>
                    <a:pt x="986078" y="300863"/>
                  </a:lnTo>
                  <a:lnTo>
                    <a:pt x="1000734" y="290982"/>
                  </a:lnTo>
                  <a:lnTo>
                    <a:pt x="1010627" y="276339"/>
                  </a:lnTo>
                  <a:lnTo>
                    <a:pt x="1014247" y="258394"/>
                  </a:lnTo>
                  <a:close/>
                </a:path>
                <a:path w="1891030" h="824230">
                  <a:moveTo>
                    <a:pt x="1890725" y="669213"/>
                  </a:moveTo>
                  <a:lnTo>
                    <a:pt x="1882838" y="620433"/>
                  </a:lnTo>
                  <a:lnTo>
                    <a:pt x="1875815" y="606894"/>
                  </a:lnTo>
                  <a:lnTo>
                    <a:pt x="1860854" y="578027"/>
                  </a:lnTo>
                  <a:lnTo>
                    <a:pt x="1827364" y="544563"/>
                  </a:lnTo>
                  <a:lnTo>
                    <a:pt x="1798472" y="529628"/>
                  </a:lnTo>
                  <a:lnTo>
                    <a:pt x="1798472" y="669213"/>
                  </a:lnTo>
                  <a:lnTo>
                    <a:pt x="1793582" y="693470"/>
                  </a:lnTo>
                  <a:lnTo>
                    <a:pt x="1780209" y="713282"/>
                  </a:lnTo>
                  <a:lnTo>
                    <a:pt x="1760385" y="726643"/>
                  </a:lnTo>
                  <a:lnTo>
                    <a:pt x="1736115" y="731532"/>
                  </a:lnTo>
                  <a:lnTo>
                    <a:pt x="154609" y="731532"/>
                  </a:lnTo>
                  <a:lnTo>
                    <a:pt x="130340" y="726643"/>
                  </a:lnTo>
                  <a:lnTo>
                    <a:pt x="110515" y="713282"/>
                  </a:lnTo>
                  <a:lnTo>
                    <a:pt x="97142" y="693470"/>
                  </a:lnTo>
                  <a:lnTo>
                    <a:pt x="92240" y="669213"/>
                  </a:lnTo>
                  <a:lnTo>
                    <a:pt x="97142" y="644956"/>
                  </a:lnTo>
                  <a:lnTo>
                    <a:pt x="110515" y="625144"/>
                  </a:lnTo>
                  <a:lnTo>
                    <a:pt x="130340" y="611784"/>
                  </a:lnTo>
                  <a:lnTo>
                    <a:pt x="154609" y="606894"/>
                  </a:lnTo>
                  <a:lnTo>
                    <a:pt x="1736115" y="606894"/>
                  </a:lnTo>
                  <a:lnTo>
                    <a:pt x="1760385" y="611784"/>
                  </a:lnTo>
                  <a:lnTo>
                    <a:pt x="1780209" y="625144"/>
                  </a:lnTo>
                  <a:lnTo>
                    <a:pt x="1793582" y="644956"/>
                  </a:lnTo>
                  <a:lnTo>
                    <a:pt x="1798472" y="669213"/>
                  </a:lnTo>
                  <a:lnTo>
                    <a:pt x="1798472" y="529628"/>
                  </a:lnTo>
                  <a:lnTo>
                    <a:pt x="1784921" y="522605"/>
                  </a:lnTo>
                  <a:lnTo>
                    <a:pt x="1736115" y="514705"/>
                  </a:lnTo>
                  <a:lnTo>
                    <a:pt x="154609" y="514705"/>
                  </a:lnTo>
                  <a:lnTo>
                    <a:pt x="105791" y="522605"/>
                  </a:lnTo>
                  <a:lnTo>
                    <a:pt x="63360" y="544563"/>
                  </a:lnTo>
                  <a:lnTo>
                    <a:pt x="29870" y="578027"/>
                  </a:lnTo>
                  <a:lnTo>
                    <a:pt x="7886" y="620433"/>
                  </a:lnTo>
                  <a:lnTo>
                    <a:pt x="0" y="669213"/>
                  </a:lnTo>
                  <a:lnTo>
                    <a:pt x="7886" y="717994"/>
                  </a:lnTo>
                  <a:lnTo>
                    <a:pt x="29870" y="760399"/>
                  </a:lnTo>
                  <a:lnTo>
                    <a:pt x="63360" y="793864"/>
                  </a:lnTo>
                  <a:lnTo>
                    <a:pt x="105791" y="815835"/>
                  </a:lnTo>
                  <a:lnTo>
                    <a:pt x="154609" y="823722"/>
                  </a:lnTo>
                  <a:lnTo>
                    <a:pt x="1736115" y="823722"/>
                  </a:lnTo>
                  <a:lnTo>
                    <a:pt x="1784934" y="815835"/>
                  </a:lnTo>
                  <a:lnTo>
                    <a:pt x="1827364" y="793864"/>
                  </a:lnTo>
                  <a:lnTo>
                    <a:pt x="1860854" y="760399"/>
                  </a:lnTo>
                  <a:lnTo>
                    <a:pt x="1875815" y="731532"/>
                  </a:lnTo>
                  <a:lnTo>
                    <a:pt x="1882838" y="717994"/>
                  </a:lnTo>
                  <a:lnTo>
                    <a:pt x="1890725" y="6692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"/>
            <p:cNvSpPr/>
            <p:nvPr/>
          </p:nvSpPr>
          <p:spPr>
            <a:xfrm>
              <a:off x="1918904" y="728545"/>
              <a:ext cx="220979" cy="426084"/>
            </a:xfrm>
            <a:custGeom>
              <a:avLst/>
              <a:gdLst/>
              <a:ahLst/>
              <a:cxnLst/>
              <a:rect l="l" t="t" r="r" b="b"/>
              <a:pathLst>
                <a:path w="220980" h="426084">
                  <a:moveTo>
                    <a:pt x="180086" y="425832"/>
                  </a:moveTo>
                  <a:lnTo>
                    <a:pt x="174679" y="425832"/>
                  </a:lnTo>
                  <a:lnTo>
                    <a:pt x="164973" y="424800"/>
                  </a:lnTo>
                  <a:lnTo>
                    <a:pt x="155716" y="421758"/>
                  </a:lnTo>
                  <a:lnTo>
                    <a:pt x="147239" y="416792"/>
                  </a:lnTo>
                  <a:lnTo>
                    <a:pt x="139872" y="409984"/>
                  </a:lnTo>
                  <a:lnTo>
                    <a:pt x="110395" y="376125"/>
                  </a:lnTo>
                  <a:lnTo>
                    <a:pt x="80924" y="409984"/>
                  </a:lnTo>
                  <a:lnTo>
                    <a:pt x="73557" y="416788"/>
                  </a:lnTo>
                  <a:lnTo>
                    <a:pt x="65078" y="421753"/>
                  </a:lnTo>
                  <a:lnTo>
                    <a:pt x="55820" y="424796"/>
                  </a:lnTo>
                  <a:lnTo>
                    <a:pt x="46118" y="425832"/>
                  </a:lnTo>
                  <a:lnTo>
                    <a:pt x="40696" y="425832"/>
                  </a:lnTo>
                  <a:lnTo>
                    <a:pt x="2148" y="393645"/>
                  </a:lnTo>
                  <a:lnTo>
                    <a:pt x="0" y="379734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74672" y="0"/>
                  </a:lnTo>
                  <a:lnTo>
                    <a:pt x="192626" y="3621"/>
                  </a:lnTo>
                  <a:lnTo>
                    <a:pt x="207288" y="13499"/>
                  </a:lnTo>
                  <a:lnTo>
                    <a:pt x="217172" y="28149"/>
                  </a:lnTo>
                  <a:lnTo>
                    <a:pt x="220797" y="46091"/>
                  </a:lnTo>
                  <a:lnTo>
                    <a:pt x="220797" y="379734"/>
                  </a:lnTo>
                  <a:lnTo>
                    <a:pt x="203113" y="416020"/>
                  </a:lnTo>
                  <a:lnTo>
                    <a:pt x="180086" y="42583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2"/>
            <p:cNvSpPr/>
            <p:nvPr/>
          </p:nvSpPr>
          <p:spPr>
            <a:xfrm>
              <a:off x="1872779" y="682461"/>
              <a:ext cx="313055" cy="518159"/>
            </a:xfrm>
            <a:custGeom>
              <a:avLst/>
              <a:gdLst/>
              <a:ahLst/>
              <a:cxnLst/>
              <a:rect l="l" t="t" r="r" b="b"/>
              <a:pathLst>
                <a:path w="313055" h="518159">
                  <a:moveTo>
                    <a:pt x="92228" y="518007"/>
                  </a:moveTo>
                  <a:lnTo>
                    <a:pt x="35364" y="498398"/>
                  </a:lnTo>
                  <a:lnTo>
                    <a:pt x="4296" y="453644"/>
                  </a:lnTo>
                  <a:lnTo>
                    <a:pt x="0" y="425825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220797" y="0"/>
                  </a:lnTo>
                  <a:lnTo>
                    <a:pt x="256703" y="7244"/>
                  </a:lnTo>
                  <a:lnTo>
                    <a:pt x="286026" y="27001"/>
                  </a:lnTo>
                  <a:lnTo>
                    <a:pt x="305797" y="56302"/>
                  </a:lnTo>
                  <a:lnTo>
                    <a:pt x="313047" y="92182"/>
                  </a:lnTo>
                  <a:lnTo>
                    <a:pt x="92250" y="92182"/>
                  </a:lnTo>
                  <a:lnTo>
                    <a:pt x="92250" y="425825"/>
                  </a:lnTo>
                  <a:lnTo>
                    <a:pt x="313047" y="425825"/>
                  </a:lnTo>
                  <a:lnTo>
                    <a:pt x="308752" y="453644"/>
                  </a:lnTo>
                  <a:lnTo>
                    <a:pt x="296598" y="478363"/>
                  </a:lnTo>
                  <a:lnTo>
                    <a:pt x="283774" y="491948"/>
                  </a:lnTo>
                  <a:lnTo>
                    <a:pt x="156527" y="491948"/>
                  </a:lnTo>
                  <a:lnTo>
                    <a:pt x="142456" y="503163"/>
                  </a:lnTo>
                  <a:lnTo>
                    <a:pt x="126722" y="511328"/>
                  </a:lnTo>
                  <a:lnTo>
                    <a:pt x="109816" y="516317"/>
                  </a:lnTo>
                  <a:lnTo>
                    <a:pt x="92228" y="518007"/>
                  </a:lnTo>
                  <a:close/>
                </a:path>
                <a:path w="313055" h="518159">
                  <a:moveTo>
                    <a:pt x="313047" y="425825"/>
                  </a:moveTo>
                  <a:lnTo>
                    <a:pt x="220797" y="425825"/>
                  </a:lnTo>
                  <a:lnTo>
                    <a:pt x="220797" y="92182"/>
                  </a:lnTo>
                  <a:lnTo>
                    <a:pt x="313047" y="92182"/>
                  </a:lnTo>
                  <a:lnTo>
                    <a:pt x="313047" y="425825"/>
                  </a:lnTo>
                  <a:close/>
                </a:path>
                <a:path w="313055" h="518159">
                  <a:moveTo>
                    <a:pt x="220797" y="425825"/>
                  </a:moveTo>
                  <a:lnTo>
                    <a:pt x="92250" y="425825"/>
                  </a:lnTo>
                  <a:lnTo>
                    <a:pt x="156520" y="351980"/>
                  </a:lnTo>
                  <a:lnTo>
                    <a:pt x="220797" y="425825"/>
                  </a:lnTo>
                  <a:close/>
                </a:path>
                <a:path w="313055" h="518159">
                  <a:moveTo>
                    <a:pt x="220818" y="518007"/>
                  </a:moveTo>
                  <a:lnTo>
                    <a:pt x="203231" y="516316"/>
                  </a:lnTo>
                  <a:lnTo>
                    <a:pt x="186326" y="511325"/>
                  </a:lnTo>
                  <a:lnTo>
                    <a:pt x="170594" y="503160"/>
                  </a:lnTo>
                  <a:lnTo>
                    <a:pt x="156527" y="491948"/>
                  </a:lnTo>
                  <a:lnTo>
                    <a:pt x="283774" y="491948"/>
                  </a:lnTo>
                  <a:lnTo>
                    <a:pt x="245143" y="514738"/>
                  </a:lnTo>
                  <a:lnTo>
                    <a:pt x="220818" y="518007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3"/>
          <p:cNvSpPr txBox="1"/>
          <p:nvPr/>
        </p:nvSpPr>
        <p:spPr>
          <a:xfrm>
            <a:off x="4550612" y="4464028"/>
            <a:ext cx="3931285" cy="24519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927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2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Arial"/>
            </a:endParaRP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5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Системный </a:t>
            </a:r>
            <a:r>
              <a:rPr lang="ru-RU" spc="5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аналитик</a:t>
            </a: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5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Инженер-исследователь</a:t>
            </a:r>
          </a:p>
          <a:p>
            <a:pPr marL="12700" marR="5080">
              <a:lnSpc>
                <a:spcPts val="2100"/>
              </a:lnSpc>
              <a:buAutoNum type="arabicPeriod"/>
              <a:tabLst>
                <a:tab pos="266065" algn="l"/>
              </a:tabLst>
            </a:pPr>
            <a:r>
              <a:rPr lang="ru-RU" spc="5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Инженер по автоматизированным системам управления производством</a:t>
            </a:r>
            <a:endParaRPr sz="1800" dirty="0">
              <a:latin typeface="Century Gothic" pitchFamily="34" charset="0"/>
              <a:cs typeface="Lucida Sans Unicode"/>
            </a:endParaRPr>
          </a:p>
        </p:txBody>
      </p:sp>
      <p:sp>
        <p:nvSpPr>
          <p:cNvPr id="16" name="object 14"/>
          <p:cNvSpPr txBox="1"/>
          <p:nvPr/>
        </p:nvSpPr>
        <p:spPr>
          <a:xfrm>
            <a:off x="8207897" y="3559324"/>
            <a:ext cx="5017198" cy="50013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5430" indent="-253365" algn="ctr">
              <a:lnSpc>
                <a:spcPts val="2130"/>
              </a:lnSpc>
              <a:tabLst>
                <a:tab pos="266065" algn="l"/>
              </a:tabLst>
            </a:pPr>
            <a:r>
              <a:rPr lang="ru-RU" sz="3200" b="1" spc="5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3</a:t>
            </a:r>
            <a:r>
              <a:rPr lang="ru-RU" sz="3200" b="1" spc="-40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3200" b="1" spc="85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</a:p>
          <a:p>
            <a:pPr marL="12700" marR="593725">
              <a:lnSpc>
                <a:spcPts val="2100"/>
              </a:lnSpc>
              <a:spcBef>
                <a:spcPts val="90"/>
              </a:spcBef>
              <a:tabLst>
                <a:tab pos="266065" algn="l"/>
              </a:tabLst>
            </a:pPr>
            <a:endParaRPr lang="ru-RU" dirty="0">
              <a:latin typeface="Century Gothic" pitchFamily="34" charset="0"/>
              <a:cs typeface="Arial"/>
            </a:endParaRP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Ведущий специалист по логистике </a:t>
            </a:r>
            <a:endParaRPr lang="ru-RU" spc="60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Логист </a:t>
            </a: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по транспорту </a:t>
            </a:r>
            <a:endParaRPr lang="ru-RU" spc="60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Оператор-логист 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Организатор </a:t>
            </a: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перевозок </a:t>
            </a:r>
            <a:endParaRPr lang="ru-RU" spc="60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Транспортный </a:t>
            </a: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логист </a:t>
            </a:r>
            <a:endParaRPr lang="ru-RU" spc="60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Диспетчер </a:t>
            </a: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отдела транспортной логистики </a:t>
            </a:r>
            <a:endParaRPr lang="ru-RU" spc="60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Инженер </a:t>
            </a: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(по комплектации оборудования)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Старший системный аналитик</a:t>
            </a: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Старший специалист / консультант</a:t>
            </a:r>
            <a:endParaRPr lang="ru-RU" spc="60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355600" marR="593725" indent="-342900">
              <a:lnSpc>
                <a:spcPts val="2100"/>
              </a:lnSpc>
              <a:spcBef>
                <a:spcPts val="90"/>
              </a:spcBef>
              <a:buAutoNum type="arabicPeriod"/>
              <a:tabLst>
                <a:tab pos="266065" algn="l"/>
              </a:tabLst>
            </a:pPr>
            <a:r>
              <a:rPr lang="ru-RU" spc="60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Инженер по автоматизированным системам управления производством</a:t>
            </a:r>
            <a:endParaRPr dirty="0">
              <a:solidFill>
                <a:schemeClr val="accent5">
                  <a:lumMod val="20000"/>
                  <a:lumOff val="80000"/>
                </a:schemeClr>
              </a:solidFill>
              <a:latin typeface="Century Gothic" panose="020B0502020202020204" pitchFamily="34" charset="0"/>
              <a:cs typeface="Lucida Sans Unicode"/>
            </a:endParaRPr>
          </a:p>
        </p:txBody>
      </p:sp>
      <p:sp>
        <p:nvSpPr>
          <p:cNvPr id="18" name="object 16"/>
          <p:cNvSpPr txBox="1"/>
          <p:nvPr/>
        </p:nvSpPr>
        <p:spPr>
          <a:xfrm>
            <a:off x="12744400" y="2682088"/>
            <a:ext cx="5338726" cy="373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260" algn="ctr">
              <a:lnSpc>
                <a:spcPct val="100000"/>
              </a:lnSpc>
              <a:spcBef>
                <a:spcPts val="100"/>
              </a:spcBef>
            </a:pPr>
            <a:r>
              <a:rPr sz="3200" b="1" spc="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4</a:t>
            </a:r>
            <a:r>
              <a:rPr sz="3200" b="1" spc="-4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8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курс</a:t>
            </a:r>
            <a:endParaRPr sz="3200" dirty="0">
              <a:latin typeface="Century Gothic" pitchFamily="34" charset="0"/>
              <a:cs typeface="Arial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Менеджер по развитию (международные </a:t>
            </a: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перевозки)</a:t>
            </a: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Менеджер </a:t>
            </a: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по </a:t>
            </a: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снабжению</a:t>
            </a: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Начальник </a:t>
            </a: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отдела логистики </a:t>
            </a:r>
            <a:endParaRPr lang="ru-RU" spc="35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Н</a:t>
            </a: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ачальник </a:t>
            </a: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отдела планирования транспорта  </a:t>
            </a:r>
            <a:endParaRPr lang="ru-RU" spc="35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Начальник </a:t>
            </a: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транспортного отдела </a:t>
            </a:r>
            <a:endParaRPr lang="ru-RU" spc="35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Руководитель </a:t>
            </a: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отдела логистики </a:t>
            </a:r>
            <a:endParaRPr lang="ru-RU" spc="35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Специалист </a:t>
            </a: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генплана и транспорта </a:t>
            </a:r>
            <a:endParaRPr lang="ru-RU" spc="35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Специалист </a:t>
            </a: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отдела магистральных перевозок </a:t>
            </a:r>
            <a:endParaRPr lang="ru-RU" spc="35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cs typeface="Lucida Sans Unicode"/>
            </a:endParaRPr>
          </a:p>
          <a:p>
            <a:pPr marL="265430" indent="-253365">
              <a:lnSpc>
                <a:spcPts val="2130"/>
              </a:lnSpc>
              <a:buAutoNum type="arabicPeriod"/>
              <a:tabLst>
                <a:tab pos="266065" algn="l"/>
              </a:tabLst>
            </a:pPr>
            <a:r>
              <a:rPr lang="ru-RU" spc="35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Специалист </a:t>
            </a:r>
            <a:r>
              <a:rPr lang="ru-RU" spc="35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cs typeface="Lucida Sans Unicode"/>
              </a:rPr>
              <a:t>по транспортным решениям</a:t>
            </a:r>
            <a:endParaRPr lang="ru-RU" spc="35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</p:txBody>
      </p:sp>
      <p:pic>
        <p:nvPicPr>
          <p:cNvPr id="21" name="Picture 4" descr="C:\Users\user\Downloads\free-sticker-working-459362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25094" y="6376690"/>
            <a:ext cx="3438227" cy="3438227"/>
          </a:xfrm>
          <a:prstGeom prst="rect">
            <a:avLst/>
          </a:prstGeom>
          <a:noFill/>
        </p:spPr>
      </p:pic>
      <p:pic>
        <p:nvPicPr>
          <p:cNvPr id="22" name="Picture 6" descr="C:\Users\user\Downloads\free-sticker-project-management-459361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95815" y="7034724"/>
            <a:ext cx="2786082" cy="2786082"/>
          </a:xfrm>
          <a:prstGeom prst="rect">
            <a:avLst/>
          </a:prstGeom>
          <a:noFill/>
        </p:spPr>
      </p:pic>
      <p:pic>
        <p:nvPicPr>
          <p:cNvPr id="23" name="Picture 5" descr="C:\Users\user\Downloads\free-sticker-business-459362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670" y="3202377"/>
            <a:ext cx="3143272" cy="3143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400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84634" y="618941"/>
            <a:ext cx="13217479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5" dirty="0">
                <a:latin typeface="Century Gothic" pitchFamily="34" charset="0"/>
                <a:cs typeface="Arial"/>
              </a:rPr>
              <a:t>К</a:t>
            </a:r>
            <a:r>
              <a:rPr sz="6400" spc="700" dirty="0">
                <a:latin typeface="Century Gothic" pitchFamily="34" charset="0"/>
                <a:cs typeface="Arial"/>
              </a:rPr>
              <a:t>а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-665" dirty="0">
                <a:latin typeface="Century Gothic" pitchFamily="34" charset="0"/>
                <a:cs typeface="Arial"/>
              </a:rPr>
              <a:t>ь</a:t>
            </a:r>
            <a:r>
              <a:rPr sz="6400" spc="490" dirty="0">
                <a:latin typeface="Century Gothic" pitchFamily="34" charset="0"/>
                <a:cs typeface="Arial"/>
              </a:rPr>
              <a:t>е</a:t>
            </a:r>
            <a:r>
              <a:rPr sz="6400" spc="320" dirty="0">
                <a:latin typeface="Century Gothic" pitchFamily="34" charset="0"/>
                <a:cs typeface="Arial"/>
              </a:rPr>
              <a:t>р</a:t>
            </a:r>
            <a:r>
              <a:rPr sz="6400" spc="80" dirty="0">
                <a:latin typeface="Century Gothic" pitchFamily="34" charset="0"/>
                <a:cs typeface="Arial"/>
              </a:rPr>
              <a:t>н</a:t>
            </a:r>
            <a:r>
              <a:rPr sz="6400" spc="-825" dirty="0">
                <a:latin typeface="Century Gothic" pitchFamily="34" charset="0"/>
                <a:cs typeface="Arial"/>
              </a:rPr>
              <a:t>ы</a:t>
            </a:r>
            <a:r>
              <a:rPr sz="6400" spc="50" dirty="0">
                <a:latin typeface="Century Gothic" pitchFamily="34" charset="0"/>
                <a:cs typeface="Arial"/>
              </a:rPr>
              <a:t>й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409" dirty="0" err="1">
                <a:latin typeface="Century Gothic" pitchFamily="34" charset="0"/>
                <a:cs typeface="Arial"/>
              </a:rPr>
              <a:t>т</a:t>
            </a:r>
            <a:r>
              <a:rPr sz="6400" spc="320" dirty="0" err="1">
                <a:latin typeface="Century Gothic" pitchFamily="34" charset="0"/>
                <a:cs typeface="Arial"/>
              </a:rPr>
              <a:t>р</a:t>
            </a:r>
            <a:r>
              <a:rPr sz="6400" spc="490" dirty="0" err="1">
                <a:latin typeface="Century Gothic" pitchFamily="34" charset="0"/>
                <a:cs typeface="Arial"/>
              </a:rPr>
              <a:t>е</a:t>
            </a:r>
            <a:r>
              <a:rPr sz="6400" spc="340" dirty="0" err="1">
                <a:latin typeface="Century Gothic" pitchFamily="34" charset="0"/>
                <a:cs typeface="Arial"/>
              </a:rPr>
              <a:t>к</a:t>
            </a:r>
            <a:r>
              <a:rPr sz="6400" spc="10" dirty="0">
                <a:latin typeface="Century Gothic" pitchFamily="34" charset="0"/>
                <a:cs typeface="Arial"/>
              </a:rPr>
              <a:t> </a:t>
            </a:r>
            <a:r>
              <a:rPr sz="6400" spc="-625" dirty="0" smtClean="0">
                <a:latin typeface="Century Gothic" pitchFamily="34" charset="0"/>
                <a:cs typeface="Arial"/>
              </a:rPr>
              <a:t>«</a:t>
            </a:r>
            <a:r>
              <a:rPr lang="ru-RU" sz="6400" spc="-625" dirty="0" smtClean="0">
                <a:latin typeface="Century Gothic" pitchFamily="34" charset="0"/>
                <a:cs typeface="Arial"/>
              </a:rPr>
              <a:t>Д</a:t>
            </a:r>
            <a:r>
              <a:rPr sz="6400" spc="490" dirty="0" err="1" smtClean="0">
                <a:latin typeface="Century Gothic" pitchFamily="34" charset="0"/>
                <a:cs typeface="Arial"/>
              </a:rPr>
              <a:t>е</a:t>
            </a:r>
            <a:r>
              <a:rPr sz="6400" spc="45" dirty="0" err="1" smtClean="0">
                <a:latin typeface="Century Gothic" pitchFamily="34" charset="0"/>
                <a:cs typeface="Arial"/>
              </a:rPr>
              <a:t>й</a:t>
            </a:r>
            <a:r>
              <a:rPr sz="6400" spc="434" dirty="0" err="1" smtClean="0">
                <a:latin typeface="Century Gothic" pitchFamily="34" charset="0"/>
                <a:cs typeface="Arial"/>
              </a:rPr>
              <a:t>с</a:t>
            </a:r>
            <a:r>
              <a:rPr sz="6400" spc="-409" dirty="0" err="1" smtClean="0">
                <a:latin typeface="Century Gothic" pitchFamily="34" charset="0"/>
                <a:cs typeface="Arial"/>
              </a:rPr>
              <a:t>т</a:t>
            </a:r>
            <a:r>
              <a:rPr sz="6400" spc="-480" dirty="0" err="1" smtClean="0">
                <a:latin typeface="Century Gothic" pitchFamily="34" charset="0"/>
                <a:cs typeface="Arial"/>
              </a:rPr>
              <a:t>в</a:t>
            </a:r>
            <a:r>
              <a:rPr sz="6400" spc="70" dirty="0" err="1" smtClean="0">
                <a:latin typeface="Century Gothic" pitchFamily="34" charset="0"/>
                <a:cs typeface="Arial"/>
              </a:rPr>
              <a:t>у</a:t>
            </a:r>
            <a:r>
              <a:rPr sz="6400" spc="100" dirty="0" err="1" smtClean="0">
                <a:latin typeface="Century Gothic" pitchFamily="34" charset="0"/>
                <a:cs typeface="Arial"/>
              </a:rPr>
              <a:t>ю</a:t>
            </a:r>
            <a:r>
              <a:rPr sz="6400" spc="-620" dirty="0">
                <a:latin typeface="Century Gothic" pitchFamily="34" charset="0"/>
                <a:cs typeface="Arial"/>
              </a:rPr>
              <a:t>»</a:t>
            </a:r>
            <a:endParaRPr sz="6400" dirty="0">
              <a:latin typeface="Century Gothic" pitchFamily="34" charset="0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3350" y="2911252"/>
            <a:ext cx="5521964" cy="6991016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 algn="ctr">
              <a:lnSpc>
                <a:spcPts val="2930"/>
              </a:lnSpc>
              <a:spcBef>
                <a:spcPts val="235"/>
              </a:spcBef>
            </a:pPr>
            <a:r>
              <a:rPr sz="2450" spc="8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Николаева</a:t>
            </a:r>
            <a:r>
              <a:rPr sz="2450" spc="-11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450" spc="-2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Виктория</a:t>
            </a:r>
            <a:r>
              <a:rPr sz="2450" spc="-11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450" spc="9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Ивановна </a:t>
            </a:r>
            <a:r>
              <a:rPr sz="2450" spc="-76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450" spc="-1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Viktoriya.Nikolaeva@vvsu.ru </a:t>
            </a:r>
            <a:r>
              <a:rPr sz="2450" spc="-1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450" spc="-13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8(423)2404176</a:t>
            </a:r>
            <a:endParaRPr sz="2450" dirty="0">
              <a:latin typeface="Century Gothic" pitchFamily="34" charset="0"/>
              <a:cs typeface="Lucida Sans Unicode"/>
            </a:endParaRPr>
          </a:p>
          <a:p>
            <a:pPr algn="ctr">
              <a:lnSpc>
                <a:spcPts val="2820"/>
              </a:lnSpc>
            </a:pPr>
            <a:r>
              <a:rPr sz="2450" spc="-5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ауд.1442</a:t>
            </a:r>
            <a:endParaRPr sz="2450" dirty="0">
              <a:latin typeface="Century Gothic" pitchFamily="34" charset="0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 dirty="0">
              <a:latin typeface="Century Gothic" pitchFamily="34" charset="0"/>
              <a:cs typeface="Lucida Sans Unicode"/>
            </a:endParaRPr>
          </a:p>
          <a:p>
            <a:pPr marL="370205" marR="362585" algn="ctr">
              <a:lnSpc>
                <a:spcPts val="2930"/>
              </a:lnSpc>
            </a:pPr>
            <a:r>
              <a:rPr sz="2450" spc="-3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Третьяков</a:t>
            </a:r>
            <a:r>
              <a:rPr sz="2450" spc="-12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450" spc="-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Илья</a:t>
            </a:r>
            <a:r>
              <a:rPr sz="2450" spc="-114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450" spc="8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Андреевич </a:t>
            </a:r>
            <a:r>
              <a:rPr sz="2450" spc="-76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450" spc="-4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Ilya.Tretyakov26@vvsu.ru </a:t>
            </a:r>
            <a:r>
              <a:rPr sz="2450" spc="-4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450" spc="-13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8(423)2404106</a:t>
            </a:r>
            <a:endParaRPr sz="2450" dirty="0">
              <a:latin typeface="Century Gothic" pitchFamily="34" charset="0"/>
              <a:cs typeface="Lucida Sans Unicode"/>
            </a:endParaRPr>
          </a:p>
          <a:p>
            <a:pPr algn="ctr">
              <a:lnSpc>
                <a:spcPts val="2820"/>
              </a:lnSpc>
            </a:pPr>
            <a:r>
              <a:rPr sz="2450" spc="-5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ауд.1511</a:t>
            </a:r>
            <a:endParaRPr sz="2450" dirty="0">
              <a:latin typeface="Century Gothic" pitchFamily="34" charset="0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 dirty="0">
              <a:latin typeface="Century Gothic" pitchFamily="34" charset="0"/>
              <a:cs typeface="Lucida Sans Unicode"/>
            </a:endParaRPr>
          </a:p>
          <a:p>
            <a:pPr marL="396875" marR="389890" algn="ctr">
              <a:lnSpc>
                <a:spcPts val="2930"/>
              </a:lnSpc>
            </a:pPr>
            <a:r>
              <a:rPr sz="2450" spc="3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Малыгина</a:t>
            </a:r>
            <a:r>
              <a:rPr sz="2450" spc="-114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450" spc="9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Яна</a:t>
            </a:r>
            <a:r>
              <a:rPr sz="2450" spc="-114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450" spc="4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Евгеньевна </a:t>
            </a:r>
            <a:r>
              <a:rPr sz="2450" spc="-76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450" spc="3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Malygina.Yana@vvsu.ru </a:t>
            </a:r>
            <a:r>
              <a:rPr sz="2450" spc="3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2450" spc="-13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8(423)2404377</a:t>
            </a:r>
            <a:endParaRPr sz="2450" dirty="0">
              <a:latin typeface="Century Gothic" pitchFamily="34" charset="0"/>
              <a:cs typeface="Lucida Sans Unicode"/>
            </a:endParaRPr>
          </a:p>
          <a:p>
            <a:pPr marL="12700" marR="5080" algn="ctr">
              <a:lnSpc>
                <a:spcPts val="2930"/>
              </a:lnSpc>
              <a:spcBef>
                <a:spcPts val="235"/>
              </a:spcBef>
            </a:pPr>
            <a:r>
              <a:rPr sz="2450" spc="-5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ауд.1442</a:t>
            </a:r>
            <a:endParaRPr lang="ru-RU" sz="2450" spc="-55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  <a:p>
            <a:pPr marL="12700" marR="5080" algn="ctr">
              <a:lnSpc>
                <a:spcPts val="2930"/>
              </a:lnSpc>
              <a:spcBef>
                <a:spcPts val="235"/>
              </a:spcBef>
            </a:pPr>
            <a:endParaRPr lang="ru-RU" sz="2450" spc="-55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  <a:p>
            <a:pPr marL="12700" marR="5080" algn="ctr">
              <a:lnSpc>
                <a:spcPts val="2930"/>
              </a:lnSpc>
              <a:spcBef>
                <a:spcPts val="235"/>
              </a:spcBef>
            </a:pPr>
            <a:r>
              <a:rPr lang="ru-RU" sz="2450" spc="55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Фаткулина</a:t>
            </a:r>
            <a:r>
              <a:rPr lang="ru-RU" sz="2450" spc="-12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ru-RU" sz="2450" spc="-2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Евгения</a:t>
            </a:r>
            <a:r>
              <a:rPr lang="ru-RU" sz="2450" spc="-12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ru-RU" sz="2450" spc="7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Анатольевна </a:t>
            </a:r>
            <a:r>
              <a:rPr lang="ru-RU" sz="2450" spc="-76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ru-RU" sz="2450" spc="-5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Fatkulina.Evgenia@vvsu.ru</a:t>
            </a:r>
            <a:r>
              <a:rPr lang="ru-RU" sz="2450" spc="-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ru-RU" sz="245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ru-RU" sz="2450" spc="-13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8(423)2404377</a:t>
            </a:r>
            <a:endParaRPr lang="ru-RU" sz="2450" dirty="0" smtClean="0">
              <a:latin typeface="Century Gothic" pitchFamily="34" charset="0"/>
              <a:cs typeface="Lucida Sans Unicode"/>
            </a:endParaRPr>
          </a:p>
          <a:p>
            <a:pPr algn="ctr">
              <a:lnSpc>
                <a:spcPts val="2820"/>
              </a:lnSpc>
            </a:pPr>
            <a:r>
              <a:rPr lang="ru-RU" sz="2450" spc="-5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ауд.1442</a:t>
            </a:r>
            <a:endParaRPr sz="2450" dirty="0">
              <a:latin typeface="Century Gothic" pitchFamily="34" charset="0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75958" y="542960"/>
            <a:ext cx="1891030" cy="1343025"/>
            <a:chOff x="775958" y="542960"/>
            <a:chExt cx="1891030" cy="1343025"/>
          </a:xfrm>
        </p:grpSpPr>
        <p:sp>
          <p:nvSpPr>
            <p:cNvPr id="6" name="object 6"/>
            <p:cNvSpPr/>
            <p:nvPr/>
          </p:nvSpPr>
          <p:spPr>
            <a:xfrm>
              <a:off x="1006542" y="589051"/>
              <a:ext cx="1430020" cy="1071245"/>
            </a:xfrm>
            <a:custGeom>
              <a:avLst/>
              <a:gdLst/>
              <a:ahLst/>
              <a:cxnLst/>
              <a:rect l="l" t="t" r="r" b="b"/>
              <a:pathLst>
                <a:path w="1430020" h="1071245">
                  <a:moveTo>
                    <a:pt x="1383441" y="1070966"/>
                  </a:moveTo>
                  <a:lnTo>
                    <a:pt x="46125" y="1070966"/>
                  </a:lnTo>
                  <a:lnTo>
                    <a:pt x="28170" y="1067344"/>
                  </a:lnTo>
                  <a:lnTo>
                    <a:pt x="13509" y="1057467"/>
                  </a:lnTo>
                  <a:lnTo>
                    <a:pt x="3624" y="1042816"/>
                  </a:lnTo>
                  <a:lnTo>
                    <a:pt x="0" y="1024875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383441" y="0"/>
                  </a:lnTo>
                  <a:lnTo>
                    <a:pt x="1401396" y="3621"/>
                  </a:lnTo>
                  <a:lnTo>
                    <a:pt x="1416057" y="13499"/>
                  </a:lnTo>
                  <a:lnTo>
                    <a:pt x="1425942" y="28149"/>
                  </a:lnTo>
                  <a:lnTo>
                    <a:pt x="1429566" y="46091"/>
                  </a:lnTo>
                  <a:lnTo>
                    <a:pt x="1429566" y="1024875"/>
                  </a:lnTo>
                  <a:lnTo>
                    <a:pt x="1425942" y="1042816"/>
                  </a:lnTo>
                  <a:lnTo>
                    <a:pt x="1416057" y="1057467"/>
                  </a:lnTo>
                  <a:lnTo>
                    <a:pt x="1401396" y="1067344"/>
                  </a:lnTo>
                  <a:lnTo>
                    <a:pt x="1383441" y="107096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60416" y="542960"/>
              <a:ext cx="1522095" cy="1163320"/>
            </a:xfrm>
            <a:custGeom>
              <a:avLst/>
              <a:gdLst/>
              <a:ahLst/>
              <a:cxnLst/>
              <a:rect l="l" t="t" r="r" b="b"/>
              <a:pathLst>
                <a:path w="1522095" h="1163320">
                  <a:moveTo>
                    <a:pt x="1429566" y="1163141"/>
                  </a:moveTo>
                  <a:lnTo>
                    <a:pt x="92250" y="1163141"/>
                  </a:lnTo>
                  <a:lnTo>
                    <a:pt x="56341" y="1155898"/>
                  </a:lnTo>
                  <a:lnTo>
                    <a:pt x="27018" y="1136143"/>
                  </a:lnTo>
                  <a:lnTo>
                    <a:pt x="7249" y="1106842"/>
                  </a:lnTo>
                  <a:lnTo>
                    <a:pt x="0" y="1070959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429566" y="0"/>
                  </a:lnTo>
                  <a:lnTo>
                    <a:pt x="1465475" y="7244"/>
                  </a:lnTo>
                  <a:lnTo>
                    <a:pt x="1494798" y="27001"/>
                  </a:lnTo>
                  <a:lnTo>
                    <a:pt x="1514568" y="56302"/>
                  </a:lnTo>
                  <a:lnTo>
                    <a:pt x="1521817" y="92182"/>
                  </a:lnTo>
                  <a:lnTo>
                    <a:pt x="92250" y="92182"/>
                  </a:lnTo>
                  <a:lnTo>
                    <a:pt x="92250" y="1070959"/>
                  </a:lnTo>
                  <a:lnTo>
                    <a:pt x="1521817" y="1070959"/>
                  </a:lnTo>
                  <a:lnTo>
                    <a:pt x="1514568" y="1106842"/>
                  </a:lnTo>
                  <a:lnTo>
                    <a:pt x="1494798" y="1136143"/>
                  </a:lnTo>
                  <a:lnTo>
                    <a:pt x="1465475" y="1155898"/>
                  </a:lnTo>
                  <a:lnTo>
                    <a:pt x="1429566" y="1163141"/>
                  </a:lnTo>
                  <a:close/>
                </a:path>
                <a:path w="1522095" h="1163320">
                  <a:moveTo>
                    <a:pt x="1521817" y="1070959"/>
                  </a:moveTo>
                  <a:lnTo>
                    <a:pt x="1429566" y="1070959"/>
                  </a:lnTo>
                  <a:lnTo>
                    <a:pt x="1429566" y="92182"/>
                  </a:lnTo>
                  <a:lnTo>
                    <a:pt x="1521817" y="92182"/>
                  </a:lnTo>
                  <a:lnTo>
                    <a:pt x="1521817" y="1070959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61316" y="724899"/>
              <a:ext cx="1120140" cy="771525"/>
            </a:xfrm>
            <a:custGeom>
              <a:avLst/>
              <a:gdLst/>
              <a:ahLst/>
              <a:cxnLst/>
              <a:rect l="l" t="t" r="r" b="b"/>
              <a:pathLst>
                <a:path w="1120139" h="771525">
                  <a:moveTo>
                    <a:pt x="1073906" y="770913"/>
                  </a:moveTo>
                  <a:lnTo>
                    <a:pt x="46125" y="770913"/>
                  </a:lnTo>
                  <a:lnTo>
                    <a:pt x="28170" y="767291"/>
                  </a:lnTo>
                  <a:lnTo>
                    <a:pt x="13509" y="757413"/>
                  </a:lnTo>
                  <a:lnTo>
                    <a:pt x="3624" y="742763"/>
                  </a:lnTo>
                  <a:lnTo>
                    <a:pt x="0" y="724822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073906" y="0"/>
                  </a:lnTo>
                  <a:lnTo>
                    <a:pt x="1091860" y="3621"/>
                  </a:lnTo>
                  <a:lnTo>
                    <a:pt x="1106522" y="13499"/>
                  </a:lnTo>
                  <a:lnTo>
                    <a:pt x="1116407" y="28149"/>
                  </a:lnTo>
                  <a:lnTo>
                    <a:pt x="1120031" y="46091"/>
                  </a:lnTo>
                  <a:lnTo>
                    <a:pt x="1120031" y="724822"/>
                  </a:lnTo>
                  <a:lnTo>
                    <a:pt x="1116407" y="742763"/>
                  </a:lnTo>
                  <a:lnTo>
                    <a:pt x="1106522" y="757413"/>
                  </a:lnTo>
                  <a:lnTo>
                    <a:pt x="1091860" y="767291"/>
                  </a:lnTo>
                  <a:lnTo>
                    <a:pt x="1073906" y="77091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15184" y="678808"/>
              <a:ext cx="1212850" cy="863600"/>
            </a:xfrm>
            <a:custGeom>
              <a:avLst/>
              <a:gdLst/>
              <a:ahLst/>
              <a:cxnLst/>
              <a:rect l="l" t="t" r="r" b="b"/>
              <a:pathLst>
                <a:path w="1212850" h="863600">
                  <a:moveTo>
                    <a:pt x="1120031" y="863095"/>
                  </a:moveTo>
                  <a:lnTo>
                    <a:pt x="92250" y="863095"/>
                  </a:lnTo>
                  <a:lnTo>
                    <a:pt x="56341" y="855851"/>
                  </a:lnTo>
                  <a:lnTo>
                    <a:pt x="27018" y="836096"/>
                  </a:lnTo>
                  <a:lnTo>
                    <a:pt x="7249" y="806795"/>
                  </a:lnTo>
                  <a:lnTo>
                    <a:pt x="0" y="770913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1120031" y="0"/>
                  </a:lnTo>
                  <a:lnTo>
                    <a:pt x="1155940" y="7243"/>
                  </a:lnTo>
                  <a:lnTo>
                    <a:pt x="1185263" y="26998"/>
                  </a:lnTo>
                  <a:lnTo>
                    <a:pt x="1205032" y="56299"/>
                  </a:lnTo>
                  <a:lnTo>
                    <a:pt x="1212282" y="92182"/>
                  </a:lnTo>
                  <a:lnTo>
                    <a:pt x="92250" y="92182"/>
                  </a:lnTo>
                  <a:lnTo>
                    <a:pt x="92250" y="770913"/>
                  </a:lnTo>
                  <a:lnTo>
                    <a:pt x="1212282" y="770913"/>
                  </a:lnTo>
                  <a:lnTo>
                    <a:pt x="1205032" y="806795"/>
                  </a:lnTo>
                  <a:lnTo>
                    <a:pt x="1185263" y="836096"/>
                  </a:lnTo>
                  <a:lnTo>
                    <a:pt x="1155940" y="855851"/>
                  </a:lnTo>
                  <a:lnTo>
                    <a:pt x="1120031" y="863095"/>
                  </a:lnTo>
                  <a:close/>
                </a:path>
                <a:path w="1212850" h="863600">
                  <a:moveTo>
                    <a:pt x="1212282" y="770913"/>
                  </a:moveTo>
                  <a:lnTo>
                    <a:pt x="1120031" y="770913"/>
                  </a:lnTo>
                  <a:lnTo>
                    <a:pt x="1120031" y="92182"/>
                  </a:lnTo>
                  <a:lnTo>
                    <a:pt x="1212282" y="92182"/>
                  </a:lnTo>
                  <a:lnTo>
                    <a:pt x="1212282" y="7709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22084" y="1622989"/>
              <a:ext cx="1798955" cy="217170"/>
            </a:xfrm>
            <a:custGeom>
              <a:avLst/>
              <a:gdLst/>
              <a:ahLst/>
              <a:cxnLst/>
              <a:rect l="l" t="t" r="r" b="b"/>
              <a:pathLst>
                <a:path w="1798955" h="217169">
                  <a:moveTo>
                    <a:pt x="1689982" y="216834"/>
                  </a:moveTo>
                  <a:lnTo>
                    <a:pt x="108493" y="216834"/>
                  </a:lnTo>
                  <a:lnTo>
                    <a:pt x="66301" y="208301"/>
                  </a:lnTo>
                  <a:lnTo>
                    <a:pt x="31811" y="185046"/>
                  </a:lnTo>
                  <a:lnTo>
                    <a:pt x="8538" y="150581"/>
                  </a:lnTo>
                  <a:lnTo>
                    <a:pt x="0" y="108420"/>
                  </a:lnTo>
                  <a:lnTo>
                    <a:pt x="8538" y="66258"/>
                  </a:lnTo>
                  <a:lnTo>
                    <a:pt x="31811" y="31791"/>
                  </a:lnTo>
                  <a:lnTo>
                    <a:pt x="66301" y="8533"/>
                  </a:lnTo>
                  <a:lnTo>
                    <a:pt x="108493" y="0"/>
                  </a:lnTo>
                  <a:lnTo>
                    <a:pt x="1689982" y="0"/>
                  </a:lnTo>
                  <a:lnTo>
                    <a:pt x="1732175" y="8533"/>
                  </a:lnTo>
                  <a:lnTo>
                    <a:pt x="1766668" y="31791"/>
                  </a:lnTo>
                  <a:lnTo>
                    <a:pt x="1789943" y="66258"/>
                  </a:lnTo>
                  <a:lnTo>
                    <a:pt x="1798483" y="108420"/>
                  </a:lnTo>
                  <a:lnTo>
                    <a:pt x="1789943" y="150578"/>
                  </a:lnTo>
                  <a:lnTo>
                    <a:pt x="1766668" y="185043"/>
                  </a:lnTo>
                  <a:lnTo>
                    <a:pt x="1732175" y="208300"/>
                  </a:lnTo>
                  <a:lnTo>
                    <a:pt x="1689982" y="216834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5957" y="1062201"/>
              <a:ext cx="1891030" cy="824230"/>
            </a:xfrm>
            <a:custGeom>
              <a:avLst/>
              <a:gdLst/>
              <a:ahLst/>
              <a:cxnLst/>
              <a:rect l="l" t="t" r="r" b="b"/>
              <a:pathLst>
                <a:path w="1891030" h="824230">
                  <a:moveTo>
                    <a:pt x="814425" y="46088"/>
                  </a:moveTo>
                  <a:lnTo>
                    <a:pt x="810806" y="28143"/>
                  </a:lnTo>
                  <a:lnTo>
                    <a:pt x="800925" y="13500"/>
                  </a:lnTo>
                  <a:lnTo>
                    <a:pt x="786257" y="3619"/>
                  </a:lnTo>
                  <a:lnTo>
                    <a:pt x="768299" y="0"/>
                  </a:lnTo>
                  <a:lnTo>
                    <a:pt x="568490" y="0"/>
                  </a:lnTo>
                  <a:lnTo>
                    <a:pt x="550532" y="3619"/>
                  </a:lnTo>
                  <a:lnTo>
                    <a:pt x="535876" y="13500"/>
                  </a:lnTo>
                  <a:lnTo>
                    <a:pt x="525995" y="28143"/>
                  </a:lnTo>
                  <a:lnTo>
                    <a:pt x="522363" y="46088"/>
                  </a:lnTo>
                  <a:lnTo>
                    <a:pt x="525995" y="64033"/>
                  </a:lnTo>
                  <a:lnTo>
                    <a:pt x="535876" y="78676"/>
                  </a:lnTo>
                  <a:lnTo>
                    <a:pt x="550532" y="88557"/>
                  </a:lnTo>
                  <a:lnTo>
                    <a:pt x="568490" y="92176"/>
                  </a:lnTo>
                  <a:lnTo>
                    <a:pt x="768299" y="92176"/>
                  </a:lnTo>
                  <a:lnTo>
                    <a:pt x="786257" y="88557"/>
                  </a:lnTo>
                  <a:lnTo>
                    <a:pt x="800925" y="78676"/>
                  </a:lnTo>
                  <a:lnTo>
                    <a:pt x="810806" y="64033"/>
                  </a:lnTo>
                  <a:lnTo>
                    <a:pt x="814425" y="46088"/>
                  </a:lnTo>
                  <a:close/>
                </a:path>
                <a:path w="1891030" h="824230">
                  <a:moveTo>
                    <a:pt x="1014247" y="258394"/>
                  </a:moveTo>
                  <a:lnTo>
                    <a:pt x="1010627" y="240449"/>
                  </a:lnTo>
                  <a:lnTo>
                    <a:pt x="1000747" y="225806"/>
                  </a:lnTo>
                  <a:lnTo>
                    <a:pt x="986078" y="215925"/>
                  </a:lnTo>
                  <a:lnTo>
                    <a:pt x="968121" y="212305"/>
                  </a:lnTo>
                  <a:lnTo>
                    <a:pt x="568502" y="212305"/>
                  </a:lnTo>
                  <a:lnTo>
                    <a:pt x="550545" y="215925"/>
                  </a:lnTo>
                  <a:lnTo>
                    <a:pt x="535876" y="225806"/>
                  </a:lnTo>
                  <a:lnTo>
                    <a:pt x="525995" y="240449"/>
                  </a:lnTo>
                  <a:lnTo>
                    <a:pt x="522376" y="258394"/>
                  </a:lnTo>
                  <a:lnTo>
                    <a:pt x="525995" y="276339"/>
                  </a:lnTo>
                  <a:lnTo>
                    <a:pt x="535876" y="290982"/>
                  </a:lnTo>
                  <a:lnTo>
                    <a:pt x="550545" y="300863"/>
                  </a:lnTo>
                  <a:lnTo>
                    <a:pt x="568502" y="304482"/>
                  </a:lnTo>
                  <a:lnTo>
                    <a:pt x="968121" y="304482"/>
                  </a:lnTo>
                  <a:lnTo>
                    <a:pt x="986078" y="300863"/>
                  </a:lnTo>
                  <a:lnTo>
                    <a:pt x="1000734" y="290982"/>
                  </a:lnTo>
                  <a:lnTo>
                    <a:pt x="1010627" y="276339"/>
                  </a:lnTo>
                  <a:lnTo>
                    <a:pt x="1014247" y="258394"/>
                  </a:lnTo>
                  <a:close/>
                </a:path>
                <a:path w="1891030" h="824230">
                  <a:moveTo>
                    <a:pt x="1890725" y="669213"/>
                  </a:moveTo>
                  <a:lnTo>
                    <a:pt x="1882838" y="620433"/>
                  </a:lnTo>
                  <a:lnTo>
                    <a:pt x="1875815" y="606894"/>
                  </a:lnTo>
                  <a:lnTo>
                    <a:pt x="1860854" y="578027"/>
                  </a:lnTo>
                  <a:lnTo>
                    <a:pt x="1827364" y="544563"/>
                  </a:lnTo>
                  <a:lnTo>
                    <a:pt x="1798472" y="529628"/>
                  </a:lnTo>
                  <a:lnTo>
                    <a:pt x="1798472" y="669213"/>
                  </a:lnTo>
                  <a:lnTo>
                    <a:pt x="1793582" y="693470"/>
                  </a:lnTo>
                  <a:lnTo>
                    <a:pt x="1780209" y="713282"/>
                  </a:lnTo>
                  <a:lnTo>
                    <a:pt x="1760385" y="726643"/>
                  </a:lnTo>
                  <a:lnTo>
                    <a:pt x="1736115" y="731532"/>
                  </a:lnTo>
                  <a:lnTo>
                    <a:pt x="154609" y="731532"/>
                  </a:lnTo>
                  <a:lnTo>
                    <a:pt x="130340" y="726643"/>
                  </a:lnTo>
                  <a:lnTo>
                    <a:pt x="110515" y="713282"/>
                  </a:lnTo>
                  <a:lnTo>
                    <a:pt x="97142" y="693470"/>
                  </a:lnTo>
                  <a:lnTo>
                    <a:pt x="92240" y="669213"/>
                  </a:lnTo>
                  <a:lnTo>
                    <a:pt x="97142" y="644956"/>
                  </a:lnTo>
                  <a:lnTo>
                    <a:pt x="110515" y="625144"/>
                  </a:lnTo>
                  <a:lnTo>
                    <a:pt x="130340" y="611784"/>
                  </a:lnTo>
                  <a:lnTo>
                    <a:pt x="154609" y="606894"/>
                  </a:lnTo>
                  <a:lnTo>
                    <a:pt x="1736115" y="606894"/>
                  </a:lnTo>
                  <a:lnTo>
                    <a:pt x="1760385" y="611784"/>
                  </a:lnTo>
                  <a:lnTo>
                    <a:pt x="1780209" y="625144"/>
                  </a:lnTo>
                  <a:lnTo>
                    <a:pt x="1793582" y="644956"/>
                  </a:lnTo>
                  <a:lnTo>
                    <a:pt x="1798472" y="669213"/>
                  </a:lnTo>
                  <a:lnTo>
                    <a:pt x="1798472" y="529628"/>
                  </a:lnTo>
                  <a:lnTo>
                    <a:pt x="1784921" y="522605"/>
                  </a:lnTo>
                  <a:lnTo>
                    <a:pt x="1736115" y="514705"/>
                  </a:lnTo>
                  <a:lnTo>
                    <a:pt x="154609" y="514705"/>
                  </a:lnTo>
                  <a:lnTo>
                    <a:pt x="105791" y="522605"/>
                  </a:lnTo>
                  <a:lnTo>
                    <a:pt x="63360" y="544563"/>
                  </a:lnTo>
                  <a:lnTo>
                    <a:pt x="29870" y="578027"/>
                  </a:lnTo>
                  <a:lnTo>
                    <a:pt x="7886" y="620433"/>
                  </a:lnTo>
                  <a:lnTo>
                    <a:pt x="0" y="669213"/>
                  </a:lnTo>
                  <a:lnTo>
                    <a:pt x="7886" y="717994"/>
                  </a:lnTo>
                  <a:lnTo>
                    <a:pt x="29870" y="760399"/>
                  </a:lnTo>
                  <a:lnTo>
                    <a:pt x="63360" y="793864"/>
                  </a:lnTo>
                  <a:lnTo>
                    <a:pt x="105791" y="815822"/>
                  </a:lnTo>
                  <a:lnTo>
                    <a:pt x="154609" y="823722"/>
                  </a:lnTo>
                  <a:lnTo>
                    <a:pt x="1736115" y="823722"/>
                  </a:lnTo>
                  <a:lnTo>
                    <a:pt x="1784934" y="815835"/>
                  </a:lnTo>
                  <a:lnTo>
                    <a:pt x="1827364" y="793864"/>
                  </a:lnTo>
                  <a:lnTo>
                    <a:pt x="1860854" y="760399"/>
                  </a:lnTo>
                  <a:lnTo>
                    <a:pt x="1875815" y="731532"/>
                  </a:lnTo>
                  <a:lnTo>
                    <a:pt x="1882838" y="717994"/>
                  </a:lnTo>
                  <a:lnTo>
                    <a:pt x="1890725" y="66921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18904" y="728544"/>
              <a:ext cx="220979" cy="426084"/>
            </a:xfrm>
            <a:custGeom>
              <a:avLst/>
              <a:gdLst/>
              <a:ahLst/>
              <a:cxnLst/>
              <a:rect l="l" t="t" r="r" b="b"/>
              <a:pathLst>
                <a:path w="220980" h="426084">
                  <a:moveTo>
                    <a:pt x="180086" y="425832"/>
                  </a:moveTo>
                  <a:lnTo>
                    <a:pt x="174679" y="425832"/>
                  </a:lnTo>
                  <a:lnTo>
                    <a:pt x="164973" y="424800"/>
                  </a:lnTo>
                  <a:lnTo>
                    <a:pt x="155716" y="421758"/>
                  </a:lnTo>
                  <a:lnTo>
                    <a:pt x="147239" y="416792"/>
                  </a:lnTo>
                  <a:lnTo>
                    <a:pt x="139872" y="409984"/>
                  </a:lnTo>
                  <a:lnTo>
                    <a:pt x="110395" y="376125"/>
                  </a:lnTo>
                  <a:lnTo>
                    <a:pt x="80924" y="409984"/>
                  </a:lnTo>
                  <a:lnTo>
                    <a:pt x="73557" y="416788"/>
                  </a:lnTo>
                  <a:lnTo>
                    <a:pt x="65078" y="421753"/>
                  </a:lnTo>
                  <a:lnTo>
                    <a:pt x="55820" y="424796"/>
                  </a:lnTo>
                  <a:lnTo>
                    <a:pt x="46118" y="425832"/>
                  </a:lnTo>
                  <a:lnTo>
                    <a:pt x="40696" y="425832"/>
                  </a:lnTo>
                  <a:lnTo>
                    <a:pt x="2148" y="393645"/>
                  </a:lnTo>
                  <a:lnTo>
                    <a:pt x="0" y="379734"/>
                  </a:lnTo>
                  <a:lnTo>
                    <a:pt x="0" y="46091"/>
                  </a:lnTo>
                  <a:lnTo>
                    <a:pt x="3624" y="28149"/>
                  </a:lnTo>
                  <a:lnTo>
                    <a:pt x="13509" y="13499"/>
                  </a:lnTo>
                  <a:lnTo>
                    <a:pt x="28170" y="3621"/>
                  </a:lnTo>
                  <a:lnTo>
                    <a:pt x="46125" y="0"/>
                  </a:lnTo>
                  <a:lnTo>
                    <a:pt x="174672" y="0"/>
                  </a:lnTo>
                  <a:lnTo>
                    <a:pt x="192626" y="3621"/>
                  </a:lnTo>
                  <a:lnTo>
                    <a:pt x="207288" y="13499"/>
                  </a:lnTo>
                  <a:lnTo>
                    <a:pt x="217172" y="28149"/>
                  </a:lnTo>
                  <a:lnTo>
                    <a:pt x="220797" y="46091"/>
                  </a:lnTo>
                  <a:lnTo>
                    <a:pt x="220797" y="379734"/>
                  </a:lnTo>
                  <a:lnTo>
                    <a:pt x="203113" y="416020"/>
                  </a:lnTo>
                  <a:lnTo>
                    <a:pt x="180086" y="42583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72779" y="682460"/>
              <a:ext cx="313055" cy="518159"/>
            </a:xfrm>
            <a:custGeom>
              <a:avLst/>
              <a:gdLst/>
              <a:ahLst/>
              <a:cxnLst/>
              <a:rect l="l" t="t" r="r" b="b"/>
              <a:pathLst>
                <a:path w="313055" h="518159">
                  <a:moveTo>
                    <a:pt x="92228" y="518007"/>
                  </a:moveTo>
                  <a:lnTo>
                    <a:pt x="35364" y="498398"/>
                  </a:lnTo>
                  <a:lnTo>
                    <a:pt x="4296" y="453644"/>
                  </a:lnTo>
                  <a:lnTo>
                    <a:pt x="0" y="425825"/>
                  </a:lnTo>
                  <a:lnTo>
                    <a:pt x="0" y="92182"/>
                  </a:lnTo>
                  <a:lnTo>
                    <a:pt x="7249" y="56299"/>
                  </a:lnTo>
                  <a:lnTo>
                    <a:pt x="27018" y="26998"/>
                  </a:lnTo>
                  <a:lnTo>
                    <a:pt x="56341" y="7243"/>
                  </a:lnTo>
                  <a:lnTo>
                    <a:pt x="92250" y="0"/>
                  </a:lnTo>
                  <a:lnTo>
                    <a:pt x="220797" y="0"/>
                  </a:lnTo>
                  <a:lnTo>
                    <a:pt x="256703" y="7244"/>
                  </a:lnTo>
                  <a:lnTo>
                    <a:pt x="286026" y="27001"/>
                  </a:lnTo>
                  <a:lnTo>
                    <a:pt x="305797" y="56302"/>
                  </a:lnTo>
                  <a:lnTo>
                    <a:pt x="313047" y="92182"/>
                  </a:lnTo>
                  <a:lnTo>
                    <a:pt x="92250" y="92182"/>
                  </a:lnTo>
                  <a:lnTo>
                    <a:pt x="92250" y="425825"/>
                  </a:lnTo>
                  <a:lnTo>
                    <a:pt x="313047" y="425825"/>
                  </a:lnTo>
                  <a:lnTo>
                    <a:pt x="308752" y="453644"/>
                  </a:lnTo>
                  <a:lnTo>
                    <a:pt x="296598" y="478363"/>
                  </a:lnTo>
                  <a:lnTo>
                    <a:pt x="283774" y="491948"/>
                  </a:lnTo>
                  <a:lnTo>
                    <a:pt x="156527" y="491948"/>
                  </a:lnTo>
                  <a:lnTo>
                    <a:pt x="142456" y="503163"/>
                  </a:lnTo>
                  <a:lnTo>
                    <a:pt x="126722" y="511328"/>
                  </a:lnTo>
                  <a:lnTo>
                    <a:pt x="109816" y="516317"/>
                  </a:lnTo>
                  <a:lnTo>
                    <a:pt x="92228" y="518007"/>
                  </a:lnTo>
                  <a:close/>
                </a:path>
                <a:path w="313055" h="518159">
                  <a:moveTo>
                    <a:pt x="313047" y="425825"/>
                  </a:moveTo>
                  <a:lnTo>
                    <a:pt x="220797" y="425825"/>
                  </a:lnTo>
                  <a:lnTo>
                    <a:pt x="220797" y="92182"/>
                  </a:lnTo>
                  <a:lnTo>
                    <a:pt x="313047" y="92182"/>
                  </a:lnTo>
                  <a:lnTo>
                    <a:pt x="313047" y="425825"/>
                  </a:lnTo>
                  <a:close/>
                </a:path>
                <a:path w="313055" h="518159">
                  <a:moveTo>
                    <a:pt x="220797" y="425825"/>
                  </a:moveTo>
                  <a:lnTo>
                    <a:pt x="92250" y="425825"/>
                  </a:lnTo>
                  <a:lnTo>
                    <a:pt x="156520" y="351980"/>
                  </a:lnTo>
                  <a:lnTo>
                    <a:pt x="220797" y="425825"/>
                  </a:lnTo>
                  <a:close/>
                </a:path>
                <a:path w="313055" h="518159">
                  <a:moveTo>
                    <a:pt x="220818" y="518007"/>
                  </a:moveTo>
                  <a:lnTo>
                    <a:pt x="203231" y="516316"/>
                  </a:lnTo>
                  <a:lnTo>
                    <a:pt x="186326" y="511325"/>
                  </a:lnTo>
                  <a:lnTo>
                    <a:pt x="170594" y="503160"/>
                  </a:lnTo>
                  <a:lnTo>
                    <a:pt x="156527" y="491948"/>
                  </a:lnTo>
                  <a:lnTo>
                    <a:pt x="283774" y="491948"/>
                  </a:lnTo>
                  <a:lnTo>
                    <a:pt x="245143" y="514738"/>
                  </a:lnTo>
                  <a:lnTo>
                    <a:pt x="220818" y="518007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654151" y="2188141"/>
            <a:ext cx="4156348" cy="550151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3200" b="1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Контакты</a:t>
            </a:r>
            <a:r>
              <a:rPr sz="3200" b="1" spc="-1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-65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для</a:t>
            </a:r>
            <a:r>
              <a:rPr sz="3200" b="1" spc="-10" dirty="0">
                <a:solidFill>
                  <a:srgbClr val="94DDDE"/>
                </a:solidFill>
                <a:latin typeface="Century Gothic" pitchFamily="34" charset="0"/>
                <a:cs typeface="Arial"/>
              </a:rPr>
              <a:t> </a:t>
            </a:r>
            <a:r>
              <a:rPr sz="3200" b="1" spc="-50" dirty="0" err="1">
                <a:solidFill>
                  <a:srgbClr val="94DDDE"/>
                </a:solidFill>
                <a:latin typeface="Century Gothic" pitchFamily="34" charset="0"/>
                <a:cs typeface="Arial"/>
              </a:rPr>
              <a:t>связи</a:t>
            </a:r>
            <a:r>
              <a:rPr sz="3200" b="1" spc="-50" dirty="0" smtClean="0">
                <a:solidFill>
                  <a:srgbClr val="94DDDE"/>
                </a:solidFill>
                <a:latin typeface="Century Gothic" pitchFamily="34" charset="0"/>
                <a:cs typeface="Arial"/>
              </a:rPr>
              <a:t>:</a:t>
            </a:r>
            <a:endParaRPr sz="3200" dirty="0">
              <a:latin typeface="Century Gothic" pitchFamily="34" charset="0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30209" y="2482609"/>
            <a:ext cx="10407658" cy="39241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ru-RU" sz="2500" b="1" spc="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Подписаться</a:t>
            </a:r>
            <a:r>
              <a:rPr lang="ru-RU" sz="2500" b="1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2500" b="1" spc="150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на</a:t>
            </a:r>
            <a:r>
              <a:rPr lang="ru-RU" sz="2500" b="1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2500" b="1" spc="2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группу</a:t>
            </a:r>
            <a:r>
              <a:rPr lang="ru-RU" sz="2500" b="1" spc="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2500" b="1" spc="7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свежих</a:t>
            </a:r>
            <a:r>
              <a:rPr lang="ru-RU" sz="2500" b="1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2500" b="1" spc="8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вакансий</a:t>
            </a:r>
            <a:r>
              <a:rPr lang="ru-RU" sz="2500" b="1" spc="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2500" b="1" spc="-8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для</a:t>
            </a:r>
            <a:r>
              <a:rPr lang="ru-RU" sz="2500" b="1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2500" b="1" spc="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студентов,</a:t>
            </a:r>
            <a:endParaRPr lang="ru-RU" sz="2500" dirty="0" smtClean="0">
              <a:latin typeface="Century Gothic" pitchFamily="34" charset="0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500" b="1" spc="65" dirty="0" err="1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анонсов</a:t>
            </a:r>
            <a:r>
              <a:rPr sz="2500" b="1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sz="2500" b="1" spc="30" dirty="0">
                <a:solidFill>
                  <a:srgbClr val="F0ABC1"/>
                </a:solidFill>
                <a:latin typeface="Century Gothic" pitchFamily="34" charset="0"/>
                <a:cs typeface="Arial"/>
              </a:rPr>
              <a:t>карьерных</a:t>
            </a:r>
            <a:r>
              <a:rPr sz="2500" b="1" spc="5" dirty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sz="2500" b="1" spc="20" dirty="0">
                <a:solidFill>
                  <a:srgbClr val="F0ABC1"/>
                </a:solidFill>
                <a:latin typeface="Century Gothic" pitchFamily="34" charset="0"/>
                <a:cs typeface="Arial"/>
              </a:rPr>
              <a:t>мероприятий</a:t>
            </a:r>
            <a:r>
              <a:rPr sz="2500" b="1" dirty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sz="2500" b="1" spc="15" dirty="0">
                <a:solidFill>
                  <a:srgbClr val="F0ABC1"/>
                </a:solidFill>
                <a:latin typeface="Century Gothic" pitchFamily="34" charset="0"/>
                <a:cs typeface="Arial"/>
              </a:rPr>
              <a:t>и</a:t>
            </a:r>
            <a:r>
              <a:rPr sz="2500" b="1" spc="5" dirty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sz="2500" b="1" spc="-5" dirty="0">
                <a:solidFill>
                  <a:srgbClr val="F0ABC1"/>
                </a:solidFill>
                <a:latin typeface="Century Gothic" pitchFamily="34" charset="0"/>
                <a:cs typeface="Arial"/>
              </a:rPr>
              <a:t>советов</a:t>
            </a:r>
            <a:r>
              <a:rPr sz="2500" b="1" dirty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sz="2500" b="1" spc="-145" dirty="0">
                <a:solidFill>
                  <a:srgbClr val="F0ABC1"/>
                </a:solidFill>
                <a:latin typeface="Century Gothic" pitchFamily="34" charset="0"/>
                <a:cs typeface="Arial"/>
              </a:rPr>
              <a:t>–</a:t>
            </a:r>
            <a:r>
              <a:rPr sz="2500" b="1" spc="5" dirty="0">
                <a:solidFill>
                  <a:srgbClr val="F0ABC1"/>
                </a:solidFill>
                <a:latin typeface="Century Gothic" pitchFamily="34" charset="0"/>
                <a:cs typeface="Arial"/>
              </a:rPr>
              <a:t> Телеграмм </a:t>
            </a:r>
            <a:r>
              <a:rPr sz="2500" b="1" spc="-680" dirty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sz="2500" b="1" spc="65" dirty="0">
                <a:solidFill>
                  <a:srgbClr val="F0ABC1"/>
                </a:solidFill>
                <a:latin typeface="Century Gothic" pitchFamily="34" charset="0"/>
                <a:cs typeface="Arial"/>
              </a:rPr>
              <a:t>https://web.telegram.org/a/#-</a:t>
            </a:r>
            <a:r>
              <a:rPr sz="2500" b="1" spc="6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1728685402</a:t>
            </a:r>
            <a:endParaRPr lang="ru-RU" sz="2500" b="1" spc="65" dirty="0" smtClean="0">
              <a:solidFill>
                <a:srgbClr val="F0ABC1"/>
              </a:solidFill>
              <a:latin typeface="Century Gothic" pitchFamily="34" charset="0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ru-RU" sz="2500" b="1" spc="65" dirty="0" smtClean="0">
              <a:solidFill>
                <a:srgbClr val="F0ABC1"/>
              </a:solidFill>
              <a:latin typeface="Century Gothic" pitchFamily="34" charset="0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ru-RU" sz="2500" b="1" spc="65" dirty="0" smtClean="0">
              <a:solidFill>
                <a:srgbClr val="F0ABC1"/>
              </a:solidFill>
              <a:latin typeface="Century Gothic" pitchFamily="34" charset="0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2500" b="1" spc="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Подписаться </a:t>
            </a:r>
            <a:r>
              <a:rPr lang="ru-RU" sz="2500" b="1" spc="150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на </a:t>
            </a:r>
            <a:r>
              <a:rPr lang="ru-RU" sz="2500" b="1" spc="2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группу </a:t>
            </a:r>
            <a:r>
              <a:rPr lang="ru-RU" sz="2500" b="1" spc="10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важных </a:t>
            </a:r>
            <a:r>
              <a:rPr lang="ru-RU" sz="2500" b="1" spc="-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советов </a:t>
            </a:r>
            <a:r>
              <a:rPr lang="ru-RU" sz="2500" b="1" spc="5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по </a:t>
            </a:r>
            <a:r>
              <a:rPr lang="ru-RU" sz="2500" b="1" spc="9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карьере, </a:t>
            </a:r>
            <a:r>
              <a:rPr lang="ru-RU" sz="2500" b="1" spc="-680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2500" b="1" spc="80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дайджестов</a:t>
            </a:r>
            <a:r>
              <a:rPr lang="ru-RU" sz="2500" b="1" spc="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2500" b="1" spc="7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вакансий,</a:t>
            </a:r>
            <a:r>
              <a:rPr lang="ru-RU" sz="2500" b="1" spc="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2500" b="1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постов</a:t>
            </a:r>
            <a:r>
              <a:rPr lang="ru-RU" sz="2500" b="1" spc="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2500" b="1" spc="80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о</a:t>
            </a:r>
            <a:r>
              <a:rPr lang="ru-RU" sz="2500" b="1" spc="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2500" b="1" spc="3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компаниях,</a:t>
            </a:r>
            <a:r>
              <a:rPr lang="ru-RU" sz="2500" b="1" spc="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2500" b="1" spc="90" dirty="0" err="1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мэмах</a:t>
            </a:r>
            <a:r>
              <a:rPr lang="ru-RU" sz="2500" b="1" spc="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2500" b="1" spc="80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о </a:t>
            </a:r>
            <a:r>
              <a:rPr lang="ru-RU" sz="2500" b="1" spc="-680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2500" b="1" spc="9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работе</a:t>
            </a:r>
            <a:r>
              <a:rPr lang="ru-RU" sz="2500" b="1" spc="-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2500" b="1" spc="5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-</a:t>
            </a:r>
            <a:r>
              <a:rPr lang="ru-RU" sz="2500" b="1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 </a:t>
            </a:r>
            <a:r>
              <a:rPr lang="ru-RU" sz="2500" b="1" dirty="0" err="1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ВКонтакте</a:t>
            </a:r>
            <a:endParaRPr lang="ru-RU" sz="2500" dirty="0" smtClean="0">
              <a:latin typeface="Century Gothic" pitchFamily="34" charset="0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ru-RU" sz="2500" b="1" u="heavy" spc="20" dirty="0" smtClean="0">
                <a:solidFill>
                  <a:srgbClr val="F0ABC1"/>
                </a:solidFill>
                <a:uFill>
                  <a:solidFill>
                    <a:srgbClr val="F0ABC1"/>
                  </a:solidFill>
                </a:uFill>
                <a:latin typeface="Century Gothic" pitchFamily="34" charset="0"/>
                <a:cs typeface="Arial"/>
              </a:rPr>
              <a:t>htt</a:t>
            </a:r>
            <a:r>
              <a:rPr lang="ru-RU" sz="2500" b="1" spc="20" dirty="0" smtClean="0">
                <a:solidFill>
                  <a:srgbClr val="F0ABC1"/>
                </a:solidFill>
                <a:latin typeface="Century Gothic" pitchFamily="34" charset="0"/>
                <a:cs typeface="Arial"/>
              </a:rPr>
              <a:t>ps://vk.com/start.vvsu</a:t>
            </a:r>
            <a:endParaRPr lang="ru-RU" sz="2500" dirty="0" smtClean="0">
              <a:latin typeface="Century Gothic" pitchFamily="34" charset="0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ru-RU" sz="2500" b="1" spc="65" dirty="0" smtClean="0">
              <a:solidFill>
                <a:srgbClr val="F0ABC1"/>
              </a:solidFill>
              <a:latin typeface="Arial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839" y="6143220"/>
            <a:ext cx="3320759" cy="332075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2432" y="5731605"/>
            <a:ext cx="4379983" cy="43799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6800" y="3126116"/>
            <a:ext cx="16430128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400" b="1" spc="114" dirty="0" smtClean="0">
                <a:solidFill>
                  <a:srgbClr val="2A4A81"/>
                </a:solidFill>
                <a:latin typeface="Century Gothic" pitchFamily="34" charset="0"/>
                <a:cs typeface="Arial"/>
              </a:rPr>
              <a:t>Научный </a:t>
            </a:r>
            <a:r>
              <a:rPr sz="6400" b="1" spc="-409" dirty="0" err="1" smtClean="0">
                <a:solidFill>
                  <a:srgbClr val="2A4A81"/>
                </a:solidFill>
                <a:latin typeface="Century Gothic" pitchFamily="34" charset="0"/>
                <a:cs typeface="Arial"/>
              </a:rPr>
              <a:t>т</a:t>
            </a:r>
            <a:r>
              <a:rPr sz="6400" b="1" spc="320" dirty="0" err="1" smtClean="0">
                <a:solidFill>
                  <a:srgbClr val="2A4A81"/>
                </a:solidFill>
                <a:latin typeface="Century Gothic" pitchFamily="34" charset="0"/>
                <a:cs typeface="Arial"/>
              </a:rPr>
              <a:t>р</a:t>
            </a:r>
            <a:r>
              <a:rPr sz="6400" b="1" spc="490" dirty="0" err="1" smtClean="0">
                <a:solidFill>
                  <a:srgbClr val="2A4A81"/>
                </a:solidFill>
                <a:latin typeface="Century Gothic" pitchFamily="34" charset="0"/>
                <a:cs typeface="Arial"/>
              </a:rPr>
              <a:t>е</a:t>
            </a:r>
            <a:r>
              <a:rPr sz="6400" b="1" spc="340" dirty="0" err="1" smtClean="0">
                <a:solidFill>
                  <a:srgbClr val="2A4A81"/>
                </a:solidFill>
                <a:latin typeface="Century Gothic" pitchFamily="34" charset="0"/>
                <a:cs typeface="Arial"/>
              </a:rPr>
              <a:t>к</a:t>
            </a:r>
            <a:r>
              <a:rPr sz="6400" b="1" spc="10" dirty="0" smtClean="0">
                <a:solidFill>
                  <a:srgbClr val="2A4A81"/>
                </a:solidFill>
                <a:latin typeface="Century Gothic" pitchFamily="34" charset="0"/>
                <a:cs typeface="Arial"/>
              </a:rPr>
              <a:t> </a:t>
            </a:r>
            <a:r>
              <a:rPr sz="6400" b="1" spc="-625" dirty="0" smtClean="0">
                <a:solidFill>
                  <a:srgbClr val="2A4A81"/>
                </a:solidFill>
                <a:latin typeface="Century Gothic" pitchFamily="34" charset="0"/>
                <a:cs typeface="Arial"/>
              </a:rPr>
              <a:t>«</a:t>
            </a:r>
            <a:r>
              <a:rPr lang="ru-RU" sz="6400" b="1" spc="-625" dirty="0" smtClean="0">
                <a:solidFill>
                  <a:srgbClr val="2A4A81"/>
                </a:solidFill>
                <a:latin typeface="Century Gothic" pitchFamily="34" charset="0"/>
                <a:cs typeface="Arial"/>
              </a:rPr>
              <a:t>И</a:t>
            </a:r>
            <a:r>
              <a:rPr lang="ru-RU" sz="6400" b="1" spc="80" dirty="0" smtClean="0">
                <a:solidFill>
                  <a:srgbClr val="2A4A81"/>
                </a:solidFill>
                <a:latin typeface="Century Gothic" pitchFamily="34" charset="0"/>
                <a:cs typeface="Arial"/>
              </a:rPr>
              <a:t>сследую</a:t>
            </a:r>
            <a:r>
              <a:rPr sz="6400" b="1" spc="-620" dirty="0" smtClean="0">
                <a:solidFill>
                  <a:srgbClr val="2A4A81"/>
                </a:solidFill>
                <a:latin typeface="Century Gothic" pitchFamily="34" charset="0"/>
                <a:cs typeface="Arial"/>
              </a:rPr>
              <a:t>»</a:t>
            </a:r>
            <a:endParaRPr sz="6400" dirty="0">
              <a:latin typeface="Century Gothic" pitchFamily="34" charset="0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6800" y="4991100"/>
            <a:ext cx="16697960" cy="31676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sz="3600" spc="6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Участие</a:t>
            </a:r>
            <a:r>
              <a:rPr sz="3600" spc="-12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spc="3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в</a:t>
            </a:r>
            <a:r>
              <a:rPr sz="3600" spc="-114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spc="-2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мероприятиях</a:t>
            </a:r>
            <a:r>
              <a:rPr sz="3600" spc="-12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позволяет</a:t>
            </a:r>
            <a:r>
              <a:rPr sz="3600" spc="-114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spc="4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студентам</a:t>
            </a:r>
            <a:r>
              <a:rPr sz="3600" spc="-114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spc="55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расширить</a:t>
            </a:r>
            <a:r>
              <a:rPr sz="3600" spc="-12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spc="25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знания</a:t>
            </a:r>
            <a:r>
              <a:rPr sz="3600" spc="-114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spc="-55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и</a:t>
            </a:r>
            <a:r>
              <a:rPr sz="3600" spc="-114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spc="35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научиться</a:t>
            </a:r>
            <a:r>
              <a:rPr sz="3600" spc="-12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spc="-15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применять </a:t>
            </a:r>
            <a:r>
              <a:rPr sz="3600" spc="-919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spc="-229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их </a:t>
            </a:r>
            <a:r>
              <a:rPr sz="3600" spc="155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на </a:t>
            </a:r>
            <a:r>
              <a:rPr sz="3600" spc="-1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практике, проводить </a:t>
            </a:r>
            <a:r>
              <a:rPr sz="3600" spc="30" dirty="0" err="1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актуальные</a:t>
            </a:r>
            <a:r>
              <a:rPr sz="3600" spc="3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spc="35" dirty="0" err="1" smtClean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междисциплинарные</a:t>
            </a:r>
            <a:r>
              <a:rPr sz="3600" spc="35" dirty="0" smtClean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lang="ru-RU" sz="3600" spc="35" dirty="0" smtClean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научные </a:t>
            </a:r>
            <a:r>
              <a:rPr sz="3600" spc="90" dirty="0" err="1" smtClean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исследования</a:t>
            </a:r>
            <a:r>
              <a:rPr sz="3600" spc="9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, </a:t>
            </a:r>
            <a:r>
              <a:rPr sz="3600" spc="75" dirty="0" err="1" smtClean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общаться</a:t>
            </a:r>
            <a:r>
              <a:rPr sz="3600" spc="-125" dirty="0" smtClean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spc="40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с</a:t>
            </a:r>
            <a:r>
              <a:rPr sz="3600" spc="-12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spc="5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единомышленниками,</a:t>
            </a:r>
            <a:r>
              <a:rPr sz="3600" spc="-12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spc="-5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хорошо</a:t>
            </a:r>
            <a:r>
              <a:rPr sz="3600" spc="-12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spc="5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ориентироваться</a:t>
            </a:r>
            <a:r>
              <a:rPr sz="3600" spc="-12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spc="3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в</a:t>
            </a:r>
            <a:r>
              <a:rPr sz="3600" spc="-120" dirty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600" spc="114" dirty="0" err="1" smtClean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современно</a:t>
            </a:r>
            <a:r>
              <a:rPr lang="ru-RU" sz="3600" spc="114" dirty="0" smtClean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й исследовательской повестке</a:t>
            </a:r>
            <a:r>
              <a:rPr sz="3600" spc="55" dirty="0" smtClean="0">
                <a:solidFill>
                  <a:srgbClr val="2A4A81"/>
                </a:solidFill>
                <a:latin typeface="Century Gothic" pitchFamily="34" charset="0"/>
                <a:cs typeface="Lucida Sans Unicode"/>
              </a:rPr>
              <a:t>.</a:t>
            </a:r>
            <a:endParaRPr sz="3600" dirty="0">
              <a:latin typeface="Century Gothic" pitchFamily="34" charset="0"/>
              <a:cs typeface="Lucida Sans Unicod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93" y="0"/>
            <a:ext cx="4592320" cy="1866900"/>
            <a:chOff x="4193" y="0"/>
            <a:chExt cx="4592320" cy="1866900"/>
          </a:xfrm>
        </p:grpSpPr>
        <p:sp>
          <p:nvSpPr>
            <p:cNvPr id="5" name="object 5"/>
            <p:cNvSpPr/>
            <p:nvPr/>
          </p:nvSpPr>
          <p:spPr>
            <a:xfrm>
              <a:off x="63654" y="0"/>
              <a:ext cx="4467860" cy="1791970"/>
            </a:xfrm>
            <a:custGeom>
              <a:avLst/>
              <a:gdLst/>
              <a:ahLst/>
              <a:cxnLst/>
              <a:rect l="l" t="t" r="r" b="b"/>
              <a:pathLst>
                <a:path w="4467860" h="1791970">
                  <a:moveTo>
                    <a:pt x="2672067" y="1779174"/>
                  </a:moveTo>
                  <a:lnTo>
                    <a:pt x="2672067" y="1756350"/>
                  </a:lnTo>
                  <a:lnTo>
                    <a:pt x="1345639" y="990361"/>
                  </a:lnTo>
                  <a:lnTo>
                    <a:pt x="1345639" y="972102"/>
                  </a:lnTo>
                  <a:lnTo>
                    <a:pt x="0" y="196070"/>
                  </a:lnTo>
                  <a:lnTo>
                    <a:pt x="0" y="52732"/>
                  </a:lnTo>
                  <a:lnTo>
                    <a:pt x="91921" y="0"/>
                  </a:lnTo>
                  <a:lnTo>
                    <a:pt x="3712276" y="0"/>
                  </a:lnTo>
                  <a:lnTo>
                    <a:pt x="3777147" y="40387"/>
                  </a:lnTo>
                  <a:lnTo>
                    <a:pt x="3816438" y="67217"/>
                  </a:lnTo>
                  <a:lnTo>
                    <a:pt x="3854187" y="94827"/>
                  </a:lnTo>
                  <a:lnTo>
                    <a:pt x="3890362" y="123198"/>
                  </a:lnTo>
                  <a:lnTo>
                    <a:pt x="3924932" y="152311"/>
                  </a:lnTo>
                  <a:lnTo>
                    <a:pt x="3957865" y="182148"/>
                  </a:lnTo>
                  <a:lnTo>
                    <a:pt x="3989129" y="212690"/>
                  </a:lnTo>
                  <a:lnTo>
                    <a:pt x="4018692" y="243920"/>
                  </a:lnTo>
                  <a:lnTo>
                    <a:pt x="4046524" y="275818"/>
                  </a:lnTo>
                  <a:lnTo>
                    <a:pt x="4100408" y="342992"/>
                  </a:lnTo>
                  <a:lnTo>
                    <a:pt x="4130180" y="376874"/>
                  </a:lnTo>
                  <a:lnTo>
                    <a:pt x="4161902" y="410011"/>
                  </a:lnTo>
                  <a:lnTo>
                    <a:pt x="4195567" y="442405"/>
                  </a:lnTo>
                  <a:lnTo>
                    <a:pt x="4231167" y="474055"/>
                  </a:lnTo>
                  <a:lnTo>
                    <a:pt x="4268694" y="504961"/>
                  </a:lnTo>
                  <a:lnTo>
                    <a:pt x="4308141" y="535123"/>
                  </a:lnTo>
                  <a:lnTo>
                    <a:pt x="4349501" y="564542"/>
                  </a:lnTo>
                  <a:lnTo>
                    <a:pt x="4392765" y="593216"/>
                  </a:lnTo>
                  <a:lnTo>
                    <a:pt x="4467777" y="630648"/>
                  </a:lnTo>
                  <a:lnTo>
                    <a:pt x="4467777" y="743857"/>
                  </a:lnTo>
                  <a:lnTo>
                    <a:pt x="4466862" y="743857"/>
                  </a:lnTo>
                  <a:lnTo>
                    <a:pt x="2736102" y="1741742"/>
                  </a:lnTo>
                  <a:lnTo>
                    <a:pt x="2736102" y="1767306"/>
                  </a:lnTo>
                  <a:lnTo>
                    <a:pt x="2692192" y="1767306"/>
                  </a:lnTo>
                  <a:lnTo>
                    <a:pt x="2672067" y="1779174"/>
                  </a:lnTo>
                  <a:close/>
                </a:path>
                <a:path w="4467860" h="1791970">
                  <a:moveTo>
                    <a:pt x="2736102" y="1791956"/>
                  </a:moveTo>
                  <a:lnTo>
                    <a:pt x="2692192" y="1767306"/>
                  </a:lnTo>
                  <a:lnTo>
                    <a:pt x="2736102" y="1767306"/>
                  </a:lnTo>
                  <a:lnTo>
                    <a:pt x="2736102" y="1791956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3" y="0"/>
              <a:ext cx="4592187" cy="18669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52359" y="390596"/>
            <a:ext cx="2075700" cy="127000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3139680" y="0"/>
            <a:ext cx="3836035" cy="1666875"/>
            <a:chOff x="13139680" y="0"/>
            <a:chExt cx="3836035" cy="1666875"/>
          </a:xfrm>
        </p:grpSpPr>
        <p:sp>
          <p:nvSpPr>
            <p:cNvPr id="9" name="object 9"/>
            <p:cNvSpPr/>
            <p:nvPr/>
          </p:nvSpPr>
          <p:spPr>
            <a:xfrm>
              <a:off x="13153664" y="0"/>
              <a:ext cx="3808729" cy="1651635"/>
            </a:xfrm>
            <a:custGeom>
              <a:avLst/>
              <a:gdLst/>
              <a:ahLst/>
              <a:cxnLst/>
              <a:rect l="l" t="t" r="r" b="b"/>
              <a:pathLst>
                <a:path w="3808730" h="1651635">
                  <a:moveTo>
                    <a:pt x="1904305" y="1651176"/>
                  </a:moveTo>
                  <a:lnTo>
                    <a:pt x="0" y="551538"/>
                  </a:lnTo>
                  <a:lnTo>
                    <a:pt x="0" y="0"/>
                  </a:lnTo>
                  <a:lnTo>
                    <a:pt x="3808610" y="0"/>
                  </a:lnTo>
                  <a:lnTo>
                    <a:pt x="3808610" y="551538"/>
                  </a:lnTo>
                  <a:lnTo>
                    <a:pt x="1904305" y="165117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396328" y="11"/>
              <a:ext cx="1437005" cy="964565"/>
            </a:xfrm>
            <a:custGeom>
              <a:avLst/>
              <a:gdLst/>
              <a:ahLst/>
              <a:cxnLst/>
              <a:rect l="l" t="t" r="r" b="b"/>
              <a:pathLst>
                <a:path w="1437005" h="964565">
                  <a:moveTo>
                    <a:pt x="698868" y="0"/>
                  </a:moveTo>
                  <a:lnTo>
                    <a:pt x="692848" y="0"/>
                  </a:lnTo>
                  <a:lnTo>
                    <a:pt x="0" y="692175"/>
                  </a:lnTo>
                  <a:lnTo>
                    <a:pt x="4102" y="694639"/>
                  </a:lnTo>
                  <a:lnTo>
                    <a:pt x="698868" y="0"/>
                  </a:lnTo>
                  <a:close/>
                </a:path>
                <a:path w="1437005" h="964565">
                  <a:moveTo>
                    <a:pt x="862558" y="0"/>
                  </a:moveTo>
                  <a:lnTo>
                    <a:pt x="856805" y="0"/>
                  </a:lnTo>
                  <a:lnTo>
                    <a:pt x="104470" y="752221"/>
                  </a:lnTo>
                  <a:lnTo>
                    <a:pt x="107759" y="754684"/>
                  </a:lnTo>
                  <a:lnTo>
                    <a:pt x="862558" y="0"/>
                  </a:lnTo>
                  <a:close/>
                </a:path>
                <a:path w="1437005" h="964565">
                  <a:moveTo>
                    <a:pt x="944816" y="0"/>
                  </a:moveTo>
                  <a:lnTo>
                    <a:pt x="939063" y="0"/>
                  </a:lnTo>
                  <a:lnTo>
                    <a:pt x="156286" y="782650"/>
                  </a:lnTo>
                  <a:lnTo>
                    <a:pt x="160401" y="784288"/>
                  </a:lnTo>
                  <a:lnTo>
                    <a:pt x="944816" y="0"/>
                  </a:lnTo>
                  <a:close/>
                </a:path>
                <a:path w="1437005" h="964565">
                  <a:moveTo>
                    <a:pt x="1026934" y="0"/>
                  </a:moveTo>
                  <a:lnTo>
                    <a:pt x="1021003" y="0"/>
                  </a:lnTo>
                  <a:lnTo>
                    <a:pt x="208114" y="812253"/>
                  </a:lnTo>
                  <a:lnTo>
                    <a:pt x="212229" y="814717"/>
                  </a:lnTo>
                  <a:lnTo>
                    <a:pt x="1026934" y="0"/>
                  </a:lnTo>
                  <a:close/>
                </a:path>
                <a:path w="1437005" h="964565">
                  <a:moveTo>
                    <a:pt x="1108519" y="0"/>
                  </a:moveTo>
                  <a:lnTo>
                    <a:pt x="1103083" y="0"/>
                  </a:lnTo>
                  <a:lnTo>
                    <a:pt x="260756" y="842683"/>
                  </a:lnTo>
                  <a:lnTo>
                    <a:pt x="264045" y="844334"/>
                  </a:lnTo>
                  <a:lnTo>
                    <a:pt x="1108519" y="0"/>
                  </a:lnTo>
                  <a:close/>
                </a:path>
                <a:path w="1437005" h="964565">
                  <a:moveTo>
                    <a:pt x="1190777" y="0"/>
                  </a:moveTo>
                  <a:lnTo>
                    <a:pt x="1185011" y="0"/>
                  </a:lnTo>
                  <a:lnTo>
                    <a:pt x="312585" y="872299"/>
                  </a:lnTo>
                  <a:lnTo>
                    <a:pt x="315874" y="874763"/>
                  </a:lnTo>
                  <a:lnTo>
                    <a:pt x="1190777" y="0"/>
                  </a:lnTo>
                  <a:close/>
                </a:path>
                <a:path w="1437005" h="964565">
                  <a:moveTo>
                    <a:pt x="1273035" y="0"/>
                  </a:moveTo>
                  <a:lnTo>
                    <a:pt x="1266875" y="0"/>
                  </a:lnTo>
                  <a:lnTo>
                    <a:pt x="364401" y="902728"/>
                  </a:lnTo>
                  <a:lnTo>
                    <a:pt x="368515" y="904367"/>
                  </a:lnTo>
                  <a:lnTo>
                    <a:pt x="1273035" y="0"/>
                  </a:lnTo>
                  <a:close/>
                </a:path>
                <a:path w="1437005" h="964565">
                  <a:moveTo>
                    <a:pt x="1354543" y="0"/>
                  </a:moveTo>
                  <a:lnTo>
                    <a:pt x="1349057" y="0"/>
                  </a:lnTo>
                  <a:lnTo>
                    <a:pt x="416229" y="932332"/>
                  </a:lnTo>
                  <a:lnTo>
                    <a:pt x="420344" y="934796"/>
                  </a:lnTo>
                  <a:lnTo>
                    <a:pt x="1280769" y="74498"/>
                  </a:lnTo>
                  <a:lnTo>
                    <a:pt x="1354543" y="0"/>
                  </a:lnTo>
                  <a:close/>
                </a:path>
                <a:path w="1437005" h="964565">
                  <a:moveTo>
                    <a:pt x="1436941" y="0"/>
                  </a:moveTo>
                  <a:lnTo>
                    <a:pt x="1430972" y="0"/>
                  </a:lnTo>
                  <a:lnTo>
                    <a:pt x="538797" y="892035"/>
                  </a:lnTo>
                  <a:lnTo>
                    <a:pt x="468871" y="962761"/>
                  </a:lnTo>
                  <a:lnTo>
                    <a:pt x="472160" y="964412"/>
                  </a:lnTo>
                  <a:lnTo>
                    <a:pt x="1436941" y="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53664" y="0"/>
              <a:ext cx="202719" cy="20281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3153657" y="11"/>
              <a:ext cx="1904364" cy="1506220"/>
            </a:xfrm>
            <a:custGeom>
              <a:avLst/>
              <a:gdLst/>
              <a:ahLst/>
              <a:cxnLst/>
              <a:rect l="l" t="t" r="r" b="b"/>
              <a:pathLst>
                <a:path w="1904365" h="1506220">
                  <a:moveTo>
                    <a:pt x="284276" y="0"/>
                  </a:moveTo>
                  <a:lnTo>
                    <a:pt x="278523" y="0"/>
                  </a:lnTo>
                  <a:lnTo>
                    <a:pt x="42773" y="235699"/>
                  </a:lnTo>
                  <a:lnTo>
                    <a:pt x="0" y="279298"/>
                  </a:lnTo>
                  <a:lnTo>
                    <a:pt x="0" y="285051"/>
                  </a:lnTo>
                  <a:lnTo>
                    <a:pt x="284276" y="0"/>
                  </a:lnTo>
                  <a:close/>
                </a:path>
                <a:path w="1904365" h="1506220">
                  <a:moveTo>
                    <a:pt x="366547" y="0"/>
                  </a:moveTo>
                  <a:lnTo>
                    <a:pt x="360781" y="0"/>
                  </a:lnTo>
                  <a:lnTo>
                    <a:pt x="0" y="361543"/>
                  </a:lnTo>
                  <a:lnTo>
                    <a:pt x="0" y="367296"/>
                  </a:lnTo>
                  <a:lnTo>
                    <a:pt x="366547" y="0"/>
                  </a:lnTo>
                  <a:close/>
                </a:path>
                <a:path w="1904365" h="1506220">
                  <a:moveTo>
                    <a:pt x="448805" y="0"/>
                  </a:moveTo>
                  <a:lnTo>
                    <a:pt x="443039" y="0"/>
                  </a:lnTo>
                  <a:lnTo>
                    <a:pt x="0" y="442963"/>
                  </a:lnTo>
                  <a:lnTo>
                    <a:pt x="0" y="448729"/>
                  </a:lnTo>
                  <a:lnTo>
                    <a:pt x="448805" y="0"/>
                  </a:lnTo>
                  <a:close/>
                </a:path>
                <a:path w="1904365" h="1506220">
                  <a:moveTo>
                    <a:pt x="531063" y="0"/>
                  </a:moveTo>
                  <a:lnTo>
                    <a:pt x="524903" y="0"/>
                  </a:lnTo>
                  <a:lnTo>
                    <a:pt x="0" y="525208"/>
                  </a:lnTo>
                  <a:lnTo>
                    <a:pt x="0" y="530974"/>
                  </a:lnTo>
                  <a:lnTo>
                    <a:pt x="531063" y="0"/>
                  </a:lnTo>
                  <a:close/>
                </a:path>
                <a:path w="1904365" h="1506220">
                  <a:moveTo>
                    <a:pt x="612571" y="0"/>
                  </a:moveTo>
                  <a:lnTo>
                    <a:pt x="606742" y="0"/>
                  </a:lnTo>
                  <a:lnTo>
                    <a:pt x="34544" y="572096"/>
                  </a:lnTo>
                  <a:lnTo>
                    <a:pt x="38658" y="574560"/>
                  </a:lnTo>
                  <a:lnTo>
                    <a:pt x="538797" y="74498"/>
                  </a:lnTo>
                  <a:lnTo>
                    <a:pt x="612571" y="0"/>
                  </a:lnTo>
                  <a:close/>
                </a:path>
                <a:path w="1904365" h="1506220">
                  <a:moveTo>
                    <a:pt x="694753" y="0"/>
                  </a:moveTo>
                  <a:lnTo>
                    <a:pt x="689000" y="0"/>
                  </a:lnTo>
                  <a:lnTo>
                    <a:pt x="87198" y="602526"/>
                  </a:lnTo>
                  <a:lnTo>
                    <a:pt x="90487" y="604164"/>
                  </a:lnTo>
                  <a:lnTo>
                    <a:pt x="694753" y="0"/>
                  </a:lnTo>
                  <a:close/>
                </a:path>
                <a:path w="1904365" h="1506220">
                  <a:moveTo>
                    <a:pt x="777011" y="0"/>
                  </a:moveTo>
                  <a:lnTo>
                    <a:pt x="771258" y="0"/>
                  </a:lnTo>
                  <a:lnTo>
                    <a:pt x="139014" y="632129"/>
                  </a:lnTo>
                  <a:lnTo>
                    <a:pt x="142316" y="634606"/>
                  </a:lnTo>
                  <a:lnTo>
                    <a:pt x="777011" y="0"/>
                  </a:lnTo>
                  <a:close/>
                </a:path>
                <a:path w="1904365" h="1506220">
                  <a:moveTo>
                    <a:pt x="1843925" y="0"/>
                  </a:moveTo>
                  <a:lnTo>
                    <a:pt x="1838159" y="0"/>
                  </a:lnTo>
                  <a:lnTo>
                    <a:pt x="815187" y="1022807"/>
                  </a:lnTo>
                  <a:lnTo>
                    <a:pt x="819302" y="1024445"/>
                  </a:lnTo>
                  <a:lnTo>
                    <a:pt x="1843925" y="0"/>
                  </a:lnTo>
                  <a:close/>
                </a:path>
                <a:path w="1904365" h="1506220">
                  <a:moveTo>
                    <a:pt x="1904301" y="1246517"/>
                  </a:moveTo>
                  <a:lnTo>
                    <a:pt x="1647659" y="1503121"/>
                  </a:lnTo>
                  <a:lnTo>
                    <a:pt x="1651774" y="1505597"/>
                  </a:lnTo>
                  <a:lnTo>
                    <a:pt x="1904301" y="1253096"/>
                  </a:lnTo>
                  <a:lnTo>
                    <a:pt x="1904301" y="1246517"/>
                  </a:lnTo>
                  <a:close/>
                </a:path>
                <a:path w="1904365" h="1506220">
                  <a:moveTo>
                    <a:pt x="1904301" y="1165098"/>
                  </a:moveTo>
                  <a:lnTo>
                    <a:pt x="1848370" y="1220203"/>
                  </a:lnTo>
                  <a:lnTo>
                    <a:pt x="1766112" y="1302448"/>
                  </a:lnTo>
                  <a:lnTo>
                    <a:pt x="1595831" y="1473517"/>
                  </a:lnTo>
                  <a:lnTo>
                    <a:pt x="1599120" y="1475168"/>
                  </a:lnTo>
                  <a:lnTo>
                    <a:pt x="1904301" y="1170851"/>
                  </a:lnTo>
                  <a:lnTo>
                    <a:pt x="1904301" y="1165098"/>
                  </a:lnTo>
                  <a:close/>
                </a:path>
                <a:path w="1904365" h="1506220">
                  <a:moveTo>
                    <a:pt x="1904301" y="1082840"/>
                  </a:moveTo>
                  <a:lnTo>
                    <a:pt x="1766112" y="1220203"/>
                  </a:lnTo>
                  <a:lnTo>
                    <a:pt x="1544015" y="1443088"/>
                  </a:lnTo>
                  <a:lnTo>
                    <a:pt x="1547304" y="1445552"/>
                  </a:lnTo>
                  <a:lnTo>
                    <a:pt x="1604886" y="1387157"/>
                  </a:lnTo>
                  <a:lnTo>
                    <a:pt x="1904301" y="1088605"/>
                  </a:lnTo>
                  <a:lnTo>
                    <a:pt x="1904301" y="1082840"/>
                  </a:lnTo>
                  <a:close/>
                </a:path>
                <a:path w="1904365" h="1506220">
                  <a:moveTo>
                    <a:pt x="1904301" y="1000594"/>
                  </a:moveTo>
                  <a:lnTo>
                    <a:pt x="1684667" y="1220203"/>
                  </a:lnTo>
                  <a:lnTo>
                    <a:pt x="1491361" y="1413471"/>
                  </a:lnTo>
                  <a:lnTo>
                    <a:pt x="1495475" y="1415122"/>
                  </a:lnTo>
                  <a:lnTo>
                    <a:pt x="1904301" y="1006360"/>
                  </a:lnTo>
                  <a:lnTo>
                    <a:pt x="1904301" y="1000594"/>
                  </a:lnTo>
                  <a:close/>
                </a:path>
                <a:path w="1904365" h="1506220">
                  <a:moveTo>
                    <a:pt x="1904301" y="918349"/>
                  </a:moveTo>
                  <a:lnTo>
                    <a:pt x="1602409" y="1220203"/>
                  </a:lnTo>
                  <a:lnTo>
                    <a:pt x="1439545" y="1383042"/>
                  </a:lnTo>
                  <a:lnTo>
                    <a:pt x="1443659" y="1385519"/>
                  </a:lnTo>
                  <a:lnTo>
                    <a:pt x="1769402" y="1058989"/>
                  </a:lnTo>
                  <a:lnTo>
                    <a:pt x="1904301" y="924115"/>
                  </a:lnTo>
                  <a:lnTo>
                    <a:pt x="1904301" y="918349"/>
                  </a:lnTo>
                  <a:close/>
                </a:path>
                <a:path w="1904365" h="1506220">
                  <a:moveTo>
                    <a:pt x="1904301" y="16103"/>
                  </a:moveTo>
                  <a:lnTo>
                    <a:pt x="1684667" y="235699"/>
                  </a:lnTo>
                  <a:lnTo>
                    <a:pt x="867016" y="1052410"/>
                  </a:lnTo>
                  <a:lnTo>
                    <a:pt x="871131" y="1054887"/>
                  </a:lnTo>
                  <a:lnTo>
                    <a:pt x="1604886" y="320421"/>
                  </a:lnTo>
                  <a:lnTo>
                    <a:pt x="1851660" y="74498"/>
                  </a:lnTo>
                  <a:lnTo>
                    <a:pt x="1904301" y="21869"/>
                  </a:lnTo>
                  <a:lnTo>
                    <a:pt x="1904301" y="1610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853143" y="1328769"/>
              <a:ext cx="204825" cy="29691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3344500" y="11"/>
              <a:ext cx="1713864" cy="1355090"/>
            </a:xfrm>
            <a:custGeom>
              <a:avLst/>
              <a:gdLst/>
              <a:ahLst/>
              <a:cxnLst/>
              <a:rect l="l" t="t" r="r" b="b"/>
              <a:pathLst>
                <a:path w="1713865" h="1355090">
                  <a:moveTo>
                    <a:pt x="668426" y="0"/>
                  </a:moveTo>
                  <a:lnTo>
                    <a:pt x="662673" y="0"/>
                  </a:lnTo>
                  <a:lnTo>
                    <a:pt x="0" y="662571"/>
                  </a:lnTo>
                  <a:lnTo>
                    <a:pt x="4114" y="664210"/>
                  </a:lnTo>
                  <a:lnTo>
                    <a:pt x="668426" y="0"/>
                  </a:lnTo>
                  <a:close/>
                </a:path>
                <a:path w="1713865" h="1355090">
                  <a:moveTo>
                    <a:pt x="832129" y="0"/>
                  </a:moveTo>
                  <a:lnTo>
                    <a:pt x="826643" y="0"/>
                  </a:lnTo>
                  <a:lnTo>
                    <a:pt x="104470" y="722604"/>
                  </a:lnTo>
                  <a:lnTo>
                    <a:pt x="107759" y="724255"/>
                  </a:lnTo>
                  <a:lnTo>
                    <a:pt x="832129" y="0"/>
                  </a:lnTo>
                  <a:close/>
                </a:path>
                <a:path w="1713865" h="1355090">
                  <a:moveTo>
                    <a:pt x="1571104" y="0"/>
                  </a:moveTo>
                  <a:lnTo>
                    <a:pt x="1565059" y="0"/>
                  </a:lnTo>
                  <a:lnTo>
                    <a:pt x="572528" y="992378"/>
                  </a:lnTo>
                  <a:lnTo>
                    <a:pt x="575818" y="994841"/>
                  </a:lnTo>
                  <a:lnTo>
                    <a:pt x="1571104" y="0"/>
                  </a:lnTo>
                  <a:close/>
                </a:path>
                <a:path w="1713865" h="1355090">
                  <a:moveTo>
                    <a:pt x="1713458" y="836930"/>
                  </a:moveTo>
                  <a:lnTo>
                    <a:pt x="1575269" y="974280"/>
                  </a:lnTo>
                  <a:lnTo>
                    <a:pt x="1329309" y="1220203"/>
                  </a:lnTo>
                  <a:lnTo>
                    <a:pt x="1196873" y="1353439"/>
                  </a:lnTo>
                  <a:lnTo>
                    <a:pt x="1200162" y="1355077"/>
                  </a:lnTo>
                  <a:lnTo>
                    <a:pt x="1496301" y="1058989"/>
                  </a:lnTo>
                  <a:lnTo>
                    <a:pt x="1713458" y="842683"/>
                  </a:lnTo>
                  <a:lnTo>
                    <a:pt x="1713458" y="836930"/>
                  </a:lnTo>
                  <a:close/>
                </a:path>
                <a:path w="1713865" h="1355090">
                  <a:moveTo>
                    <a:pt x="1713458" y="754684"/>
                  </a:moveTo>
                  <a:lnTo>
                    <a:pt x="1575269" y="892035"/>
                  </a:lnTo>
                  <a:lnTo>
                    <a:pt x="1247051" y="1220203"/>
                  </a:lnTo>
                  <a:lnTo>
                    <a:pt x="1145057" y="1323009"/>
                  </a:lnTo>
                  <a:lnTo>
                    <a:pt x="1148346" y="1325473"/>
                  </a:lnTo>
                  <a:lnTo>
                    <a:pt x="1414043" y="1058989"/>
                  </a:lnTo>
                  <a:lnTo>
                    <a:pt x="1713458" y="760437"/>
                  </a:lnTo>
                  <a:lnTo>
                    <a:pt x="1713458" y="754684"/>
                  </a:lnTo>
                  <a:close/>
                </a:path>
                <a:path w="1713865" h="1355090">
                  <a:moveTo>
                    <a:pt x="1713458" y="672439"/>
                  </a:moveTo>
                  <a:lnTo>
                    <a:pt x="1575269" y="809790"/>
                  </a:lnTo>
                  <a:lnTo>
                    <a:pt x="1165618" y="1220203"/>
                  </a:lnTo>
                  <a:lnTo>
                    <a:pt x="1092403" y="1293393"/>
                  </a:lnTo>
                  <a:lnTo>
                    <a:pt x="1096518" y="1295044"/>
                  </a:lnTo>
                  <a:lnTo>
                    <a:pt x="1332598" y="1058989"/>
                  </a:lnTo>
                  <a:lnTo>
                    <a:pt x="1414043" y="976744"/>
                  </a:lnTo>
                  <a:lnTo>
                    <a:pt x="1713458" y="678192"/>
                  </a:lnTo>
                  <a:lnTo>
                    <a:pt x="1713458" y="672439"/>
                  </a:lnTo>
                  <a:close/>
                </a:path>
                <a:path w="1713865" h="1355090">
                  <a:moveTo>
                    <a:pt x="1713458" y="590194"/>
                  </a:moveTo>
                  <a:lnTo>
                    <a:pt x="1083360" y="1220203"/>
                  </a:lnTo>
                  <a:lnTo>
                    <a:pt x="1040587" y="1262964"/>
                  </a:lnTo>
                  <a:lnTo>
                    <a:pt x="1044689" y="1265428"/>
                  </a:lnTo>
                  <a:lnTo>
                    <a:pt x="1250340" y="1058989"/>
                  </a:lnTo>
                  <a:lnTo>
                    <a:pt x="1713458" y="595947"/>
                  </a:lnTo>
                  <a:lnTo>
                    <a:pt x="1713458" y="590194"/>
                  </a:lnTo>
                  <a:close/>
                </a:path>
                <a:path w="1713865" h="1355090">
                  <a:moveTo>
                    <a:pt x="1713458" y="508762"/>
                  </a:moveTo>
                  <a:lnTo>
                    <a:pt x="1575269" y="646112"/>
                  </a:lnTo>
                  <a:lnTo>
                    <a:pt x="1001102" y="1220203"/>
                  </a:lnTo>
                  <a:lnTo>
                    <a:pt x="988758" y="1232535"/>
                  </a:lnTo>
                  <a:lnTo>
                    <a:pt x="992047" y="1234998"/>
                  </a:lnTo>
                  <a:lnTo>
                    <a:pt x="1414043" y="813079"/>
                  </a:lnTo>
                  <a:lnTo>
                    <a:pt x="1713458" y="514527"/>
                  </a:lnTo>
                  <a:lnTo>
                    <a:pt x="1713458" y="508762"/>
                  </a:lnTo>
                  <a:close/>
                </a:path>
                <a:path w="1713865" h="1355090">
                  <a:moveTo>
                    <a:pt x="1713458" y="426516"/>
                  </a:moveTo>
                  <a:lnTo>
                    <a:pt x="1575269" y="563867"/>
                  </a:lnTo>
                  <a:lnTo>
                    <a:pt x="936929" y="1202931"/>
                  </a:lnTo>
                  <a:lnTo>
                    <a:pt x="940219" y="1205395"/>
                  </a:lnTo>
                  <a:lnTo>
                    <a:pt x="1085824" y="1058989"/>
                  </a:lnTo>
                  <a:lnTo>
                    <a:pt x="1414043" y="730834"/>
                  </a:lnTo>
                  <a:lnTo>
                    <a:pt x="1713458" y="432269"/>
                  </a:lnTo>
                  <a:lnTo>
                    <a:pt x="1713458" y="426516"/>
                  </a:lnTo>
                  <a:close/>
                </a:path>
                <a:path w="1713865" h="1355090">
                  <a:moveTo>
                    <a:pt x="1713458" y="344271"/>
                  </a:moveTo>
                  <a:lnTo>
                    <a:pt x="1575269" y="481622"/>
                  </a:lnTo>
                  <a:lnTo>
                    <a:pt x="884288" y="1172489"/>
                  </a:lnTo>
                  <a:lnTo>
                    <a:pt x="888403" y="1174965"/>
                  </a:lnTo>
                  <a:lnTo>
                    <a:pt x="1004392" y="1058989"/>
                  </a:lnTo>
                  <a:lnTo>
                    <a:pt x="1414043" y="648589"/>
                  </a:lnTo>
                  <a:lnTo>
                    <a:pt x="1713458" y="350024"/>
                  </a:lnTo>
                  <a:lnTo>
                    <a:pt x="1713458" y="344271"/>
                  </a:lnTo>
                  <a:close/>
                </a:path>
                <a:path w="1713865" h="1355090">
                  <a:moveTo>
                    <a:pt x="1713458" y="262026"/>
                  </a:moveTo>
                  <a:lnTo>
                    <a:pt x="832459" y="1142885"/>
                  </a:lnTo>
                  <a:lnTo>
                    <a:pt x="836574" y="1145349"/>
                  </a:lnTo>
                  <a:lnTo>
                    <a:pt x="922134" y="1058989"/>
                  </a:lnTo>
                  <a:lnTo>
                    <a:pt x="1713458" y="267779"/>
                  </a:lnTo>
                  <a:lnTo>
                    <a:pt x="1713458" y="262026"/>
                  </a:lnTo>
                  <a:close/>
                </a:path>
                <a:path w="1713865" h="1355090">
                  <a:moveTo>
                    <a:pt x="1713458" y="180606"/>
                  </a:moveTo>
                  <a:lnTo>
                    <a:pt x="1657527" y="235699"/>
                  </a:lnTo>
                  <a:lnTo>
                    <a:pt x="780643" y="1112456"/>
                  </a:lnTo>
                  <a:lnTo>
                    <a:pt x="783932" y="1114920"/>
                  </a:lnTo>
                  <a:lnTo>
                    <a:pt x="1414043" y="484911"/>
                  </a:lnTo>
                  <a:lnTo>
                    <a:pt x="1713458" y="186359"/>
                  </a:lnTo>
                  <a:lnTo>
                    <a:pt x="1713458" y="180606"/>
                  </a:lnTo>
                  <a:close/>
                </a:path>
                <a:path w="1713865" h="1355090">
                  <a:moveTo>
                    <a:pt x="1713458" y="98348"/>
                  </a:moveTo>
                  <a:lnTo>
                    <a:pt x="1575269" y="235699"/>
                  </a:lnTo>
                  <a:lnTo>
                    <a:pt x="728814" y="1082840"/>
                  </a:lnTo>
                  <a:lnTo>
                    <a:pt x="732104" y="1084491"/>
                  </a:lnTo>
                  <a:lnTo>
                    <a:pt x="1414043" y="402666"/>
                  </a:lnTo>
                  <a:lnTo>
                    <a:pt x="1713458" y="104114"/>
                  </a:lnTo>
                  <a:lnTo>
                    <a:pt x="1713458" y="98348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099879" y="0"/>
              <a:ext cx="255904" cy="102235"/>
            </a:xfrm>
            <a:custGeom>
              <a:avLst/>
              <a:gdLst/>
              <a:ahLst/>
              <a:cxnLst/>
              <a:rect l="l" t="t" r="r" b="b"/>
              <a:pathLst>
                <a:path w="255905" h="102235">
                  <a:moveTo>
                    <a:pt x="174980" y="101649"/>
                  </a:moveTo>
                  <a:lnTo>
                    <a:pt x="129122" y="0"/>
                  </a:lnTo>
                  <a:lnTo>
                    <a:pt x="255594" y="0"/>
                  </a:lnTo>
                  <a:lnTo>
                    <a:pt x="255594" y="15290"/>
                  </a:lnTo>
                  <a:lnTo>
                    <a:pt x="174980" y="101649"/>
                  </a:lnTo>
                  <a:close/>
                </a:path>
                <a:path w="255905" h="102235">
                  <a:moveTo>
                    <a:pt x="590" y="1308"/>
                  </a:moveTo>
                  <a:lnTo>
                    <a:pt x="0" y="0"/>
                  </a:lnTo>
                  <a:lnTo>
                    <a:pt x="1817" y="0"/>
                  </a:lnTo>
                  <a:lnTo>
                    <a:pt x="590" y="1308"/>
                  </a:lnTo>
                  <a:close/>
                </a:path>
              </a:pathLst>
            </a:custGeom>
            <a:solidFill>
              <a:srgbClr val="F6B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139680" y="0"/>
              <a:ext cx="3836035" cy="1666875"/>
            </a:xfrm>
            <a:custGeom>
              <a:avLst/>
              <a:gdLst/>
              <a:ahLst/>
              <a:cxnLst/>
              <a:rect l="l" t="t" r="r" b="b"/>
              <a:pathLst>
                <a:path w="3836034" h="1666875">
                  <a:moveTo>
                    <a:pt x="1918289" y="1666802"/>
                  </a:moveTo>
                  <a:lnTo>
                    <a:pt x="0" y="559763"/>
                  </a:lnTo>
                  <a:lnTo>
                    <a:pt x="0" y="0"/>
                  </a:lnTo>
                  <a:lnTo>
                    <a:pt x="27145" y="0"/>
                  </a:lnTo>
                  <a:lnTo>
                    <a:pt x="27145" y="544136"/>
                  </a:lnTo>
                  <a:lnTo>
                    <a:pt x="1904305" y="1627324"/>
                  </a:lnTo>
                  <a:lnTo>
                    <a:pt x="1986668" y="1627324"/>
                  </a:lnTo>
                  <a:lnTo>
                    <a:pt x="1918289" y="1666802"/>
                  </a:lnTo>
                  <a:close/>
                </a:path>
                <a:path w="3836034" h="1666875">
                  <a:moveTo>
                    <a:pt x="955854" y="25982"/>
                  </a:moveTo>
                  <a:lnTo>
                    <a:pt x="944132" y="0"/>
                  </a:lnTo>
                  <a:lnTo>
                    <a:pt x="980230" y="0"/>
                  </a:lnTo>
                  <a:lnTo>
                    <a:pt x="955854" y="25982"/>
                  </a:lnTo>
                  <a:close/>
                </a:path>
                <a:path w="3836034" h="1666875">
                  <a:moveTo>
                    <a:pt x="1130244" y="126323"/>
                  </a:moveTo>
                  <a:lnTo>
                    <a:pt x="1073255" y="0"/>
                  </a:lnTo>
                  <a:lnTo>
                    <a:pt x="1104566" y="0"/>
                  </a:lnTo>
                  <a:lnTo>
                    <a:pt x="1139292" y="76975"/>
                  </a:lnTo>
                  <a:lnTo>
                    <a:pt x="1176514" y="76975"/>
                  </a:lnTo>
                  <a:lnTo>
                    <a:pt x="1130244" y="126323"/>
                  </a:lnTo>
                  <a:close/>
                </a:path>
                <a:path w="3836034" h="1666875">
                  <a:moveTo>
                    <a:pt x="1176514" y="76975"/>
                  </a:moveTo>
                  <a:lnTo>
                    <a:pt x="1139292" y="76975"/>
                  </a:lnTo>
                  <a:lnTo>
                    <a:pt x="1201809" y="9533"/>
                  </a:lnTo>
                  <a:lnTo>
                    <a:pt x="1201809" y="0"/>
                  </a:lnTo>
                  <a:lnTo>
                    <a:pt x="1228955" y="0"/>
                  </a:lnTo>
                  <a:lnTo>
                    <a:pt x="1228955" y="21047"/>
                  </a:lnTo>
                  <a:lnTo>
                    <a:pt x="1176514" y="76975"/>
                  </a:lnTo>
                  <a:close/>
                </a:path>
                <a:path w="3836034" h="1666875">
                  <a:moveTo>
                    <a:pt x="1931450" y="1627324"/>
                  </a:moveTo>
                  <a:lnTo>
                    <a:pt x="1904305" y="1627324"/>
                  </a:lnTo>
                  <a:lnTo>
                    <a:pt x="1904305" y="0"/>
                  </a:lnTo>
                  <a:lnTo>
                    <a:pt x="1931450" y="0"/>
                  </a:lnTo>
                  <a:lnTo>
                    <a:pt x="1931450" y="1627324"/>
                  </a:lnTo>
                  <a:close/>
                </a:path>
                <a:path w="3836034" h="1666875">
                  <a:moveTo>
                    <a:pt x="1986668" y="1627324"/>
                  </a:moveTo>
                  <a:lnTo>
                    <a:pt x="1931450" y="1627324"/>
                  </a:lnTo>
                  <a:lnTo>
                    <a:pt x="3808610" y="544136"/>
                  </a:lnTo>
                  <a:lnTo>
                    <a:pt x="3808610" y="0"/>
                  </a:lnTo>
                  <a:lnTo>
                    <a:pt x="3835999" y="0"/>
                  </a:lnTo>
                  <a:lnTo>
                    <a:pt x="3835756" y="559763"/>
                  </a:lnTo>
                  <a:lnTo>
                    <a:pt x="1986668" y="1627324"/>
                  </a:lnTo>
                  <a:close/>
                </a:path>
                <a:path w="3836034" h="1666875">
                  <a:moveTo>
                    <a:pt x="3201535" y="730836"/>
                  </a:moveTo>
                  <a:lnTo>
                    <a:pt x="3201535" y="442972"/>
                  </a:lnTo>
                  <a:lnTo>
                    <a:pt x="3700027" y="155109"/>
                  </a:lnTo>
                  <a:lnTo>
                    <a:pt x="3700027" y="442972"/>
                  </a:lnTo>
                  <a:lnTo>
                    <a:pt x="3201535" y="730836"/>
                  </a:lnTo>
                  <a:close/>
                </a:path>
                <a:path w="3836034" h="1666875">
                  <a:moveTo>
                    <a:pt x="2121470" y="1181547"/>
                  </a:moveTo>
                  <a:lnTo>
                    <a:pt x="2263778" y="840224"/>
                  </a:lnTo>
                  <a:lnTo>
                    <a:pt x="2406087" y="1017054"/>
                  </a:lnTo>
                  <a:lnTo>
                    <a:pt x="2336989" y="1058177"/>
                  </a:lnTo>
                  <a:lnTo>
                    <a:pt x="2336989" y="1141246"/>
                  </a:lnTo>
                  <a:lnTo>
                    <a:pt x="2190568" y="1141246"/>
                  </a:lnTo>
                  <a:lnTo>
                    <a:pt x="2121470" y="1181547"/>
                  </a:lnTo>
                  <a:close/>
                </a:path>
                <a:path w="3836034" h="1666875">
                  <a:moveTo>
                    <a:pt x="2190568" y="1277776"/>
                  </a:moveTo>
                  <a:lnTo>
                    <a:pt x="2190568" y="1141246"/>
                  </a:lnTo>
                  <a:lnTo>
                    <a:pt x="2336989" y="1141246"/>
                  </a:lnTo>
                  <a:lnTo>
                    <a:pt x="2336989" y="1193884"/>
                  </a:lnTo>
                  <a:lnTo>
                    <a:pt x="2190568" y="1277776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4999061" y="0"/>
            <a:ext cx="5344795" cy="1828800"/>
            <a:chOff x="4999061" y="0"/>
            <a:chExt cx="5344795" cy="1828800"/>
          </a:xfrm>
        </p:grpSpPr>
        <p:sp>
          <p:nvSpPr>
            <p:cNvPr id="18" name="object 18"/>
            <p:cNvSpPr/>
            <p:nvPr/>
          </p:nvSpPr>
          <p:spPr>
            <a:xfrm>
              <a:off x="5011391" y="0"/>
              <a:ext cx="5320030" cy="1821180"/>
            </a:xfrm>
            <a:custGeom>
              <a:avLst/>
              <a:gdLst/>
              <a:ahLst/>
              <a:cxnLst/>
              <a:rect l="l" t="t" r="r" b="b"/>
              <a:pathLst>
                <a:path w="5320030" h="1821180">
                  <a:moveTo>
                    <a:pt x="3119515" y="1820754"/>
                  </a:moveTo>
                  <a:lnTo>
                    <a:pt x="3060807" y="1814304"/>
                  </a:lnTo>
                  <a:lnTo>
                    <a:pt x="3013028" y="1796074"/>
                  </a:lnTo>
                  <a:lnTo>
                    <a:pt x="39232" y="77439"/>
                  </a:lnTo>
                  <a:lnTo>
                    <a:pt x="3135" y="38946"/>
                  </a:lnTo>
                  <a:lnTo>
                    <a:pt x="0" y="23591"/>
                  </a:lnTo>
                  <a:lnTo>
                    <a:pt x="0" y="0"/>
                  </a:lnTo>
                  <a:lnTo>
                    <a:pt x="112061" y="0"/>
                  </a:lnTo>
                  <a:lnTo>
                    <a:pt x="3020875" y="1680526"/>
                  </a:lnTo>
                  <a:lnTo>
                    <a:pt x="3041997" y="1690184"/>
                  </a:lnTo>
                  <a:lnTo>
                    <a:pt x="3066272" y="1697213"/>
                  </a:lnTo>
                  <a:lnTo>
                    <a:pt x="3093069" y="1701508"/>
                  </a:lnTo>
                  <a:lnTo>
                    <a:pt x="3121757" y="1702963"/>
                  </a:lnTo>
                  <a:lnTo>
                    <a:pt x="3404435" y="1702963"/>
                  </a:lnTo>
                  <a:lnTo>
                    <a:pt x="3260751" y="1785978"/>
                  </a:lnTo>
                  <a:lnTo>
                    <a:pt x="3229856" y="1800877"/>
                  </a:lnTo>
                  <a:lnTo>
                    <a:pt x="3195177" y="1811780"/>
                  </a:lnTo>
                  <a:lnTo>
                    <a:pt x="3157977" y="1818476"/>
                  </a:lnTo>
                  <a:lnTo>
                    <a:pt x="3119515" y="1820754"/>
                  </a:lnTo>
                  <a:close/>
                </a:path>
                <a:path w="5320030" h="1821180">
                  <a:moveTo>
                    <a:pt x="3404435" y="1702963"/>
                  </a:moveTo>
                  <a:lnTo>
                    <a:pt x="3121757" y="1702963"/>
                  </a:lnTo>
                  <a:lnTo>
                    <a:pt x="3158555" y="1700701"/>
                  </a:lnTo>
                  <a:lnTo>
                    <a:pt x="3194197" y="1694128"/>
                  </a:lnTo>
                  <a:lnTo>
                    <a:pt x="3257388" y="1669308"/>
                  </a:lnTo>
                  <a:lnTo>
                    <a:pt x="5122597" y="591234"/>
                  </a:lnTo>
                  <a:lnTo>
                    <a:pt x="5158466" y="563890"/>
                  </a:lnTo>
                  <a:lnTo>
                    <a:pt x="5174159" y="534021"/>
                  </a:lnTo>
                  <a:lnTo>
                    <a:pt x="5174159" y="636108"/>
                  </a:lnTo>
                  <a:lnTo>
                    <a:pt x="5171059" y="656406"/>
                  </a:lnTo>
                  <a:lnTo>
                    <a:pt x="5160288" y="676493"/>
                  </a:lnTo>
                  <a:lnTo>
                    <a:pt x="5142160" y="695740"/>
                  </a:lnTo>
                  <a:lnTo>
                    <a:pt x="5116992" y="713513"/>
                  </a:lnTo>
                  <a:lnTo>
                    <a:pt x="3404435" y="1702963"/>
                  </a:lnTo>
                  <a:close/>
                </a:path>
                <a:path w="5320030" h="1821180">
                  <a:moveTo>
                    <a:pt x="5201534" y="496792"/>
                  </a:moveTo>
                  <a:lnTo>
                    <a:pt x="5217472" y="483487"/>
                  </a:lnTo>
                  <a:lnTo>
                    <a:pt x="5230905" y="461804"/>
                  </a:lnTo>
                  <a:lnTo>
                    <a:pt x="5239505" y="433601"/>
                  </a:lnTo>
                  <a:lnTo>
                    <a:pt x="5242535" y="399402"/>
                  </a:lnTo>
                  <a:lnTo>
                    <a:pt x="5242535" y="0"/>
                  </a:lnTo>
                  <a:lnTo>
                    <a:pt x="5319878" y="0"/>
                  </a:lnTo>
                  <a:lnTo>
                    <a:pt x="5319878" y="361260"/>
                  </a:lnTo>
                  <a:lnTo>
                    <a:pt x="5317181" y="394179"/>
                  </a:lnTo>
                  <a:lnTo>
                    <a:pt x="5309229" y="421839"/>
                  </a:lnTo>
                  <a:lnTo>
                    <a:pt x="5296234" y="443609"/>
                  </a:lnTo>
                  <a:lnTo>
                    <a:pt x="5278404" y="458859"/>
                  </a:lnTo>
                  <a:lnTo>
                    <a:pt x="5277283" y="458859"/>
                  </a:lnTo>
                  <a:lnTo>
                    <a:pt x="5211009" y="492233"/>
                  </a:lnTo>
                  <a:lnTo>
                    <a:pt x="5202410" y="496405"/>
                  </a:lnTo>
                  <a:lnTo>
                    <a:pt x="5201534" y="496792"/>
                  </a:lnTo>
                  <a:close/>
                </a:path>
                <a:path w="5320030" h="1821180">
                  <a:moveTo>
                    <a:pt x="5201061" y="497187"/>
                  </a:moveTo>
                  <a:lnTo>
                    <a:pt x="5201061" y="497001"/>
                  </a:lnTo>
                  <a:lnTo>
                    <a:pt x="5201534" y="496792"/>
                  </a:lnTo>
                  <a:lnTo>
                    <a:pt x="5201061" y="497187"/>
                  </a:lnTo>
                  <a:close/>
                </a:path>
                <a:path w="5320030" h="1821180">
                  <a:moveTo>
                    <a:pt x="5201061" y="498123"/>
                  </a:moveTo>
                  <a:lnTo>
                    <a:pt x="5199940" y="498123"/>
                  </a:lnTo>
                  <a:lnTo>
                    <a:pt x="5201061" y="497187"/>
                  </a:lnTo>
                  <a:lnTo>
                    <a:pt x="5201061" y="498123"/>
                  </a:lnTo>
                  <a:close/>
                </a:path>
              </a:pathLst>
            </a:custGeom>
            <a:solidFill>
              <a:srgbClr val="F0AB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23431" y="0"/>
              <a:ext cx="5062220" cy="1704339"/>
            </a:xfrm>
            <a:custGeom>
              <a:avLst/>
              <a:gdLst/>
              <a:ahLst/>
              <a:cxnLst/>
              <a:rect l="l" t="t" r="r" b="b"/>
              <a:pathLst>
                <a:path w="5062220" h="1704339">
                  <a:moveTo>
                    <a:pt x="3010839" y="1704085"/>
                  </a:moveTo>
                  <a:lnTo>
                    <a:pt x="2955353" y="1698335"/>
                  </a:lnTo>
                  <a:lnTo>
                    <a:pt x="2909956" y="1681648"/>
                  </a:lnTo>
                  <a:lnTo>
                    <a:pt x="0" y="0"/>
                  </a:lnTo>
                  <a:lnTo>
                    <a:pt x="4192657" y="0"/>
                  </a:lnTo>
                  <a:lnTo>
                    <a:pt x="5029613" y="483539"/>
                  </a:lnTo>
                  <a:lnTo>
                    <a:pt x="5060035" y="515564"/>
                  </a:lnTo>
                  <a:lnTo>
                    <a:pt x="5062119" y="527290"/>
                  </a:lnTo>
                  <a:lnTo>
                    <a:pt x="5058634" y="543592"/>
                  </a:lnTo>
                  <a:lnTo>
                    <a:pt x="5032327" y="576195"/>
                  </a:lnTo>
                  <a:lnTo>
                    <a:pt x="3145349" y="1670430"/>
                  </a:lnTo>
                  <a:lnTo>
                    <a:pt x="3082297" y="1695250"/>
                  </a:lnTo>
                  <a:lnTo>
                    <a:pt x="3010839" y="1704085"/>
                  </a:lnTo>
                  <a:close/>
                </a:path>
              </a:pathLst>
            </a:custGeom>
            <a:solidFill>
              <a:srgbClr val="F6B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87894" y="0"/>
              <a:ext cx="3350895" cy="1193800"/>
            </a:xfrm>
            <a:custGeom>
              <a:avLst/>
              <a:gdLst/>
              <a:ahLst/>
              <a:cxnLst/>
              <a:rect l="l" t="t" r="r" b="b"/>
              <a:pathLst>
                <a:path w="3350895" h="1193800">
                  <a:moveTo>
                    <a:pt x="2064884" y="1193654"/>
                  </a:moveTo>
                  <a:lnTo>
                    <a:pt x="0" y="0"/>
                  </a:lnTo>
                  <a:lnTo>
                    <a:pt x="2057535" y="0"/>
                  </a:lnTo>
                  <a:lnTo>
                    <a:pt x="3093888" y="599087"/>
                  </a:lnTo>
                  <a:lnTo>
                    <a:pt x="2064884" y="1193654"/>
                  </a:lnTo>
                  <a:close/>
                </a:path>
                <a:path w="3350895" h="1193800">
                  <a:moveTo>
                    <a:pt x="3350578" y="328727"/>
                  </a:moveTo>
                  <a:lnTo>
                    <a:pt x="2781856" y="0"/>
                  </a:lnTo>
                  <a:lnTo>
                    <a:pt x="3350578" y="0"/>
                  </a:lnTo>
                  <a:lnTo>
                    <a:pt x="3350578" y="328727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999061" y="0"/>
              <a:ext cx="5344795" cy="1828800"/>
            </a:xfrm>
            <a:custGeom>
              <a:avLst/>
              <a:gdLst/>
              <a:ahLst/>
              <a:cxnLst/>
              <a:rect l="l" t="t" r="r" b="b"/>
              <a:pathLst>
                <a:path w="5344795" h="1828800">
                  <a:moveTo>
                    <a:pt x="3170710" y="1828800"/>
                  </a:moveTo>
                  <a:lnTo>
                    <a:pt x="3100442" y="1828800"/>
                  </a:lnTo>
                  <a:lnTo>
                    <a:pt x="3070615" y="1816100"/>
                  </a:lnTo>
                  <a:lnTo>
                    <a:pt x="3043100" y="1816100"/>
                  </a:lnTo>
                  <a:lnTo>
                    <a:pt x="44836" y="76200"/>
                  </a:lnTo>
                  <a:lnTo>
                    <a:pt x="11909" y="50800"/>
                  </a:lnTo>
                  <a:lnTo>
                    <a:pt x="0" y="12700"/>
                  </a:lnTo>
                  <a:lnTo>
                    <a:pt x="0" y="0"/>
                  </a:lnTo>
                  <a:lnTo>
                    <a:pt x="24660" y="0"/>
                  </a:lnTo>
                  <a:lnTo>
                    <a:pt x="24660" y="12700"/>
                  </a:lnTo>
                  <a:lnTo>
                    <a:pt x="27690" y="25400"/>
                  </a:lnTo>
                  <a:lnTo>
                    <a:pt x="35449" y="38100"/>
                  </a:lnTo>
                  <a:lnTo>
                    <a:pt x="45940" y="50800"/>
                  </a:lnTo>
                  <a:lnTo>
                    <a:pt x="57166" y="63500"/>
                  </a:lnTo>
                  <a:lnTo>
                    <a:pt x="3032084" y="1778000"/>
                  </a:lnTo>
                  <a:lnTo>
                    <a:pt x="3053048" y="1790700"/>
                  </a:lnTo>
                  <a:lnTo>
                    <a:pt x="3077061" y="1790700"/>
                  </a:lnTo>
                  <a:lnTo>
                    <a:pt x="3103805" y="1803400"/>
                  </a:lnTo>
                  <a:lnTo>
                    <a:pt x="3245496" y="1803400"/>
                  </a:lnTo>
                  <a:lnTo>
                    <a:pt x="3209049" y="1816100"/>
                  </a:lnTo>
                  <a:lnTo>
                    <a:pt x="3170710" y="1828800"/>
                  </a:lnTo>
                  <a:close/>
                </a:path>
                <a:path w="5344795" h="1828800">
                  <a:moveTo>
                    <a:pt x="3210030" y="1701800"/>
                  </a:moveTo>
                  <a:lnTo>
                    <a:pt x="3050404" y="1701800"/>
                  </a:lnTo>
                  <a:lnTo>
                    <a:pt x="3027600" y="1689100"/>
                  </a:lnTo>
                  <a:lnTo>
                    <a:pt x="101270" y="0"/>
                  </a:lnTo>
                  <a:lnTo>
                    <a:pt x="149385" y="0"/>
                  </a:lnTo>
                  <a:lnTo>
                    <a:pt x="3039930" y="1663700"/>
                  </a:lnTo>
                  <a:lnTo>
                    <a:pt x="3059389" y="1676400"/>
                  </a:lnTo>
                  <a:lnTo>
                    <a:pt x="3082105" y="1676400"/>
                  </a:lnTo>
                  <a:lnTo>
                    <a:pt x="3107553" y="1689100"/>
                  </a:lnTo>
                  <a:lnTo>
                    <a:pt x="3244918" y="1689100"/>
                  </a:lnTo>
                  <a:lnTo>
                    <a:pt x="3210030" y="1701800"/>
                  </a:lnTo>
                  <a:close/>
                </a:path>
                <a:path w="5344795" h="1828800">
                  <a:moveTo>
                    <a:pt x="2742887" y="546100"/>
                  </a:moveTo>
                  <a:lnTo>
                    <a:pt x="1831580" y="25400"/>
                  </a:lnTo>
                  <a:lnTo>
                    <a:pt x="1876325" y="0"/>
                  </a:lnTo>
                  <a:lnTo>
                    <a:pt x="2136573" y="0"/>
                  </a:lnTo>
                  <a:lnTo>
                    <a:pt x="2917750" y="444500"/>
                  </a:lnTo>
                  <a:lnTo>
                    <a:pt x="2742887" y="546100"/>
                  </a:lnTo>
                  <a:close/>
                </a:path>
                <a:path w="5344795" h="1828800">
                  <a:moveTo>
                    <a:pt x="2385314" y="76200"/>
                  </a:moveTo>
                  <a:lnTo>
                    <a:pt x="2230829" y="0"/>
                  </a:lnTo>
                  <a:lnTo>
                    <a:pt x="2538718" y="0"/>
                  </a:lnTo>
                  <a:lnTo>
                    <a:pt x="2385314" y="76200"/>
                  </a:lnTo>
                  <a:close/>
                </a:path>
                <a:path w="5344795" h="1828800">
                  <a:moveTo>
                    <a:pt x="2704776" y="25400"/>
                  </a:moveTo>
                  <a:lnTo>
                    <a:pt x="2648029" y="0"/>
                  </a:lnTo>
                  <a:lnTo>
                    <a:pt x="2761126" y="0"/>
                  </a:lnTo>
                  <a:lnTo>
                    <a:pt x="2704776" y="25400"/>
                  </a:lnTo>
                  <a:close/>
                </a:path>
                <a:path w="5344795" h="1828800">
                  <a:moveTo>
                    <a:pt x="2905420" y="139700"/>
                  </a:moveTo>
                  <a:lnTo>
                    <a:pt x="2745129" y="50800"/>
                  </a:lnTo>
                  <a:lnTo>
                    <a:pt x="2844182" y="0"/>
                  </a:lnTo>
                  <a:lnTo>
                    <a:pt x="2964839" y="0"/>
                  </a:lnTo>
                  <a:lnTo>
                    <a:pt x="3064590" y="50800"/>
                  </a:lnTo>
                  <a:lnTo>
                    <a:pt x="2905420" y="139700"/>
                  </a:lnTo>
                  <a:close/>
                </a:path>
                <a:path w="5344795" h="1828800">
                  <a:moveTo>
                    <a:pt x="3258509" y="101600"/>
                  </a:moveTo>
                  <a:lnTo>
                    <a:pt x="3098218" y="12700"/>
                  </a:lnTo>
                  <a:lnTo>
                    <a:pt x="3135156" y="0"/>
                  </a:lnTo>
                  <a:lnTo>
                    <a:pt x="3380481" y="0"/>
                  </a:lnTo>
                  <a:lnTo>
                    <a:pt x="3417680" y="12700"/>
                  </a:lnTo>
                  <a:lnTo>
                    <a:pt x="3258509" y="101600"/>
                  </a:lnTo>
                  <a:close/>
                </a:path>
                <a:path w="5344795" h="1828800">
                  <a:moveTo>
                    <a:pt x="4684628" y="723900"/>
                  </a:moveTo>
                  <a:lnTo>
                    <a:pt x="4638360" y="723900"/>
                  </a:lnTo>
                  <a:lnTo>
                    <a:pt x="4686559" y="685800"/>
                  </a:lnTo>
                  <a:lnTo>
                    <a:pt x="3477437" y="0"/>
                  </a:lnTo>
                  <a:lnTo>
                    <a:pt x="3741090" y="0"/>
                  </a:lnTo>
                  <a:lnTo>
                    <a:pt x="4818828" y="622300"/>
                  </a:lnTo>
                  <a:lnTo>
                    <a:pt x="4862830" y="622300"/>
                  </a:lnTo>
                  <a:lnTo>
                    <a:pt x="4684628" y="723900"/>
                  </a:lnTo>
                  <a:close/>
                </a:path>
                <a:path w="5344795" h="1828800">
                  <a:moveTo>
                    <a:pt x="4862830" y="622300"/>
                  </a:moveTo>
                  <a:lnTo>
                    <a:pt x="4818828" y="622300"/>
                  </a:lnTo>
                  <a:lnTo>
                    <a:pt x="4859181" y="596900"/>
                  </a:lnTo>
                  <a:lnTo>
                    <a:pt x="3822220" y="0"/>
                  </a:lnTo>
                  <a:lnTo>
                    <a:pt x="3872483" y="0"/>
                  </a:lnTo>
                  <a:lnTo>
                    <a:pt x="4907380" y="596900"/>
                  </a:lnTo>
                  <a:lnTo>
                    <a:pt x="4862830" y="622300"/>
                  </a:lnTo>
                  <a:close/>
                </a:path>
                <a:path w="5344795" h="1828800">
                  <a:moveTo>
                    <a:pt x="4431375" y="139700"/>
                  </a:moveTo>
                  <a:lnTo>
                    <a:pt x="4334906" y="139700"/>
                  </a:lnTo>
                  <a:lnTo>
                    <a:pt x="4294238" y="127000"/>
                  </a:lnTo>
                  <a:lnTo>
                    <a:pt x="4066988" y="0"/>
                  </a:lnTo>
                  <a:lnTo>
                    <a:pt x="4566686" y="0"/>
                  </a:lnTo>
                  <a:lnTo>
                    <a:pt x="4774614" y="114300"/>
                  </a:lnTo>
                  <a:lnTo>
                    <a:pt x="4475827" y="114300"/>
                  </a:lnTo>
                  <a:lnTo>
                    <a:pt x="4431375" y="139700"/>
                  </a:lnTo>
                  <a:close/>
                </a:path>
                <a:path w="5344795" h="1828800">
                  <a:moveTo>
                    <a:pt x="5254865" y="317500"/>
                  </a:moveTo>
                  <a:lnTo>
                    <a:pt x="5138288" y="317500"/>
                  </a:lnTo>
                  <a:lnTo>
                    <a:pt x="5138288" y="0"/>
                  </a:lnTo>
                  <a:lnTo>
                    <a:pt x="5254865" y="0"/>
                  </a:lnTo>
                  <a:lnTo>
                    <a:pt x="5254865" y="317500"/>
                  </a:lnTo>
                  <a:close/>
                </a:path>
                <a:path w="5344795" h="1828800">
                  <a:moveTo>
                    <a:pt x="5277213" y="469900"/>
                  </a:moveTo>
                  <a:lnTo>
                    <a:pt x="5238051" y="469900"/>
                  </a:lnTo>
                  <a:lnTo>
                    <a:pt x="5246458" y="457200"/>
                  </a:lnTo>
                  <a:lnTo>
                    <a:pt x="5256546" y="457200"/>
                  </a:lnTo>
                  <a:lnTo>
                    <a:pt x="5268316" y="444500"/>
                  </a:lnTo>
                  <a:lnTo>
                    <a:pt x="5284009" y="444500"/>
                  </a:lnTo>
                  <a:lnTo>
                    <a:pt x="5298896" y="431800"/>
                  </a:lnTo>
                  <a:lnTo>
                    <a:pt x="5309790" y="406400"/>
                  </a:lnTo>
                  <a:lnTo>
                    <a:pt x="5316481" y="381000"/>
                  </a:lnTo>
                  <a:lnTo>
                    <a:pt x="5318758" y="355600"/>
                  </a:lnTo>
                  <a:lnTo>
                    <a:pt x="5318946" y="0"/>
                  </a:lnTo>
                  <a:lnTo>
                    <a:pt x="5344538" y="0"/>
                  </a:lnTo>
                  <a:lnTo>
                    <a:pt x="5344538" y="355600"/>
                  </a:lnTo>
                  <a:lnTo>
                    <a:pt x="5341263" y="393700"/>
                  </a:lnTo>
                  <a:lnTo>
                    <a:pt x="5331788" y="419100"/>
                  </a:lnTo>
                  <a:lnTo>
                    <a:pt x="5316638" y="444500"/>
                  </a:lnTo>
                  <a:lnTo>
                    <a:pt x="5296339" y="457200"/>
                  </a:lnTo>
                  <a:lnTo>
                    <a:pt x="5277213" y="469900"/>
                  </a:lnTo>
                  <a:close/>
                </a:path>
                <a:path w="5344795" h="1828800">
                  <a:moveTo>
                    <a:pt x="2588200" y="203200"/>
                  </a:moveTo>
                  <a:lnTo>
                    <a:pt x="2427909" y="101600"/>
                  </a:lnTo>
                  <a:lnTo>
                    <a:pt x="2587079" y="12700"/>
                  </a:lnTo>
                  <a:lnTo>
                    <a:pt x="2747371" y="101600"/>
                  </a:lnTo>
                  <a:lnTo>
                    <a:pt x="2588200" y="203200"/>
                  </a:lnTo>
                  <a:close/>
                </a:path>
                <a:path w="5344795" h="1828800">
                  <a:moveTo>
                    <a:pt x="3462516" y="228600"/>
                  </a:moveTo>
                  <a:lnTo>
                    <a:pt x="3302225" y="127000"/>
                  </a:lnTo>
                  <a:lnTo>
                    <a:pt x="3461396" y="38100"/>
                  </a:lnTo>
                  <a:lnTo>
                    <a:pt x="3621687" y="127000"/>
                  </a:lnTo>
                  <a:lnTo>
                    <a:pt x="3462516" y="228600"/>
                  </a:lnTo>
                  <a:close/>
                </a:path>
                <a:path w="5344795" h="1828800">
                  <a:moveTo>
                    <a:pt x="4782958" y="76200"/>
                  </a:moveTo>
                  <a:lnTo>
                    <a:pt x="4779595" y="76200"/>
                  </a:lnTo>
                  <a:lnTo>
                    <a:pt x="4779595" y="38100"/>
                  </a:lnTo>
                  <a:lnTo>
                    <a:pt x="4782958" y="38100"/>
                  </a:lnTo>
                  <a:lnTo>
                    <a:pt x="4782958" y="76200"/>
                  </a:lnTo>
                  <a:close/>
                </a:path>
                <a:path w="5344795" h="1828800">
                  <a:moveTo>
                    <a:pt x="4960063" y="76200"/>
                  </a:moveTo>
                  <a:lnTo>
                    <a:pt x="4956701" y="76200"/>
                  </a:lnTo>
                  <a:lnTo>
                    <a:pt x="4956701" y="38100"/>
                  </a:lnTo>
                  <a:lnTo>
                    <a:pt x="4960063" y="38100"/>
                  </a:lnTo>
                  <a:lnTo>
                    <a:pt x="4960063" y="76200"/>
                  </a:lnTo>
                  <a:close/>
                </a:path>
                <a:path w="5344795" h="1828800">
                  <a:moveTo>
                    <a:pt x="5137167" y="76200"/>
                  </a:moveTo>
                  <a:lnTo>
                    <a:pt x="5132684" y="76200"/>
                  </a:lnTo>
                  <a:lnTo>
                    <a:pt x="5132684" y="38100"/>
                  </a:lnTo>
                  <a:lnTo>
                    <a:pt x="5137167" y="38100"/>
                  </a:lnTo>
                  <a:lnTo>
                    <a:pt x="5137167" y="76200"/>
                  </a:lnTo>
                  <a:close/>
                </a:path>
                <a:path w="5344795" h="1828800">
                  <a:moveTo>
                    <a:pt x="3107185" y="254000"/>
                  </a:moveTo>
                  <a:lnTo>
                    <a:pt x="2946894" y="165100"/>
                  </a:lnTo>
                  <a:lnTo>
                    <a:pt x="3106064" y="76200"/>
                  </a:lnTo>
                  <a:lnTo>
                    <a:pt x="3266356" y="165100"/>
                  </a:lnTo>
                  <a:lnTo>
                    <a:pt x="3107185" y="254000"/>
                  </a:lnTo>
                  <a:close/>
                </a:path>
                <a:path w="5344795" h="1828800">
                  <a:moveTo>
                    <a:pt x="2287794" y="1104900"/>
                  </a:moveTo>
                  <a:lnTo>
                    <a:pt x="1231889" y="482600"/>
                  </a:lnTo>
                  <a:lnTo>
                    <a:pt x="1870812" y="114300"/>
                  </a:lnTo>
                  <a:lnTo>
                    <a:pt x="2926718" y="723900"/>
                  </a:lnTo>
                  <a:lnTo>
                    <a:pt x="2287794" y="1104900"/>
                  </a:lnTo>
                  <a:close/>
                </a:path>
                <a:path w="5344795" h="1828800">
                  <a:moveTo>
                    <a:pt x="5231553" y="495300"/>
                  </a:moveTo>
                  <a:lnTo>
                    <a:pt x="5128201" y="495300"/>
                  </a:lnTo>
                  <a:lnTo>
                    <a:pt x="4475827" y="114300"/>
                  </a:lnTo>
                  <a:lnTo>
                    <a:pt x="4774614" y="114300"/>
                  </a:lnTo>
                  <a:lnTo>
                    <a:pt x="4867026" y="165100"/>
                  </a:lnTo>
                  <a:lnTo>
                    <a:pt x="4870389" y="165100"/>
                  </a:lnTo>
                  <a:lnTo>
                    <a:pt x="5138288" y="317500"/>
                  </a:lnTo>
                  <a:lnTo>
                    <a:pt x="5254865" y="317500"/>
                  </a:lnTo>
                  <a:lnTo>
                    <a:pt x="5254865" y="393700"/>
                  </a:lnTo>
                  <a:lnTo>
                    <a:pt x="5253814" y="419100"/>
                  </a:lnTo>
                  <a:lnTo>
                    <a:pt x="5250662" y="431800"/>
                  </a:lnTo>
                  <a:lnTo>
                    <a:pt x="5245407" y="444500"/>
                  </a:lnTo>
                  <a:lnTo>
                    <a:pt x="5238051" y="469900"/>
                  </a:lnTo>
                  <a:lnTo>
                    <a:pt x="5277213" y="469900"/>
                  </a:lnTo>
                  <a:lnTo>
                    <a:pt x="5258088" y="482600"/>
                  </a:lnTo>
                  <a:lnTo>
                    <a:pt x="5231553" y="495300"/>
                  </a:lnTo>
                  <a:close/>
                </a:path>
                <a:path w="5344795" h="1828800">
                  <a:moveTo>
                    <a:pt x="2791086" y="317500"/>
                  </a:moveTo>
                  <a:lnTo>
                    <a:pt x="2630795" y="228600"/>
                  </a:lnTo>
                  <a:lnTo>
                    <a:pt x="2789965" y="127000"/>
                  </a:lnTo>
                  <a:lnTo>
                    <a:pt x="2950257" y="228600"/>
                  </a:lnTo>
                  <a:lnTo>
                    <a:pt x="2791086" y="317500"/>
                  </a:lnTo>
                  <a:close/>
                </a:path>
                <a:path w="5344795" h="1828800">
                  <a:moveTo>
                    <a:pt x="4870389" y="165100"/>
                  </a:moveTo>
                  <a:lnTo>
                    <a:pt x="4867026" y="165100"/>
                  </a:lnTo>
                  <a:lnTo>
                    <a:pt x="4867026" y="127000"/>
                  </a:lnTo>
                  <a:lnTo>
                    <a:pt x="4870389" y="127000"/>
                  </a:lnTo>
                  <a:lnTo>
                    <a:pt x="4870389" y="165100"/>
                  </a:lnTo>
                  <a:close/>
                </a:path>
                <a:path w="5344795" h="1828800">
                  <a:moveTo>
                    <a:pt x="5049737" y="165100"/>
                  </a:moveTo>
                  <a:lnTo>
                    <a:pt x="5046374" y="165100"/>
                  </a:lnTo>
                  <a:lnTo>
                    <a:pt x="5046374" y="127000"/>
                  </a:lnTo>
                  <a:lnTo>
                    <a:pt x="5049737" y="127000"/>
                  </a:lnTo>
                  <a:lnTo>
                    <a:pt x="5049737" y="165100"/>
                  </a:lnTo>
                  <a:close/>
                </a:path>
                <a:path w="5344795" h="1828800">
                  <a:moveTo>
                    <a:pt x="3666523" y="342900"/>
                  </a:moveTo>
                  <a:lnTo>
                    <a:pt x="3506232" y="254000"/>
                  </a:lnTo>
                  <a:lnTo>
                    <a:pt x="3665403" y="152400"/>
                  </a:lnTo>
                  <a:lnTo>
                    <a:pt x="3825694" y="254000"/>
                  </a:lnTo>
                  <a:lnTo>
                    <a:pt x="3666523" y="342900"/>
                  </a:lnTo>
                  <a:close/>
                </a:path>
                <a:path w="5344795" h="1828800">
                  <a:moveTo>
                    <a:pt x="3307829" y="381000"/>
                  </a:moveTo>
                  <a:lnTo>
                    <a:pt x="3147538" y="279400"/>
                  </a:lnTo>
                  <a:lnTo>
                    <a:pt x="3306709" y="190500"/>
                  </a:lnTo>
                  <a:lnTo>
                    <a:pt x="3467000" y="279400"/>
                  </a:lnTo>
                  <a:lnTo>
                    <a:pt x="3307829" y="381000"/>
                  </a:lnTo>
                  <a:close/>
                </a:path>
                <a:path w="5344795" h="1828800">
                  <a:moveTo>
                    <a:pt x="5137167" y="254000"/>
                  </a:moveTo>
                  <a:lnTo>
                    <a:pt x="5132684" y="254000"/>
                  </a:lnTo>
                  <a:lnTo>
                    <a:pt x="5132684" y="215900"/>
                  </a:lnTo>
                  <a:lnTo>
                    <a:pt x="5137167" y="215900"/>
                  </a:lnTo>
                  <a:lnTo>
                    <a:pt x="5137167" y="254000"/>
                  </a:lnTo>
                  <a:close/>
                </a:path>
                <a:path w="5344795" h="1828800">
                  <a:moveTo>
                    <a:pt x="2993972" y="431800"/>
                  </a:moveTo>
                  <a:lnTo>
                    <a:pt x="2833681" y="342900"/>
                  </a:lnTo>
                  <a:lnTo>
                    <a:pt x="2992851" y="254000"/>
                  </a:lnTo>
                  <a:lnTo>
                    <a:pt x="3153143" y="342900"/>
                  </a:lnTo>
                  <a:lnTo>
                    <a:pt x="2993972" y="431800"/>
                  </a:lnTo>
                  <a:close/>
                </a:path>
                <a:path w="5344795" h="1828800">
                  <a:moveTo>
                    <a:pt x="3870531" y="457200"/>
                  </a:moveTo>
                  <a:lnTo>
                    <a:pt x="3710239" y="368300"/>
                  </a:lnTo>
                  <a:lnTo>
                    <a:pt x="3869410" y="279400"/>
                  </a:lnTo>
                  <a:lnTo>
                    <a:pt x="4029701" y="368300"/>
                  </a:lnTo>
                  <a:lnTo>
                    <a:pt x="3870531" y="457200"/>
                  </a:lnTo>
                  <a:close/>
                </a:path>
                <a:path w="5344795" h="1828800">
                  <a:moveTo>
                    <a:pt x="3509595" y="495300"/>
                  </a:moveTo>
                  <a:lnTo>
                    <a:pt x="3349304" y="393700"/>
                  </a:lnTo>
                  <a:lnTo>
                    <a:pt x="3508474" y="304800"/>
                  </a:lnTo>
                  <a:lnTo>
                    <a:pt x="3668765" y="393700"/>
                  </a:lnTo>
                  <a:lnTo>
                    <a:pt x="3509595" y="495300"/>
                  </a:lnTo>
                  <a:close/>
                </a:path>
                <a:path w="5344795" h="1828800">
                  <a:moveTo>
                    <a:pt x="3195738" y="546100"/>
                  </a:moveTo>
                  <a:lnTo>
                    <a:pt x="3035446" y="457200"/>
                  </a:lnTo>
                  <a:lnTo>
                    <a:pt x="3194617" y="368300"/>
                  </a:lnTo>
                  <a:lnTo>
                    <a:pt x="3354908" y="457200"/>
                  </a:lnTo>
                  <a:lnTo>
                    <a:pt x="3195738" y="546100"/>
                  </a:lnTo>
                  <a:close/>
                </a:path>
                <a:path w="5344795" h="1828800">
                  <a:moveTo>
                    <a:pt x="4074538" y="584200"/>
                  </a:moveTo>
                  <a:lnTo>
                    <a:pt x="3914247" y="482600"/>
                  </a:lnTo>
                  <a:lnTo>
                    <a:pt x="4073417" y="393700"/>
                  </a:lnTo>
                  <a:lnTo>
                    <a:pt x="4233708" y="482600"/>
                  </a:lnTo>
                  <a:lnTo>
                    <a:pt x="4074538" y="584200"/>
                  </a:lnTo>
                  <a:close/>
                </a:path>
                <a:path w="5344795" h="1828800">
                  <a:moveTo>
                    <a:pt x="3710239" y="609600"/>
                  </a:moveTo>
                  <a:lnTo>
                    <a:pt x="3549948" y="520700"/>
                  </a:lnTo>
                  <a:lnTo>
                    <a:pt x="3709119" y="419100"/>
                  </a:lnTo>
                  <a:lnTo>
                    <a:pt x="3869410" y="520700"/>
                  </a:lnTo>
                  <a:lnTo>
                    <a:pt x="3710239" y="609600"/>
                  </a:lnTo>
                  <a:close/>
                </a:path>
                <a:path w="5344795" h="1828800">
                  <a:moveTo>
                    <a:pt x="2988368" y="685800"/>
                  </a:moveTo>
                  <a:lnTo>
                    <a:pt x="2782119" y="571500"/>
                  </a:lnTo>
                  <a:lnTo>
                    <a:pt x="2956982" y="469900"/>
                  </a:lnTo>
                  <a:lnTo>
                    <a:pt x="3163231" y="584200"/>
                  </a:lnTo>
                  <a:lnTo>
                    <a:pt x="2988368" y="685800"/>
                  </a:lnTo>
                  <a:close/>
                </a:path>
                <a:path w="5344795" h="1828800">
                  <a:moveTo>
                    <a:pt x="3398624" y="673100"/>
                  </a:moveTo>
                  <a:lnTo>
                    <a:pt x="3238333" y="571500"/>
                  </a:lnTo>
                  <a:lnTo>
                    <a:pt x="3397503" y="482600"/>
                  </a:lnTo>
                  <a:lnTo>
                    <a:pt x="3557794" y="571500"/>
                  </a:lnTo>
                  <a:lnTo>
                    <a:pt x="3398624" y="673100"/>
                  </a:lnTo>
                  <a:close/>
                </a:path>
                <a:path w="5344795" h="1828800">
                  <a:moveTo>
                    <a:pt x="5212270" y="508000"/>
                  </a:moveTo>
                  <a:lnTo>
                    <a:pt x="5149919" y="508000"/>
                  </a:lnTo>
                  <a:lnTo>
                    <a:pt x="5139113" y="495300"/>
                  </a:lnTo>
                  <a:lnTo>
                    <a:pt x="5218996" y="495300"/>
                  </a:lnTo>
                  <a:lnTo>
                    <a:pt x="5212270" y="508000"/>
                  </a:lnTo>
                  <a:close/>
                </a:path>
                <a:path w="5344795" h="1828800">
                  <a:moveTo>
                    <a:pt x="4277424" y="698500"/>
                  </a:moveTo>
                  <a:lnTo>
                    <a:pt x="4117133" y="609600"/>
                  </a:lnTo>
                  <a:lnTo>
                    <a:pt x="4276303" y="508000"/>
                  </a:lnTo>
                  <a:lnTo>
                    <a:pt x="4436594" y="609600"/>
                  </a:lnTo>
                  <a:lnTo>
                    <a:pt x="4277424" y="698500"/>
                  </a:lnTo>
                  <a:close/>
                </a:path>
                <a:path w="5344795" h="1828800">
                  <a:moveTo>
                    <a:pt x="3244918" y="1689100"/>
                  </a:moveTo>
                  <a:lnTo>
                    <a:pt x="3170325" y="1689100"/>
                  </a:lnTo>
                  <a:lnTo>
                    <a:pt x="3204285" y="1676400"/>
                  </a:lnTo>
                  <a:lnTo>
                    <a:pt x="3235933" y="1663700"/>
                  </a:lnTo>
                  <a:lnTo>
                    <a:pt x="5129322" y="571500"/>
                  </a:lnTo>
                  <a:lnTo>
                    <a:pt x="5162249" y="546100"/>
                  </a:lnTo>
                  <a:lnTo>
                    <a:pt x="5174159" y="520700"/>
                  </a:lnTo>
                  <a:lnTo>
                    <a:pt x="5173038" y="508000"/>
                  </a:lnTo>
                  <a:lnTo>
                    <a:pt x="5197698" y="508000"/>
                  </a:lnTo>
                  <a:lnTo>
                    <a:pt x="5198819" y="520700"/>
                  </a:lnTo>
                  <a:lnTo>
                    <a:pt x="5198819" y="571500"/>
                  </a:lnTo>
                  <a:lnTo>
                    <a:pt x="5174159" y="571500"/>
                  </a:lnTo>
                  <a:lnTo>
                    <a:pt x="5167031" y="584200"/>
                  </a:lnTo>
                  <a:lnTo>
                    <a:pt x="5159167" y="584200"/>
                  </a:lnTo>
                  <a:lnTo>
                    <a:pt x="5150672" y="596900"/>
                  </a:lnTo>
                  <a:lnTo>
                    <a:pt x="5141652" y="596900"/>
                  </a:lnTo>
                  <a:lnTo>
                    <a:pt x="3276444" y="1676400"/>
                  </a:lnTo>
                  <a:lnTo>
                    <a:pt x="3244918" y="1689100"/>
                  </a:lnTo>
                  <a:close/>
                </a:path>
                <a:path w="5344795" h="1828800">
                  <a:moveTo>
                    <a:pt x="3910884" y="723900"/>
                  </a:moveTo>
                  <a:lnTo>
                    <a:pt x="3750593" y="635000"/>
                  </a:lnTo>
                  <a:lnTo>
                    <a:pt x="3909763" y="546100"/>
                  </a:lnTo>
                  <a:lnTo>
                    <a:pt x="4070054" y="635000"/>
                  </a:lnTo>
                  <a:lnTo>
                    <a:pt x="3910884" y="723900"/>
                  </a:lnTo>
                  <a:close/>
                </a:path>
                <a:path w="5344795" h="1828800">
                  <a:moveTo>
                    <a:pt x="3245496" y="1803400"/>
                  </a:moveTo>
                  <a:lnTo>
                    <a:pt x="3169116" y="1803400"/>
                  </a:lnTo>
                  <a:lnTo>
                    <a:pt x="3204425" y="1790700"/>
                  </a:lnTo>
                  <a:lnTo>
                    <a:pt x="3237632" y="1778000"/>
                  </a:lnTo>
                  <a:lnTo>
                    <a:pt x="3267477" y="1765300"/>
                  </a:lnTo>
                  <a:lnTo>
                    <a:pt x="5145470" y="685800"/>
                  </a:lnTo>
                  <a:lnTo>
                    <a:pt x="5161549" y="660400"/>
                  </a:lnTo>
                  <a:lnTo>
                    <a:pt x="5171322" y="647700"/>
                  </a:lnTo>
                  <a:lnTo>
                    <a:pt x="5174159" y="635000"/>
                  </a:lnTo>
                  <a:lnTo>
                    <a:pt x="5174159" y="571500"/>
                  </a:lnTo>
                  <a:lnTo>
                    <a:pt x="5198819" y="571500"/>
                  </a:lnTo>
                  <a:lnTo>
                    <a:pt x="5198819" y="622300"/>
                  </a:lnTo>
                  <a:lnTo>
                    <a:pt x="5195456" y="647700"/>
                  </a:lnTo>
                  <a:lnTo>
                    <a:pt x="5183687" y="673100"/>
                  </a:lnTo>
                  <a:lnTo>
                    <a:pt x="5163510" y="698500"/>
                  </a:lnTo>
                  <a:lnTo>
                    <a:pt x="5134927" y="711200"/>
                  </a:lnTo>
                  <a:lnTo>
                    <a:pt x="3278686" y="1790700"/>
                  </a:lnTo>
                  <a:lnTo>
                    <a:pt x="3245496" y="1803400"/>
                  </a:lnTo>
                  <a:close/>
                </a:path>
                <a:path w="5344795" h="1828800">
                  <a:moveTo>
                    <a:pt x="3601510" y="787400"/>
                  </a:moveTo>
                  <a:lnTo>
                    <a:pt x="3441219" y="698500"/>
                  </a:lnTo>
                  <a:lnTo>
                    <a:pt x="3600389" y="596900"/>
                  </a:lnTo>
                  <a:lnTo>
                    <a:pt x="3760681" y="698500"/>
                  </a:lnTo>
                  <a:lnTo>
                    <a:pt x="3601510" y="787400"/>
                  </a:lnTo>
                  <a:close/>
                </a:path>
                <a:path w="5344795" h="1828800">
                  <a:moveTo>
                    <a:pt x="3202463" y="812800"/>
                  </a:moveTo>
                  <a:lnTo>
                    <a:pt x="3026479" y="711200"/>
                  </a:lnTo>
                  <a:lnTo>
                    <a:pt x="3201343" y="609600"/>
                  </a:lnTo>
                  <a:lnTo>
                    <a:pt x="3377327" y="711200"/>
                  </a:lnTo>
                  <a:lnTo>
                    <a:pt x="3202463" y="812800"/>
                  </a:lnTo>
                  <a:close/>
                </a:path>
                <a:path w="5344795" h="1828800">
                  <a:moveTo>
                    <a:pt x="4484150" y="838200"/>
                  </a:moveTo>
                  <a:lnTo>
                    <a:pt x="4428748" y="838200"/>
                  </a:lnTo>
                  <a:lnTo>
                    <a:pt x="4479189" y="812800"/>
                  </a:lnTo>
                  <a:lnTo>
                    <a:pt x="4323381" y="723900"/>
                  </a:lnTo>
                  <a:lnTo>
                    <a:pt x="4482552" y="635000"/>
                  </a:lnTo>
                  <a:lnTo>
                    <a:pt x="4638360" y="723900"/>
                  </a:lnTo>
                  <a:lnTo>
                    <a:pt x="4684628" y="723900"/>
                  </a:lnTo>
                  <a:lnTo>
                    <a:pt x="4484150" y="838200"/>
                  </a:lnTo>
                  <a:close/>
                </a:path>
                <a:path w="5344795" h="1828800">
                  <a:moveTo>
                    <a:pt x="4261398" y="965200"/>
                  </a:moveTo>
                  <a:lnTo>
                    <a:pt x="4219136" y="965200"/>
                  </a:lnTo>
                  <a:lnTo>
                    <a:pt x="4274061" y="927100"/>
                  </a:lnTo>
                  <a:lnTo>
                    <a:pt x="3955720" y="749300"/>
                  </a:lnTo>
                  <a:lnTo>
                    <a:pt x="4110407" y="660400"/>
                  </a:lnTo>
                  <a:lnTo>
                    <a:pt x="4428748" y="838200"/>
                  </a:lnTo>
                  <a:lnTo>
                    <a:pt x="4484150" y="838200"/>
                  </a:lnTo>
                  <a:lnTo>
                    <a:pt x="4261398" y="965200"/>
                  </a:lnTo>
                  <a:close/>
                </a:path>
                <a:path w="5344795" h="1828800">
                  <a:moveTo>
                    <a:pt x="4060920" y="1079500"/>
                  </a:moveTo>
                  <a:lnTo>
                    <a:pt x="4016250" y="1079500"/>
                  </a:lnTo>
                  <a:lnTo>
                    <a:pt x="4064450" y="1054100"/>
                  </a:lnTo>
                  <a:lnTo>
                    <a:pt x="3645226" y="812800"/>
                  </a:lnTo>
                  <a:lnTo>
                    <a:pt x="3799913" y="723900"/>
                  </a:lnTo>
                  <a:lnTo>
                    <a:pt x="4219136" y="965200"/>
                  </a:lnTo>
                  <a:lnTo>
                    <a:pt x="4261398" y="965200"/>
                  </a:lnTo>
                  <a:lnTo>
                    <a:pt x="4060920" y="1079500"/>
                  </a:lnTo>
                  <a:close/>
                </a:path>
                <a:path w="5344795" h="1828800">
                  <a:moveTo>
                    <a:pt x="3416559" y="939800"/>
                  </a:moveTo>
                  <a:lnTo>
                    <a:pt x="3240575" y="838200"/>
                  </a:lnTo>
                  <a:lnTo>
                    <a:pt x="3415438" y="736600"/>
                  </a:lnTo>
                  <a:lnTo>
                    <a:pt x="3591422" y="838200"/>
                  </a:lnTo>
                  <a:lnTo>
                    <a:pt x="3416559" y="939800"/>
                  </a:lnTo>
                  <a:close/>
                </a:path>
                <a:path w="5344795" h="1828800">
                  <a:moveTo>
                    <a:pt x="3631775" y="1054100"/>
                  </a:moveTo>
                  <a:lnTo>
                    <a:pt x="3455791" y="952500"/>
                  </a:lnTo>
                  <a:lnTo>
                    <a:pt x="3630654" y="850900"/>
                  </a:lnTo>
                  <a:lnTo>
                    <a:pt x="3806638" y="952500"/>
                  </a:lnTo>
                  <a:lnTo>
                    <a:pt x="3631775" y="1054100"/>
                  </a:lnTo>
                  <a:close/>
                </a:path>
                <a:path w="5344795" h="1828800">
                  <a:moveTo>
                    <a:pt x="3860443" y="1193800"/>
                  </a:moveTo>
                  <a:lnTo>
                    <a:pt x="3850354" y="1181100"/>
                  </a:lnTo>
                  <a:lnTo>
                    <a:pt x="3845871" y="1181100"/>
                  </a:lnTo>
                  <a:lnTo>
                    <a:pt x="3669887" y="1079500"/>
                  </a:lnTo>
                  <a:lnTo>
                    <a:pt x="3844750" y="977900"/>
                  </a:lnTo>
                  <a:lnTo>
                    <a:pt x="4016250" y="1079500"/>
                  </a:lnTo>
                  <a:lnTo>
                    <a:pt x="4060920" y="1079500"/>
                  </a:lnTo>
                  <a:lnTo>
                    <a:pt x="3860443" y="1193800"/>
                  </a:lnTo>
                  <a:close/>
                </a:path>
                <a:path w="5344795" h="1828800">
                  <a:moveTo>
                    <a:pt x="3135208" y="1714500"/>
                  </a:moveTo>
                  <a:lnTo>
                    <a:pt x="3104838" y="1714500"/>
                  </a:lnTo>
                  <a:lnTo>
                    <a:pt x="3076360" y="1701800"/>
                  </a:lnTo>
                  <a:lnTo>
                    <a:pt x="3173039" y="1701800"/>
                  </a:lnTo>
                  <a:lnTo>
                    <a:pt x="3135208" y="171450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0875" y="358537"/>
            <a:ext cx="13141239" cy="21858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lang="ru-RU" spc="120" dirty="0">
                <a:latin typeface="Century Gothic" pitchFamily="34" charset="0"/>
                <a:cs typeface="Arial"/>
              </a:rPr>
              <a:t>Научный </a:t>
            </a:r>
            <a:r>
              <a:rPr spc="215" dirty="0" smtClean="0">
                <a:latin typeface="Century Gothic" pitchFamily="34" charset="0"/>
                <a:cs typeface="Arial"/>
              </a:rPr>
              <a:t>трек</a:t>
            </a: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pc="-675" dirty="0" smtClean="0">
                <a:latin typeface="Century Gothic" pitchFamily="34" charset="0"/>
                <a:cs typeface="Arial"/>
              </a:rPr>
              <a:t>«</a:t>
            </a:r>
            <a:r>
              <a:rPr lang="ru-RU" spc="-790" dirty="0" smtClean="0">
                <a:latin typeface="Century Gothic" pitchFamily="34" charset="0"/>
                <a:cs typeface="Arial"/>
              </a:rPr>
              <a:t>И</a:t>
            </a:r>
            <a:r>
              <a:rPr lang="ru-RU" spc="105" dirty="0" smtClean="0">
                <a:latin typeface="Century Gothic" pitchFamily="34" charset="0"/>
                <a:cs typeface="Arial"/>
              </a:rPr>
              <a:t>сследую</a:t>
            </a:r>
            <a:r>
              <a:rPr spc="-670" dirty="0" smtClean="0">
                <a:latin typeface="Century Gothic" pitchFamily="34" charset="0"/>
                <a:cs typeface="Arial"/>
              </a:rPr>
              <a:t>»</a:t>
            </a:r>
            <a:endParaRPr spc="-670" dirty="0">
              <a:latin typeface="Century Gothic" pitchFamily="34" charset="0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7739" y="784095"/>
            <a:ext cx="1280013" cy="17431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13254" y="3084157"/>
            <a:ext cx="12895242" cy="53131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050" b="1" spc="3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Вашими</a:t>
            </a:r>
            <a:r>
              <a:rPr sz="3050" b="1" spc="-13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050" b="1" spc="-1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компетенциями</a:t>
            </a:r>
            <a:r>
              <a:rPr sz="3050" b="1" spc="-12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050" b="1" spc="-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станут:</a:t>
            </a:r>
            <a:endParaRPr sz="3050" b="1" dirty="0">
              <a:latin typeface="Century Gothic" pitchFamily="34" charset="0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750" dirty="0">
              <a:latin typeface="Century Gothic" pitchFamily="34" charset="0"/>
              <a:cs typeface="Lucida Sans Unicode"/>
            </a:endParaRPr>
          </a:p>
          <a:p>
            <a:pPr marL="469900" marR="5080" indent="-457200">
              <a:lnSpc>
                <a:spcPct val="116799"/>
              </a:lnSpc>
              <a:buFont typeface="Wingdings" panose="05000000000000000000" pitchFamily="2" charset="2"/>
              <a:buChar char="§"/>
            </a:pPr>
            <a:r>
              <a:rPr sz="3050" spc="7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Знание</a:t>
            </a:r>
            <a:r>
              <a:rPr sz="3050" spc="-12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050" spc="12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основ</a:t>
            </a:r>
            <a:r>
              <a:rPr sz="3050" spc="-114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050" spc="-2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методологии</a:t>
            </a:r>
            <a:r>
              <a:rPr sz="3050" spc="-12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050" spc="15" dirty="0" err="1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научного</a:t>
            </a:r>
            <a:r>
              <a:rPr sz="3050" spc="-114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050" spc="114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исследования</a:t>
            </a:r>
            <a:endParaRPr lang="ru-RU" sz="3050" spc="114" dirty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  <a:p>
            <a:pPr marL="469900" marR="5080" indent="-457200">
              <a:lnSpc>
                <a:spcPct val="116799"/>
              </a:lnSpc>
              <a:buFont typeface="Wingdings" panose="05000000000000000000" pitchFamily="2" charset="2"/>
              <a:buChar char="§"/>
            </a:pPr>
            <a:r>
              <a:rPr sz="3050" spc="70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Знание</a:t>
            </a:r>
            <a:r>
              <a:rPr sz="3050" spc="7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050" spc="12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основ </a:t>
            </a:r>
            <a:r>
              <a:rPr sz="3050" spc="9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написания </a:t>
            </a:r>
            <a:r>
              <a:rPr sz="3050" spc="-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грантовой </a:t>
            </a:r>
            <a:r>
              <a:rPr sz="3050" spc="35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заявки</a:t>
            </a:r>
            <a:endParaRPr lang="ru-RU" sz="3050" spc="35" dirty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  <a:p>
            <a:pPr marL="469900" marR="5080" indent="-457200">
              <a:lnSpc>
                <a:spcPct val="116799"/>
              </a:lnSpc>
              <a:buFont typeface="Wingdings" panose="05000000000000000000" pitchFamily="2" charset="2"/>
              <a:buChar char="§"/>
            </a:pPr>
            <a:r>
              <a:rPr lang="ru-RU" sz="3050" spc="3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Владение к</a:t>
            </a:r>
            <a:r>
              <a:rPr sz="3050" spc="30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ультур</a:t>
            </a:r>
            <a:r>
              <a:rPr lang="ru-RU" sz="3050" spc="3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ой</a:t>
            </a:r>
            <a:r>
              <a:rPr sz="3050" spc="-12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050" spc="-35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научных</a:t>
            </a:r>
            <a:r>
              <a:rPr sz="3050" spc="-12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050" spc="114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исследований</a:t>
            </a:r>
            <a:endParaRPr sz="3050" dirty="0">
              <a:latin typeface="Century Gothic" pitchFamily="34" charset="0"/>
              <a:cs typeface="Lucida Sans Unicode"/>
            </a:endParaRPr>
          </a:p>
          <a:p>
            <a:pPr marL="469900" marR="4556125" indent="-457200">
              <a:lnSpc>
                <a:spcPct val="116799"/>
              </a:lnSpc>
              <a:buFont typeface="Wingdings" panose="05000000000000000000" pitchFamily="2" charset="2"/>
              <a:buChar char="§"/>
            </a:pPr>
            <a:r>
              <a:rPr lang="ru-RU" sz="3050" spc="8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Владение н</a:t>
            </a:r>
            <a:r>
              <a:rPr sz="3050" spc="85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аучн</a:t>
            </a:r>
            <a:r>
              <a:rPr lang="ru-RU" sz="3050" spc="8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ой</a:t>
            </a:r>
            <a:r>
              <a:rPr sz="3050" spc="8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050" spc="10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грамотност</a:t>
            </a:r>
            <a:r>
              <a:rPr lang="ru-RU" sz="3050" spc="10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ью</a:t>
            </a:r>
            <a:endParaRPr lang="ru-RU" sz="3050" spc="10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  <a:p>
            <a:pPr marL="469900" marR="4556125" indent="-457200">
              <a:lnSpc>
                <a:spcPct val="116799"/>
              </a:lnSpc>
              <a:buFont typeface="Wingdings" panose="05000000000000000000" pitchFamily="2" charset="2"/>
              <a:buChar char="§"/>
            </a:pPr>
            <a:r>
              <a:rPr lang="ru-RU" sz="3050" spc="8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Владение н</a:t>
            </a:r>
            <a:r>
              <a:rPr sz="3050" spc="85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аучн</a:t>
            </a:r>
            <a:r>
              <a:rPr lang="ru-RU" sz="3050" spc="8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ой</a:t>
            </a:r>
            <a:r>
              <a:rPr sz="3050" spc="-12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050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коммуникаци</a:t>
            </a:r>
            <a:r>
              <a:rPr lang="ru-RU" sz="305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ей</a:t>
            </a:r>
            <a:endParaRPr sz="3050" dirty="0">
              <a:latin typeface="Century Gothic" pitchFamily="34" charset="0"/>
              <a:cs typeface="Lucida Sans Unicode"/>
            </a:endParaRPr>
          </a:p>
          <a:p>
            <a:pPr marL="469900" marR="1829435" indent="-457200">
              <a:lnSpc>
                <a:spcPct val="116799"/>
              </a:lnSpc>
              <a:buFont typeface="Wingdings" panose="05000000000000000000" pitchFamily="2" charset="2"/>
              <a:buChar char="§"/>
            </a:pPr>
            <a:r>
              <a:rPr lang="ru-RU" sz="3050" spc="150" dirty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Владение </a:t>
            </a:r>
            <a:r>
              <a:rPr lang="ru-RU" sz="3050" spc="15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о</a:t>
            </a:r>
            <a:r>
              <a:rPr sz="3050" spc="150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раторск</a:t>
            </a:r>
            <a:r>
              <a:rPr lang="ru-RU" sz="3050" spc="15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им</a:t>
            </a:r>
            <a:r>
              <a:rPr sz="3050" spc="-13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050" spc="120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мастерство</a:t>
            </a:r>
            <a:r>
              <a:rPr lang="ru-RU" sz="3050" spc="-12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м </a:t>
            </a:r>
            <a:r>
              <a:rPr sz="3050" spc="15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научного</a:t>
            </a:r>
            <a:r>
              <a:rPr sz="3050" spc="-125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</a:t>
            </a:r>
            <a:r>
              <a:rPr sz="3050" spc="120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лидера</a:t>
            </a:r>
            <a:endParaRPr lang="ru-RU" sz="3050" spc="120" dirty="0" smtClean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  <a:p>
            <a:pPr marL="469900" marR="1829435" indent="-457200">
              <a:lnSpc>
                <a:spcPct val="116799"/>
              </a:lnSpc>
              <a:buFont typeface="Wingdings" panose="05000000000000000000" pitchFamily="2" charset="2"/>
              <a:buChar char="§"/>
            </a:pPr>
            <a:r>
              <a:rPr lang="ru-RU" sz="3050" spc="9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Умение </a:t>
            </a:r>
            <a:r>
              <a:rPr sz="3050" spc="90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презент</a:t>
            </a:r>
            <a:r>
              <a:rPr lang="ru-RU" sz="3050" spc="90" dirty="0" err="1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овать</a:t>
            </a:r>
            <a:r>
              <a:rPr lang="ru-RU" sz="3050" spc="90" dirty="0" smtClean="0">
                <a:solidFill>
                  <a:srgbClr val="94DDDE"/>
                </a:solidFill>
                <a:latin typeface="Century Gothic" pitchFamily="34" charset="0"/>
                <a:cs typeface="Lucida Sans Unicode"/>
              </a:rPr>
              <a:t> себя и свои исследования</a:t>
            </a:r>
            <a:endParaRPr lang="ru-RU" sz="3050" spc="10" dirty="0">
              <a:solidFill>
                <a:srgbClr val="94DDDE"/>
              </a:solidFill>
              <a:latin typeface="Century Gothic" pitchFamily="34" charset="0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631019" y="2985870"/>
            <a:ext cx="5346065" cy="5746750"/>
            <a:chOff x="11631019" y="2985870"/>
            <a:chExt cx="5346065" cy="5746750"/>
          </a:xfrm>
        </p:grpSpPr>
        <p:sp>
          <p:nvSpPr>
            <p:cNvPr id="6" name="object 6"/>
            <p:cNvSpPr/>
            <p:nvPr/>
          </p:nvSpPr>
          <p:spPr>
            <a:xfrm>
              <a:off x="11643349" y="3156631"/>
              <a:ext cx="5320030" cy="5567680"/>
            </a:xfrm>
            <a:custGeom>
              <a:avLst/>
              <a:gdLst/>
              <a:ahLst/>
              <a:cxnLst/>
              <a:rect l="l" t="t" r="r" b="b"/>
              <a:pathLst>
                <a:path w="5320030" h="5567680">
                  <a:moveTo>
                    <a:pt x="3236091" y="40385"/>
                  </a:moveTo>
                  <a:lnTo>
                    <a:pt x="3174440" y="7852"/>
                  </a:lnTo>
                  <a:lnTo>
                    <a:pt x="3143055" y="0"/>
                  </a:lnTo>
                  <a:lnTo>
                    <a:pt x="3131268" y="858"/>
                  </a:lnTo>
                  <a:lnTo>
                    <a:pt x="3119375" y="3505"/>
                  </a:lnTo>
                  <a:lnTo>
                    <a:pt x="3107273" y="8045"/>
                  </a:lnTo>
                  <a:lnTo>
                    <a:pt x="3094855" y="14583"/>
                  </a:lnTo>
                  <a:lnTo>
                    <a:pt x="3053424" y="38527"/>
                  </a:lnTo>
                  <a:lnTo>
                    <a:pt x="3221379" y="38527"/>
                  </a:lnTo>
                  <a:lnTo>
                    <a:pt x="3236091" y="40385"/>
                  </a:lnTo>
                  <a:close/>
                </a:path>
                <a:path w="5320030" h="5567680">
                  <a:moveTo>
                    <a:pt x="118343" y="4243653"/>
                  </a:moveTo>
                  <a:lnTo>
                    <a:pt x="102406" y="4230348"/>
                  </a:lnTo>
                  <a:lnTo>
                    <a:pt x="88973" y="4208666"/>
                  </a:lnTo>
                  <a:lnTo>
                    <a:pt x="80373" y="4180462"/>
                  </a:lnTo>
                  <a:lnTo>
                    <a:pt x="77343" y="4146264"/>
                  </a:lnTo>
                  <a:lnTo>
                    <a:pt x="77343" y="2001335"/>
                  </a:lnTo>
                  <a:lnTo>
                    <a:pt x="81635" y="1956176"/>
                  </a:lnTo>
                  <a:lnTo>
                    <a:pt x="93742" y="1910800"/>
                  </a:lnTo>
                  <a:lnTo>
                    <a:pt x="112512" y="1867417"/>
                  </a:lnTo>
                  <a:lnTo>
                    <a:pt x="136793" y="1828242"/>
                  </a:lnTo>
                  <a:lnTo>
                    <a:pt x="165434" y="1795485"/>
                  </a:lnTo>
                  <a:lnTo>
                    <a:pt x="197281" y="1771361"/>
                  </a:lnTo>
                  <a:lnTo>
                    <a:pt x="3172199" y="52725"/>
                  </a:lnTo>
                  <a:lnTo>
                    <a:pt x="3221379" y="38527"/>
                  </a:lnTo>
                  <a:lnTo>
                    <a:pt x="3053424" y="38527"/>
                  </a:lnTo>
                  <a:lnTo>
                    <a:pt x="121059" y="1733219"/>
                  </a:lnTo>
                  <a:lnTo>
                    <a:pt x="88739" y="1757343"/>
                  </a:lnTo>
                  <a:lnTo>
                    <a:pt x="59782" y="1790099"/>
                  </a:lnTo>
                  <a:lnTo>
                    <a:pt x="35309" y="1829275"/>
                  </a:lnTo>
                  <a:lnTo>
                    <a:pt x="16440" y="1872657"/>
                  </a:lnTo>
                  <a:lnTo>
                    <a:pt x="4296" y="1918034"/>
                  </a:lnTo>
                  <a:lnTo>
                    <a:pt x="0" y="1963193"/>
                  </a:lnTo>
                  <a:lnTo>
                    <a:pt x="0" y="4108122"/>
                  </a:lnTo>
                  <a:lnTo>
                    <a:pt x="2697" y="4141040"/>
                  </a:lnTo>
                  <a:lnTo>
                    <a:pt x="10648" y="4168700"/>
                  </a:lnTo>
                  <a:lnTo>
                    <a:pt x="23644" y="4190471"/>
                  </a:lnTo>
                  <a:lnTo>
                    <a:pt x="41474" y="4205721"/>
                  </a:lnTo>
                  <a:lnTo>
                    <a:pt x="42595" y="4205721"/>
                  </a:lnTo>
                  <a:lnTo>
                    <a:pt x="108869" y="4239095"/>
                  </a:lnTo>
                  <a:lnTo>
                    <a:pt x="117468" y="4243267"/>
                  </a:lnTo>
                  <a:lnTo>
                    <a:pt x="118343" y="4243653"/>
                  </a:lnTo>
                  <a:close/>
                </a:path>
                <a:path w="5320030" h="5567680">
                  <a:moveTo>
                    <a:pt x="2200363" y="5567616"/>
                  </a:moveTo>
                  <a:lnTo>
                    <a:pt x="2259071" y="5561165"/>
                  </a:lnTo>
                  <a:lnTo>
                    <a:pt x="2306850" y="5542936"/>
                  </a:lnTo>
                  <a:lnTo>
                    <a:pt x="5280646" y="3824300"/>
                  </a:lnTo>
                  <a:lnTo>
                    <a:pt x="5316743" y="3785808"/>
                  </a:lnTo>
                  <a:lnTo>
                    <a:pt x="5319878" y="3770453"/>
                  </a:lnTo>
                  <a:lnTo>
                    <a:pt x="5319878" y="3662758"/>
                  </a:lnTo>
                  <a:lnTo>
                    <a:pt x="5316533" y="3672819"/>
                  </a:lnTo>
                  <a:lnTo>
                    <a:pt x="5309930" y="3682670"/>
                  </a:lnTo>
                  <a:lnTo>
                    <a:pt x="2299003" y="5427388"/>
                  </a:lnTo>
                  <a:lnTo>
                    <a:pt x="2253606" y="5444075"/>
                  </a:lnTo>
                  <a:lnTo>
                    <a:pt x="2198120" y="5449824"/>
                  </a:lnTo>
                  <a:lnTo>
                    <a:pt x="1915443" y="5449824"/>
                  </a:lnTo>
                  <a:lnTo>
                    <a:pt x="2059127" y="5532839"/>
                  </a:lnTo>
                  <a:lnTo>
                    <a:pt x="2090022" y="5547738"/>
                  </a:lnTo>
                  <a:lnTo>
                    <a:pt x="2124700" y="5558641"/>
                  </a:lnTo>
                  <a:lnTo>
                    <a:pt x="2161901" y="5565337"/>
                  </a:lnTo>
                  <a:lnTo>
                    <a:pt x="2200363" y="5567616"/>
                  </a:lnTo>
                  <a:close/>
                </a:path>
                <a:path w="5320030" h="5567680">
                  <a:moveTo>
                    <a:pt x="118817" y="4244049"/>
                  </a:moveTo>
                  <a:lnTo>
                    <a:pt x="118817" y="4243863"/>
                  </a:lnTo>
                  <a:lnTo>
                    <a:pt x="118343" y="4243653"/>
                  </a:lnTo>
                  <a:lnTo>
                    <a:pt x="118817" y="4244049"/>
                  </a:lnTo>
                  <a:close/>
                </a:path>
                <a:path w="5320030" h="5567680">
                  <a:moveTo>
                    <a:pt x="118817" y="4244984"/>
                  </a:moveTo>
                  <a:lnTo>
                    <a:pt x="119938" y="4244984"/>
                  </a:lnTo>
                  <a:lnTo>
                    <a:pt x="118817" y="4244049"/>
                  </a:lnTo>
                  <a:lnTo>
                    <a:pt x="118817" y="4244984"/>
                  </a:lnTo>
                  <a:close/>
                </a:path>
                <a:path w="5320030" h="5567680">
                  <a:moveTo>
                    <a:pt x="1915443" y="5449824"/>
                  </a:moveTo>
                  <a:lnTo>
                    <a:pt x="2198120" y="5449824"/>
                  </a:lnTo>
                  <a:lnTo>
                    <a:pt x="2161323" y="5447563"/>
                  </a:lnTo>
                  <a:lnTo>
                    <a:pt x="2125681" y="5440990"/>
                  </a:lnTo>
                  <a:lnTo>
                    <a:pt x="2062489" y="5416169"/>
                  </a:lnTo>
                  <a:lnTo>
                    <a:pt x="197281" y="4338096"/>
                  </a:lnTo>
                  <a:lnTo>
                    <a:pt x="161412" y="4310751"/>
                  </a:lnTo>
                  <a:lnTo>
                    <a:pt x="145719" y="4280883"/>
                  </a:lnTo>
                  <a:lnTo>
                    <a:pt x="145719" y="4382969"/>
                  </a:lnTo>
                  <a:lnTo>
                    <a:pt x="148819" y="4403267"/>
                  </a:lnTo>
                  <a:lnTo>
                    <a:pt x="159590" y="4423355"/>
                  </a:lnTo>
                  <a:lnTo>
                    <a:pt x="177718" y="4442601"/>
                  </a:lnTo>
                  <a:lnTo>
                    <a:pt x="202886" y="4460375"/>
                  </a:lnTo>
                  <a:lnTo>
                    <a:pt x="1915443" y="5449824"/>
                  </a:lnTo>
                  <a:close/>
                </a:path>
              </a:pathLst>
            </a:custGeom>
            <a:solidFill>
              <a:srgbClr val="F0AB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9068" y="5638108"/>
              <a:ext cx="5174615" cy="2969895"/>
            </a:xfrm>
            <a:custGeom>
              <a:avLst/>
              <a:gdLst/>
              <a:ahLst/>
              <a:cxnLst/>
              <a:rect l="l" t="t" r="r" b="b"/>
              <a:pathLst>
                <a:path w="5174615" h="2969895">
                  <a:moveTo>
                    <a:pt x="2051280" y="2969470"/>
                  </a:moveTo>
                  <a:lnTo>
                    <a:pt x="2106765" y="2963720"/>
                  </a:lnTo>
                  <a:lnTo>
                    <a:pt x="2152163" y="2947033"/>
                  </a:lnTo>
                  <a:lnTo>
                    <a:pt x="5141652" y="1219423"/>
                  </a:lnTo>
                  <a:lnTo>
                    <a:pt x="5172075" y="1187399"/>
                  </a:lnTo>
                  <a:lnTo>
                    <a:pt x="5174159" y="1175672"/>
                  </a:lnTo>
                  <a:lnTo>
                    <a:pt x="5170673" y="1159371"/>
                  </a:lnTo>
                  <a:lnTo>
                    <a:pt x="5144367" y="1126767"/>
                  </a:lnTo>
                  <a:lnTo>
                    <a:pt x="3257388" y="33654"/>
                  </a:lnTo>
                  <a:lnTo>
                    <a:pt x="3194197" y="8834"/>
                  </a:lnTo>
                  <a:lnTo>
                    <a:pt x="3121757" y="0"/>
                  </a:lnTo>
                  <a:lnTo>
                    <a:pt x="3093069" y="1454"/>
                  </a:lnTo>
                  <a:lnTo>
                    <a:pt x="3041997" y="12778"/>
                  </a:lnTo>
                  <a:lnTo>
                    <a:pt x="32506" y="1748924"/>
                  </a:lnTo>
                  <a:lnTo>
                    <a:pt x="2084" y="1780949"/>
                  </a:lnTo>
                  <a:lnTo>
                    <a:pt x="0" y="1792675"/>
                  </a:lnTo>
                  <a:lnTo>
                    <a:pt x="3485" y="1808977"/>
                  </a:lnTo>
                  <a:lnTo>
                    <a:pt x="29791" y="1841580"/>
                  </a:lnTo>
                  <a:lnTo>
                    <a:pt x="1916770" y="2935815"/>
                  </a:lnTo>
                  <a:lnTo>
                    <a:pt x="1979822" y="2960635"/>
                  </a:lnTo>
                  <a:lnTo>
                    <a:pt x="2051280" y="2969470"/>
                  </a:lnTo>
                  <a:close/>
                </a:path>
              </a:pathLst>
            </a:custGeom>
            <a:solidFill>
              <a:srgbClr val="F6B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835026" y="3370900"/>
              <a:ext cx="4190365" cy="4726305"/>
            </a:xfrm>
            <a:custGeom>
              <a:avLst/>
              <a:gdLst/>
              <a:ahLst/>
              <a:cxnLst/>
              <a:rect l="l" t="t" r="r" b="b"/>
              <a:pathLst>
                <a:path w="4190365" h="4726305">
                  <a:moveTo>
                    <a:pt x="1121" y="3861320"/>
                  </a:moveTo>
                  <a:lnTo>
                    <a:pt x="2986126" y="2135954"/>
                  </a:lnTo>
                  <a:lnTo>
                    <a:pt x="2986126" y="0"/>
                  </a:lnTo>
                  <a:lnTo>
                    <a:pt x="0" y="1725366"/>
                  </a:lnTo>
                  <a:lnTo>
                    <a:pt x="1121" y="1725366"/>
                  </a:lnTo>
                  <a:lnTo>
                    <a:pt x="1121" y="3861320"/>
                  </a:lnTo>
                  <a:close/>
                </a:path>
                <a:path w="4190365" h="4726305">
                  <a:moveTo>
                    <a:pt x="1286814" y="4726247"/>
                  </a:moveTo>
                  <a:lnTo>
                    <a:pt x="4189993" y="3047997"/>
                  </a:lnTo>
                  <a:lnTo>
                    <a:pt x="3160989" y="2453430"/>
                  </a:lnTo>
                  <a:lnTo>
                    <a:pt x="257811" y="4131680"/>
                  </a:lnTo>
                  <a:lnTo>
                    <a:pt x="1286814" y="4726247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31019" y="2985870"/>
              <a:ext cx="5345659" cy="57464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6119664" y="321912"/>
            <a:ext cx="6503205" cy="21858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spcBef>
                <a:spcPts val="125"/>
              </a:spcBef>
            </a:pPr>
            <a:r>
              <a:rPr lang="ru-RU" spc="-5" dirty="0">
                <a:latin typeface="Century Gothic" pitchFamily="34" charset="0"/>
              </a:rPr>
              <a:t>Научный </a:t>
            </a:r>
            <a:r>
              <a:rPr spc="-114" dirty="0" err="1" smtClean="0">
                <a:latin typeface="Century Gothic" pitchFamily="34" charset="0"/>
              </a:rPr>
              <a:t>трек</a:t>
            </a:r>
            <a:r>
              <a:rPr lang="ru-RU" spc="-114" dirty="0" smtClean="0">
                <a:latin typeface="Century Gothic" pitchFamily="34" charset="0"/>
              </a:rPr>
              <a:t> </a:t>
            </a:r>
            <a:r>
              <a:rPr lang="ru-RU" spc="-1710" dirty="0" smtClean="0">
                <a:latin typeface="Century Gothic" pitchFamily="34" charset="0"/>
              </a:rPr>
              <a:t>«И</a:t>
            </a:r>
            <a:r>
              <a:rPr lang="ru-RU" spc="-195" dirty="0" smtClean="0">
                <a:latin typeface="Century Gothic" pitchFamily="34" charset="0"/>
              </a:rPr>
              <a:t>сследую</a:t>
            </a:r>
            <a:r>
              <a:rPr lang="ru-RU" spc="-1705" dirty="0" smtClean="0">
                <a:latin typeface="Century Gothic" pitchFamily="34" charset="0"/>
              </a:rPr>
              <a:t>»</a:t>
            </a:r>
            <a:endParaRPr spc="-114" dirty="0">
              <a:latin typeface="Century Gothic" pitchFamily="34" charset="0"/>
            </a:endParaRPr>
          </a:p>
        </p:txBody>
      </p:sp>
      <p:pic>
        <p:nvPicPr>
          <p:cNvPr id="5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7739" y="784092"/>
            <a:ext cx="1280013" cy="1743180"/>
          </a:xfrm>
          <a:prstGeom prst="rect">
            <a:avLst/>
          </a:prstGeom>
        </p:spPr>
      </p:pic>
      <p:sp>
        <p:nvSpPr>
          <p:cNvPr id="7" name="object 5"/>
          <p:cNvSpPr txBox="1"/>
          <p:nvPr/>
        </p:nvSpPr>
        <p:spPr>
          <a:xfrm>
            <a:off x="571440" y="5857880"/>
            <a:ext cx="3724910" cy="34027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3300"/>
              </a:lnSpc>
              <a:spcBef>
                <a:spcPts val="100"/>
              </a:spcBef>
            </a:pPr>
            <a:r>
              <a:rPr lang="ru-RU" sz="3200" b="1" spc="-135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1</a:t>
            </a:r>
            <a:r>
              <a:rPr lang="ru-RU" sz="3200" b="1" spc="-25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 </a:t>
            </a:r>
            <a:r>
              <a:rPr lang="ru-RU" sz="3200" b="1" spc="-90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к</a:t>
            </a:r>
            <a:r>
              <a:rPr lang="ru-RU" sz="3200" b="1" spc="-20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у</a:t>
            </a:r>
            <a:r>
              <a:rPr lang="ru-RU" sz="3200" b="1" spc="45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р</a:t>
            </a:r>
            <a:r>
              <a:rPr lang="ru-RU" sz="3200" b="1" spc="165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с</a:t>
            </a:r>
          </a:p>
          <a:p>
            <a:pPr marL="12700" marR="5080">
              <a:lnSpc>
                <a:spcPct val="113300"/>
              </a:lnSpc>
              <a:spcBef>
                <a:spcPts val="100"/>
              </a:spcBef>
            </a:pPr>
            <a:endParaRPr lang="ru-RU" sz="3200" dirty="0" smtClean="0">
              <a:latin typeface="Century Gothic" pitchFamily="34" charset="0"/>
              <a:cs typeface="Tahoma"/>
            </a:endParaRPr>
          </a:p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spc="-1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1</a:t>
            </a:r>
            <a:r>
              <a:rPr sz="160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.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Формирование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базовых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3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знаний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5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 </a:t>
            </a:r>
            <a:r>
              <a:rPr sz="1600" spc="-54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умений </a:t>
            </a:r>
            <a:r>
              <a:rPr sz="1600" spc="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исследовательской </a:t>
            </a:r>
            <a:r>
              <a:rPr sz="1600" spc="1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1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я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1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1600" spc="-1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ь</a:t>
            </a:r>
            <a:r>
              <a:rPr sz="1600" spc="-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2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: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1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9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г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,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,  </a:t>
            </a:r>
            <a:r>
              <a:rPr sz="1600" spc="-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60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м</a:t>
            </a:r>
            <a:r>
              <a:rPr sz="1600" spc="-195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sz="1600" spc="-125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ш</a:t>
            </a:r>
            <a:r>
              <a:rPr sz="1600" spc="-100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1600" spc="80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65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-60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80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1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.</a:t>
            </a:r>
            <a:endParaRPr lang="ru-RU" sz="1600" spc="-140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lang="ru-RU" sz="1600" spc="-1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2.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1600" spc="-19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lang="ru-RU"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lang="ru-RU" sz="1600" spc="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-1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1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9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lang="ru-RU" sz="1600" spc="-1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-19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lang="ru-RU" sz="1600" spc="-1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х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1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сс</a:t>
            </a:r>
            <a:r>
              <a:rPr lang="ru-RU" sz="1600" spc="-1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lang="ru-RU" sz="1600" spc="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до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1600" spc="1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й  </a:t>
            </a:r>
            <a:r>
              <a:rPr lang="ru-RU" sz="1600" spc="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под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руководством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ученых-наставников.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</a:p>
          <a:p>
            <a:pPr marL="12700" marR="5080">
              <a:lnSpc>
                <a:spcPct val="113300"/>
              </a:lnSpc>
              <a:spcBef>
                <a:spcPts val="100"/>
              </a:spcBef>
            </a:pPr>
            <a:endParaRPr lang="ru-RU" sz="1600" spc="-185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</p:txBody>
      </p:sp>
      <p:sp>
        <p:nvSpPr>
          <p:cNvPr id="11" name="object 9"/>
          <p:cNvSpPr txBox="1"/>
          <p:nvPr/>
        </p:nvSpPr>
        <p:spPr>
          <a:xfrm>
            <a:off x="4786282" y="4857748"/>
            <a:ext cx="3703320" cy="3655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5880" algn="ctr">
              <a:lnSpc>
                <a:spcPct val="113300"/>
              </a:lnSpc>
              <a:spcBef>
                <a:spcPts val="100"/>
              </a:spcBef>
              <a:tabLst>
                <a:tab pos="238125" algn="l"/>
              </a:tabLst>
            </a:pPr>
            <a:r>
              <a:rPr lang="ru-RU" sz="3200" b="1" spc="-135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2</a:t>
            </a:r>
            <a:r>
              <a:rPr lang="ru-RU" sz="3200" b="1" spc="-25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 </a:t>
            </a:r>
            <a:r>
              <a:rPr lang="ru-RU" sz="3200" b="1" spc="-90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к</a:t>
            </a:r>
            <a:r>
              <a:rPr lang="ru-RU" sz="3200" b="1" spc="-20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у</a:t>
            </a:r>
            <a:r>
              <a:rPr lang="ru-RU" sz="3200" b="1" spc="45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р</a:t>
            </a:r>
            <a:r>
              <a:rPr lang="ru-RU" sz="3200" b="1" spc="165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с</a:t>
            </a:r>
          </a:p>
          <a:p>
            <a:pPr marL="12700" marR="55880" algn="ctr">
              <a:lnSpc>
                <a:spcPct val="113300"/>
              </a:lnSpc>
              <a:spcBef>
                <a:spcPts val="100"/>
              </a:spcBef>
              <a:tabLst>
                <a:tab pos="238125" algn="l"/>
              </a:tabLst>
            </a:pPr>
            <a:endParaRPr lang="ru-RU" sz="3200" dirty="0" smtClean="0">
              <a:latin typeface="Century Gothic" pitchFamily="34" charset="0"/>
              <a:cs typeface="Tahoma"/>
            </a:endParaRPr>
          </a:p>
          <a:p>
            <a:pPr marL="12700" marR="55880">
              <a:lnSpc>
                <a:spcPct val="113300"/>
              </a:lnSpc>
              <a:spcBef>
                <a:spcPts val="100"/>
              </a:spcBef>
              <a:buAutoNum type="arabicPeriod"/>
              <a:tabLst>
                <a:tab pos="238125" algn="l"/>
              </a:tabLst>
            </a:pPr>
            <a:r>
              <a:rPr sz="1600" spc="-4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Развитие</a:t>
            </a:r>
            <a:r>
              <a:rPr sz="1600" spc="-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1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исследовательских </a:t>
            </a:r>
            <a:r>
              <a:rPr sz="1600" spc="-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1600" spc="-19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sz="1600" spc="-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160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,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9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г</a:t>
            </a:r>
            <a:r>
              <a:rPr sz="1600" spc="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м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-1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,  </a:t>
            </a:r>
            <a:r>
              <a:rPr sz="1600" spc="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м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4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ц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5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5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б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1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  </a:t>
            </a:r>
            <a:r>
              <a:rPr sz="1600" spc="-5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PowerPoint;</a:t>
            </a:r>
            <a:endParaRPr sz="1600" dirty="0">
              <a:latin typeface="Century Gothic" pitchFamily="34" charset="0"/>
              <a:cs typeface="Verdana"/>
            </a:endParaRPr>
          </a:p>
          <a:p>
            <a:pPr marL="12700" marR="5080">
              <a:lnSpc>
                <a:spcPct val="113300"/>
              </a:lnSpc>
              <a:buFontTx/>
              <a:buAutoNum type="arabicPeriod"/>
              <a:tabLst>
                <a:tab pos="238125" algn="l"/>
              </a:tabLst>
            </a:pPr>
            <a:r>
              <a:rPr sz="1600" spc="-9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160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9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160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sz="1600" spc="-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-19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sz="1600" spc="-1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х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сс</a:t>
            </a:r>
            <a:r>
              <a:rPr sz="1600" spc="-1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до</a:t>
            </a:r>
            <a:r>
              <a:rPr sz="1600" spc="-1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5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й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  </a:t>
            </a:r>
            <a:r>
              <a:rPr sz="1600" spc="-185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-105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1600" spc="70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85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-140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sz="1600" spc="80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175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175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-60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180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х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17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7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6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-17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-9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1600" spc="8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17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12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8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х</a:t>
            </a:r>
            <a:r>
              <a:rPr sz="1600" spc="-1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.</a:t>
            </a:r>
            <a:r>
              <a:rPr lang="ru-RU"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 академическая </a:t>
            </a:r>
            <a:r>
              <a:rPr lang="ru-RU"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мобильность</a:t>
            </a:r>
          </a:p>
          <a:p>
            <a:pPr marL="12700" marR="5080">
              <a:lnSpc>
                <a:spcPct val="113300"/>
              </a:lnSpc>
              <a:buFontTx/>
              <a:buAutoNum type="arabicPeriod"/>
              <a:tabLst>
                <a:tab pos="238125" algn="l"/>
              </a:tabLst>
            </a:pPr>
            <a:endParaRPr lang="ru-RU" sz="1600" spc="-185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12700" marR="5080">
              <a:lnSpc>
                <a:spcPct val="113300"/>
              </a:lnSpc>
              <a:buFontTx/>
              <a:buAutoNum type="arabicPeriod"/>
              <a:tabLst>
                <a:tab pos="238125" algn="l"/>
              </a:tabLst>
            </a:pPr>
            <a:endParaRPr lang="ru-RU" sz="1600" spc="-185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</p:txBody>
      </p:sp>
      <p:sp>
        <p:nvSpPr>
          <p:cNvPr id="14" name="object 12"/>
          <p:cNvSpPr txBox="1"/>
          <p:nvPr/>
        </p:nvSpPr>
        <p:spPr>
          <a:xfrm>
            <a:off x="8501058" y="3214674"/>
            <a:ext cx="4572032" cy="3680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3300"/>
              </a:lnSpc>
              <a:spcBef>
                <a:spcPts val="100"/>
              </a:spcBef>
            </a:pPr>
            <a:r>
              <a:rPr lang="ru-RU" sz="3200" b="1" spc="-135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3</a:t>
            </a:r>
            <a:r>
              <a:rPr lang="ru-RU" sz="3200" b="1" spc="-25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 </a:t>
            </a:r>
            <a:r>
              <a:rPr lang="ru-RU" sz="3200" b="1" spc="-90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к</a:t>
            </a:r>
            <a:r>
              <a:rPr lang="ru-RU" sz="3200" b="1" spc="-20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у</a:t>
            </a:r>
            <a:r>
              <a:rPr lang="ru-RU" sz="3200" b="1" spc="45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р</a:t>
            </a:r>
            <a:r>
              <a:rPr lang="ru-RU" sz="3200" b="1" spc="165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с</a:t>
            </a:r>
          </a:p>
          <a:p>
            <a:pPr marL="12700" marR="5080" algn="ctr">
              <a:lnSpc>
                <a:spcPct val="113300"/>
              </a:lnSpc>
              <a:spcBef>
                <a:spcPts val="100"/>
              </a:spcBef>
            </a:pPr>
            <a:endParaRPr lang="ru-RU" sz="3200" dirty="0" smtClean="0">
              <a:latin typeface="Century Gothic" pitchFamily="34" charset="0"/>
              <a:cs typeface="Tahoma"/>
            </a:endParaRPr>
          </a:p>
          <a:p>
            <a:pPr marL="355600" marR="5080" indent="-342900">
              <a:lnSpc>
                <a:spcPct val="113300"/>
              </a:lnSpc>
              <a:spcBef>
                <a:spcPts val="100"/>
              </a:spcBef>
            </a:pP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      1. </a:t>
            </a:r>
            <a:r>
              <a:rPr sz="1600" spc="-18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1600" spc="-19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sz="1600" spc="8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12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8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б</a:t>
            </a:r>
            <a:r>
              <a:rPr sz="1600" spc="7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8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-17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13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б</a:t>
            </a:r>
            <a:r>
              <a:rPr sz="1600" spc="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-1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нн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9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г</a:t>
            </a:r>
            <a:r>
              <a:rPr sz="1600" spc="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175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185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-60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100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1600" spc="-155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я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6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12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9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1600" spc="-14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sz="1600" spc="-6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7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-</a:t>
            </a:r>
            <a:r>
              <a:rPr lang="ru-RU"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17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сс</a:t>
            </a:r>
            <a:r>
              <a:rPr sz="1600" spc="-10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1600" spc="8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7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до</a:t>
            </a:r>
            <a:r>
              <a:rPr sz="1600" spc="-10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1600" spc="12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8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8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10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1600" spc="-10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ь</a:t>
            </a:r>
            <a:r>
              <a:rPr sz="1600" spc="17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17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7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5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й</a:t>
            </a:r>
            <a:r>
              <a:rPr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б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,  </a:t>
            </a:r>
            <a:r>
              <a:rPr sz="1600" spc="-9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1600" spc="-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1600" spc="-1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проектами</a:t>
            </a:r>
            <a:r>
              <a:rPr sz="160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,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</a:t>
            </a:r>
            <a:r>
              <a:rPr sz="1600" spc="-1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  </a:t>
            </a:r>
            <a:r>
              <a:rPr sz="16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эмоционального</a:t>
            </a:r>
            <a:r>
              <a:rPr sz="1600" spc="-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80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интеллекта</a:t>
            </a:r>
            <a:r>
              <a:rPr sz="1600" spc="-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;</a:t>
            </a:r>
            <a:r>
              <a:rPr lang="ru-RU" sz="1600" spc="-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</a:p>
          <a:p>
            <a:pPr marL="355600" marR="5080" indent="-342900">
              <a:lnSpc>
                <a:spcPct val="113300"/>
              </a:lnSpc>
              <a:spcBef>
                <a:spcPts val="100"/>
              </a:spcBef>
            </a:pPr>
            <a:r>
              <a:rPr lang="ru-RU" sz="1600" spc="-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     2. О</a:t>
            </a:r>
            <a:r>
              <a:rPr lang="ru-RU" sz="1600" spc="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б</a:t>
            </a:r>
            <a:r>
              <a:rPr lang="ru-RU" sz="1600" spc="-9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lang="ru-RU" sz="1600" spc="-1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lang="ru-RU" sz="1600" spc="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lang="ru-RU" sz="1600" spc="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1600" spc="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9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lang="ru-RU" sz="1600" spc="-1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lang="ru-RU" sz="1600" spc="1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1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1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9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lang="ru-RU" sz="1600" spc="-1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-1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-  </a:t>
            </a:r>
            <a:r>
              <a:rPr lang="ru-RU" sz="1600" spc="-1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исследовательских </a:t>
            </a:r>
            <a:r>
              <a:rPr lang="ru-RU" sz="1600" spc="-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проектах </a:t>
            </a:r>
            <a:r>
              <a:rPr lang="ru-RU" sz="16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по </a:t>
            </a:r>
            <a:r>
              <a:rPr lang="ru-RU" sz="1600" spc="-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заказу </a:t>
            </a:r>
            <a:r>
              <a:rPr lang="ru-RU" sz="1600" spc="-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lang="ru-RU" sz="1600" spc="1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ё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1600" spc="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1600" spc="-3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/</a:t>
            </a:r>
            <a:r>
              <a:rPr lang="ru-RU" sz="1600" spc="-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</a:t>
            </a:r>
            <a:r>
              <a:rPr lang="ru-RU" sz="1600" spc="1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1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1600" spc="1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</a:t>
            </a:r>
            <a:r>
              <a:rPr lang="ru-RU" sz="1600" spc="-1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1600" spc="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-1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1600" spc="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м</a:t>
            </a:r>
            <a:r>
              <a:rPr lang="ru-RU" sz="1600" spc="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1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1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9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lang="ru-RU" sz="1600" spc="-1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lang="ru-RU" sz="1600" spc="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ё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-19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lang="ru-RU" sz="1600" spc="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м</a:t>
            </a:r>
            <a:r>
              <a:rPr lang="ru-RU" sz="1600" spc="-1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-  </a:t>
            </a:r>
            <a:r>
              <a:rPr lang="ru-RU" sz="1600" spc="-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наставником.</a:t>
            </a:r>
            <a:endParaRPr lang="ru-RU" sz="1600" dirty="0" smtClean="0">
              <a:latin typeface="Century Gothic" pitchFamily="34" charset="0"/>
              <a:cs typeface="Verdana"/>
            </a:endParaRPr>
          </a:p>
          <a:p>
            <a:pPr marL="355600" marR="5080" indent="-342900">
              <a:lnSpc>
                <a:spcPct val="113300"/>
              </a:lnSpc>
              <a:spcBef>
                <a:spcPts val="100"/>
              </a:spcBef>
            </a:pPr>
            <a:r>
              <a:rPr lang="ru-RU" sz="1600" spc="-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    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8" name="object 16"/>
          <p:cNvSpPr txBox="1"/>
          <p:nvPr/>
        </p:nvSpPr>
        <p:spPr>
          <a:xfrm>
            <a:off x="13358842" y="1857352"/>
            <a:ext cx="4572032" cy="3693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3300"/>
              </a:lnSpc>
              <a:spcBef>
                <a:spcPts val="100"/>
              </a:spcBef>
            </a:pPr>
            <a:r>
              <a:rPr lang="ru-RU" sz="3200" b="1" spc="-135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4</a:t>
            </a:r>
            <a:r>
              <a:rPr lang="ru-RU" sz="3200" b="1" spc="-25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 </a:t>
            </a:r>
            <a:r>
              <a:rPr lang="ru-RU" sz="3200" b="1" spc="-90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к</a:t>
            </a:r>
            <a:r>
              <a:rPr lang="ru-RU" sz="3200" b="1" spc="-20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у</a:t>
            </a:r>
            <a:r>
              <a:rPr lang="ru-RU" sz="3200" b="1" spc="45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р</a:t>
            </a:r>
            <a:r>
              <a:rPr lang="ru-RU" sz="3200" b="1" spc="165" dirty="0" smtClean="0">
                <a:solidFill>
                  <a:srgbClr val="94DDDE"/>
                </a:solidFill>
                <a:latin typeface="Century Gothic" pitchFamily="34" charset="0"/>
                <a:cs typeface="Tahoma"/>
              </a:rPr>
              <a:t>с</a:t>
            </a:r>
          </a:p>
          <a:p>
            <a:pPr marL="12700" marR="5080" algn="ctr">
              <a:lnSpc>
                <a:spcPct val="113300"/>
              </a:lnSpc>
              <a:spcBef>
                <a:spcPts val="100"/>
              </a:spcBef>
            </a:pPr>
            <a:endParaRPr lang="ru-RU" sz="3200" dirty="0" smtClean="0">
              <a:latin typeface="Century Gothic" pitchFamily="34" charset="0"/>
              <a:cs typeface="Tahoma"/>
            </a:endParaRPr>
          </a:p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lang="ru-RU" sz="1600" spc="1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1.</a:t>
            </a:r>
            <a:r>
              <a:rPr sz="1600" spc="12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8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б</a:t>
            </a:r>
            <a:r>
              <a:rPr sz="1600" spc="-9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1600" spc="-14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sz="1600" spc="8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6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-6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8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9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160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1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9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160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sz="1600" spc="-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-  </a:t>
            </a:r>
            <a:r>
              <a:rPr sz="1600" spc="-1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исследовательских </a:t>
            </a:r>
            <a:r>
              <a:rPr sz="1600" spc="-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проектах </a:t>
            </a:r>
            <a:r>
              <a:rPr sz="16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по </a:t>
            </a:r>
            <a:r>
              <a:rPr sz="1600" spc="-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заказу </a:t>
            </a:r>
            <a:r>
              <a:rPr sz="1600" spc="-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-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1600" spc="-3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/</a:t>
            </a:r>
            <a:r>
              <a:rPr sz="1600" spc="-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</a:t>
            </a:r>
            <a:r>
              <a:rPr sz="160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1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1600" spc="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м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1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1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9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160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ё</a:t>
            </a:r>
            <a:r>
              <a:rPr sz="1600" spc="-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-19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sz="1600" spc="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м</a:t>
            </a:r>
            <a:r>
              <a:rPr sz="1600" spc="-1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-  </a:t>
            </a:r>
            <a:r>
              <a:rPr sz="1600" spc="-35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наставником</a:t>
            </a:r>
            <a:r>
              <a:rPr sz="1600" spc="-3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;</a:t>
            </a:r>
            <a:r>
              <a:rPr lang="ru-RU" sz="1600" spc="-1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</a:p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lang="ru-RU" sz="1600" spc="-1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2.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1600" spc="-19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lang="ru-RU"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lang="ru-RU" sz="1600" spc="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-1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1600" spc="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1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1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1600" spc="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-1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ь</a:t>
            </a:r>
            <a:r>
              <a:rPr lang="ru-RU" sz="1600" spc="1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ю  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1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1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1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4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(</a:t>
            </a:r>
            <a:r>
              <a:rPr lang="ru-RU" sz="1600" spc="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</a:t>
            </a:r>
            <a:r>
              <a:rPr lang="ru-RU" sz="1600" spc="-1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lang="ru-RU" sz="1600" spc="-15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я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1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-9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lang="ru-RU" sz="1600" spc="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</a:t>
            </a:r>
            <a:r>
              <a:rPr lang="ru-RU" sz="1600" spc="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-1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3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1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1600" spc="-9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1600" spc="1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lang="ru-RU" sz="1600" spc="-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  </a:t>
            </a:r>
            <a:r>
              <a:rPr lang="ru-RU" sz="1600" spc="-9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школьников).</a:t>
            </a:r>
            <a:r>
              <a:rPr lang="ru-RU" sz="1600" spc="-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</a:p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lang="ru-RU" sz="1600" spc="-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3. Разработка собственных научных продуктов</a:t>
            </a:r>
          </a:p>
          <a:p>
            <a:pPr marL="12700" marR="5080">
              <a:lnSpc>
                <a:spcPct val="113300"/>
              </a:lnSpc>
              <a:spcBef>
                <a:spcPts val="100"/>
              </a:spcBef>
            </a:pPr>
            <a:endParaRPr lang="ru-RU" sz="1600" spc="-25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</p:txBody>
      </p:sp>
      <p:pic>
        <p:nvPicPr>
          <p:cNvPr id="21" name="Picture 5" descr="C:\Users\user\Downloads\free-sticker-study-866357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50" y="2071666"/>
            <a:ext cx="2500330" cy="2500330"/>
          </a:xfrm>
          <a:prstGeom prst="rect">
            <a:avLst/>
          </a:prstGeom>
          <a:noFill/>
        </p:spPr>
      </p:pic>
      <p:pic>
        <p:nvPicPr>
          <p:cNvPr id="22" name="Picture 2" descr="C:\Users\user\Downloads\free-sticker-course-866343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54" y="3000360"/>
            <a:ext cx="2643206" cy="2643206"/>
          </a:xfrm>
          <a:prstGeom prst="rect">
            <a:avLst/>
          </a:prstGeom>
          <a:noFill/>
        </p:spPr>
      </p:pic>
      <p:pic>
        <p:nvPicPr>
          <p:cNvPr id="23" name="Picture 3" descr="C:\Users\user\Downloads\free-sticker-graduation-866346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843641" y="6422519"/>
            <a:ext cx="3438872" cy="3438872"/>
          </a:xfrm>
          <a:prstGeom prst="rect">
            <a:avLst/>
          </a:prstGeom>
          <a:noFill/>
        </p:spPr>
      </p:pic>
      <p:pic>
        <p:nvPicPr>
          <p:cNvPr id="24" name="Picture 4" descr="C:\Users\user\Downloads\free-sticker-scholarship-866355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991045" y="6863241"/>
            <a:ext cx="3071798" cy="30717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lang="ru-RU" spc="-5" dirty="0">
                <a:latin typeface="Century Gothic" pitchFamily="34" charset="0"/>
              </a:rPr>
              <a:t>Научный </a:t>
            </a:r>
            <a:r>
              <a:rPr spc="-114" dirty="0" smtClean="0">
                <a:latin typeface="Century Gothic" pitchFamily="34" charset="0"/>
              </a:rPr>
              <a:t>трек</a:t>
            </a:r>
            <a:endParaRPr spc="-114" dirty="0">
              <a:latin typeface="Century Gothic" pitchFamily="34" charset="0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pc="-1710" dirty="0" smtClean="0">
                <a:latin typeface="Century Gothic" pitchFamily="34" charset="0"/>
              </a:rPr>
              <a:t>«</a:t>
            </a:r>
            <a:r>
              <a:rPr lang="ru-RU" spc="-1710" dirty="0" smtClean="0">
                <a:latin typeface="Century Gothic" pitchFamily="34" charset="0"/>
              </a:rPr>
              <a:t>       И</a:t>
            </a:r>
            <a:r>
              <a:rPr lang="ru-RU" spc="-195" dirty="0" smtClean="0">
                <a:latin typeface="Century Gothic" pitchFamily="34" charset="0"/>
              </a:rPr>
              <a:t>сследую</a:t>
            </a:r>
            <a:r>
              <a:rPr spc="-1705" dirty="0" smtClean="0">
                <a:latin typeface="Century Gothic" pitchFamily="34" charset="0"/>
              </a:rPr>
              <a:t>»</a:t>
            </a:r>
            <a:endParaRPr spc="-1705" dirty="0">
              <a:latin typeface="Century Gothic" pitchFamily="34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7739" y="784092"/>
            <a:ext cx="1280013" cy="17431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42878" y="3929054"/>
            <a:ext cx="9091928" cy="607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17525">
              <a:lnSpc>
                <a:spcPct val="101699"/>
              </a:lnSpc>
              <a:spcBef>
                <a:spcPts val="95"/>
              </a:spcBef>
            </a:pPr>
            <a:r>
              <a:rPr lang="ru-RU" sz="2150" spc="-40" dirty="0" smtClean="0">
                <a:solidFill>
                  <a:srgbClr val="94DDDE"/>
                </a:solidFill>
                <a:latin typeface="Verdana"/>
                <a:cs typeface="Verdana"/>
              </a:rPr>
              <a:t>1. Интерактивная</a:t>
            </a:r>
            <a:r>
              <a:rPr lang="ru-RU" sz="2150" spc="-155" dirty="0" smtClean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lang="ru-RU" sz="2150" spc="-75" dirty="0" smtClean="0">
                <a:solidFill>
                  <a:srgbClr val="94DDDE"/>
                </a:solidFill>
                <a:latin typeface="Verdana"/>
                <a:cs typeface="Verdana"/>
              </a:rPr>
              <a:t>лекция</a:t>
            </a:r>
            <a:r>
              <a:rPr lang="ru-RU" sz="2150" spc="-150" dirty="0" smtClean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lang="ru-RU" sz="2150" spc="-85" dirty="0" smtClean="0">
                <a:solidFill>
                  <a:srgbClr val="94DDDE"/>
                </a:solidFill>
                <a:latin typeface="Verdana"/>
                <a:cs typeface="Verdana"/>
              </a:rPr>
              <a:t>«Наука</a:t>
            </a:r>
            <a:r>
              <a:rPr lang="ru-RU" sz="2150" spc="-150" dirty="0" smtClean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lang="ru-RU" sz="2150" spc="-60" dirty="0" smtClean="0">
                <a:solidFill>
                  <a:srgbClr val="94DDDE"/>
                </a:solidFill>
                <a:latin typeface="Verdana"/>
                <a:cs typeface="Verdana"/>
              </a:rPr>
              <a:t>для</a:t>
            </a:r>
            <a:r>
              <a:rPr lang="ru-RU" sz="2150" spc="-150" dirty="0" smtClean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lang="ru-RU" sz="2150" spc="-35" dirty="0" smtClean="0">
                <a:solidFill>
                  <a:srgbClr val="94DDDE"/>
                </a:solidFill>
                <a:latin typeface="Verdana"/>
                <a:cs typeface="Verdana"/>
              </a:rPr>
              <a:t>поколения</a:t>
            </a:r>
            <a:r>
              <a:rPr lang="ru-RU" sz="2150" spc="-150" dirty="0" smtClean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lang="ru-RU" sz="2150" spc="-420" dirty="0" smtClean="0">
                <a:solidFill>
                  <a:srgbClr val="94DDDE"/>
                </a:solidFill>
                <a:latin typeface="Verdana"/>
                <a:cs typeface="Verdana"/>
              </a:rPr>
              <a:t>Z»:</a:t>
            </a:r>
            <a:r>
              <a:rPr lang="ru-RU" sz="2150" spc="-150" dirty="0" smtClean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lang="ru-RU" sz="2150" spc="30" dirty="0" smtClean="0">
                <a:solidFill>
                  <a:srgbClr val="94DDDE"/>
                </a:solidFill>
                <a:latin typeface="Verdana"/>
                <a:cs typeface="Verdana"/>
              </a:rPr>
              <a:t>Основные</a:t>
            </a:r>
            <a:endParaRPr lang="ru-RU" sz="2150" dirty="0" smtClean="0">
              <a:latin typeface="Verdana"/>
              <a:cs typeface="Verdana"/>
            </a:endParaRPr>
          </a:p>
          <a:p>
            <a:pPr marL="12700" marR="517525">
              <a:lnSpc>
                <a:spcPct val="101699"/>
              </a:lnSpc>
              <a:spcBef>
                <a:spcPts val="95"/>
              </a:spcBef>
            </a:pPr>
            <a:r>
              <a:rPr sz="2150" spc="35" dirty="0" err="1" smtClean="0">
                <a:solidFill>
                  <a:srgbClr val="94DDDE"/>
                </a:solidFill>
                <a:latin typeface="Verdana"/>
                <a:cs typeface="Verdana"/>
              </a:rPr>
              <a:t>профессиональные</a:t>
            </a:r>
            <a:r>
              <a:rPr sz="2150" spc="-150" dirty="0" smtClean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10" dirty="0">
                <a:solidFill>
                  <a:srgbClr val="94DDDE"/>
                </a:solidFill>
                <a:latin typeface="Verdana"/>
                <a:cs typeface="Verdana"/>
              </a:rPr>
              <a:t>стратегии</a:t>
            </a:r>
            <a:r>
              <a:rPr sz="2150" spc="-150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60" dirty="0">
                <a:solidFill>
                  <a:srgbClr val="94DDDE"/>
                </a:solidFill>
                <a:latin typeface="Verdana"/>
                <a:cs typeface="Verdana"/>
              </a:rPr>
              <a:t>для</a:t>
            </a:r>
            <a:r>
              <a:rPr sz="2150" spc="-14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15" dirty="0">
                <a:solidFill>
                  <a:srgbClr val="94DDDE"/>
                </a:solidFill>
                <a:latin typeface="Verdana"/>
                <a:cs typeface="Verdana"/>
              </a:rPr>
              <a:t>молодых</a:t>
            </a:r>
            <a:r>
              <a:rPr sz="2150" spc="-150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50" dirty="0">
                <a:solidFill>
                  <a:srgbClr val="94DDDE"/>
                </a:solidFill>
                <a:latin typeface="Verdana"/>
                <a:cs typeface="Verdana"/>
              </a:rPr>
              <a:t>исследователей</a:t>
            </a:r>
            <a:r>
              <a:rPr sz="2150" spc="-150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110" dirty="0">
                <a:solidFill>
                  <a:srgbClr val="94DDDE"/>
                </a:solidFill>
                <a:latin typeface="Verdana"/>
                <a:cs typeface="Verdana"/>
              </a:rPr>
              <a:t>в </a:t>
            </a:r>
            <a:r>
              <a:rPr sz="2150" spc="-740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80" dirty="0">
                <a:solidFill>
                  <a:srgbClr val="94DDDE"/>
                </a:solidFill>
                <a:latin typeface="Verdana"/>
                <a:cs typeface="Verdana"/>
              </a:rPr>
              <a:t>современном</a:t>
            </a:r>
            <a:r>
              <a:rPr sz="2150" spc="-160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85" dirty="0">
                <a:solidFill>
                  <a:srgbClr val="94DDDE"/>
                </a:solidFill>
                <a:latin typeface="Verdana"/>
                <a:cs typeface="Verdana"/>
              </a:rPr>
              <a:t>мире</a:t>
            </a:r>
            <a:endParaRPr sz="21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 dirty="0">
              <a:latin typeface="Verdana"/>
              <a:cs typeface="Verdana"/>
            </a:endParaRPr>
          </a:p>
          <a:p>
            <a:pPr marL="12700" marR="383540">
              <a:lnSpc>
                <a:spcPct val="101699"/>
              </a:lnSpc>
              <a:tabLst>
                <a:tab pos="320675" algn="l"/>
              </a:tabLst>
            </a:pPr>
            <a:r>
              <a:rPr lang="ru-RU" sz="2150" spc="-40" dirty="0" smtClean="0">
                <a:solidFill>
                  <a:srgbClr val="94DDDE"/>
                </a:solidFill>
                <a:latin typeface="Verdana"/>
                <a:cs typeface="Verdana"/>
              </a:rPr>
              <a:t>2.</a:t>
            </a:r>
            <a:r>
              <a:rPr sz="2150" spc="-40" dirty="0" err="1" smtClean="0">
                <a:solidFill>
                  <a:srgbClr val="94DDDE"/>
                </a:solidFill>
                <a:latin typeface="Verdana"/>
                <a:cs typeface="Verdana"/>
              </a:rPr>
              <a:t>Интерактивная</a:t>
            </a:r>
            <a:r>
              <a:rPr sz="2150" spc="-155" dirty="0" smtClean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75" dirty="0">
                <a:solidFill>
                  <a:srgbClr val="94DDDE"/>
                </a:solidFill>
                <a:latin typeface="Verdana"/>
                <a:cs typeface="Verdana"/>
              </a:rPr>
              <a:t>лекция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170" dirty="0">
                <a:solidFill>
                  <a:srgbClr val="94DDDE"/>
                </a:solidFill>
                <a:latin typeface="Verdana"/>
                <a:cs typeface="Verdana"/>
              </a:rPr>
              <a:t>«Как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50" dirty="0">
                <a:solidFill>
                  <a:srgbClr val="94DDDE"/>
                </a:solidFill>
                <a:latin typeface="Verdana"/>
                <a:cs typeface="Verdana"/>
              </a:rPr>
              <a:t>и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30" dirty="0">
                <a:solidFill>
                  <a:srgbClr val="94DDDE"/>
                </a:solidFill>
                <a:latin typeface="Verdana"/>
                <a:cs typeface="Verdana"/>
              </a:rPr>
              <a:t>чем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10" dirty="0">
                <a:solidFill>
                  <a:srgbClr val="94DDDE"/>
                </a:solidFill>
                <a:latin typeface="Verdana"/>
                <a:cs typeface="Verdana"/>
              </a:rPr>
              <a:t>может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5" dirty="0">
                <a:solidFill>
                  <a:srgbClr val="94DDDE"/>
                </a:solidFill>
                <a:latin typeface="Verdana"/>
                <a:cs typeface="Verdana"/>
              </a:rPr>
              <a:t>зарабатывать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35" dirty="0">
                <a:solidFill>
                  <a:srgbClr val="94DDDE"/>
                </a:solidFill>
                <a:latin typeface="Verdana"/>
                <a:cs typeface="Verdana"/>
              </a:rPr>
              <a:t>деньги </a:t>
            </a:r>
            <a:r>
              <a:rPr sz="2150" spc="-740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35" dirty="0">
                <a:solidFill>
                  <a:srgbClr val="94DDDE"/>
                </a:solidFill>
                <a:latin typeface="Verdana"/>
                <a:cs typeface="Verdana"/>
              </a:rPr>
              <a:t>современный</a:t>
            </a:r>
            <a:r>
              <a:rPr sz="2150" spc="-160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135" dirty="0">
                <a:solidFill>
                  <a:srgbClr val="94DDDE"/>
                </a:solidFill>
                <a:latin typeface="Verdana"/>
                <a:cs typeface="Verdana"/>
              </a:rPr>
              <a:t>ученый»</a:t>
            </a:r>
            <a:endParaRPr sz="21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94DDDE"/>
              </a:buClr>
              <a:buFont typeface="Verdana"/>
              <a:buAutoNum type="arabicPeriod" startAt="3"/>
            </a:pPr>
            <a:endParaRPr sz="2150" dirty="0">
              <a:latin typeface="Verdana"/>
              <a:cs typeface="Verdana"/>
            </a:endParaRPr>
          </a:p>
          <a:p>
            <a:pPr marL="12700" marR="269875">
              <a:lnSpc>
                <a:spcPct val="101699"/>
              </a:lnSpc>
              <a:buAutoNum type="arabicPeriod" startAt="3"/>
              <a:tabLst>
                <a:tab pos="320675" algn="l"/>
              </a:tabLst>
            </a:pPr>
            <a:r>
              <a:rPr sz="2150" spc="-50" dirty="0">
                <a:solidFill>
                  <a:srgbClr val="94DDDE"/>
                </a:solidFill>
                <a:latin typeface="Verdana"/>
                <a:cs typeface="Verdana"/>
              </a:rPr>
              <a:t>Workshop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40" dirty="0">
                <a:solidFill>
                  <a:srgbClr val="94DDDE"/>
                </a:solidFill>
                <a:latin typeface="Verdana"/>
                <a:cs typeface="Verdana"/>
              </a:rPr>
              <a:t>«Основы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20" dirty="0">
                <a:solidFill>
                  <a:srgbClr val="94DDDE"/>
                </a:solidFill>
                <a:latin typeface="Verdana"/>
                <a:cs typeface="Verdana"/>
              </a:rPr>
              <a:t>написания</a:t>
            </a:r>
            <a:r>
              <a:rPr sz="2150" spc="-150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50" dirty="0">
                <a:solidFill>
                  <a:srgbClr val="94DDDE"/>
                </a:solidFill>
                <a:latin typeface="Verdana"/>
                <a:cs typeface="Verdana"/>
              </a:rPr>
              <a:t>и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10" dirty="0">
                <a:solidFill>
                  <a:srgbClr val="94DDDE"/>
                </a:solidFill>
                <a:latin typeface="Verdana"/>
                <a:cs typeface="Verdana"/>
              </a:rPr>
              <a:t>оформления</a:t>
            </a:r>
            <a:r>
              <a:rPr sz="2150" spc="-150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20" dirty="0">
                <a:solidFill>
                  <a:srgbClr val="94DDDE"/>
                </a:solidFill>
                <a:latin typeface="Verdana"/>
                <a:cs typeface="Verdana"/>
              </a:rPr>
              <a:t>научной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30" dirty="0">
                <a:solidFill>
                  <a:srgbClr val="94DDDE"/>
                </a:solidFill>
                <a:latin typeface="Verdana"/>
                <a:cs typeface="Verdana"/>
              </a:rPr>
              <a:t>статьи</a:t>
            </a:r>
            <a:r>
              <a:rPr sz="2150" spc="-150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275" dirty="0">
                <a:solidFill>
                  <a:srgbClr val="94DDDE"/>
                </a:solidFill>
                <a:latin typeface="Verdana"/>
                <a:cs typeface="Verdana"/>
              </a:rPr>
              <a:t>– </a:t>
            </a:r>
            <a:r>
              <a:rPr sz="2150" spc="-740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10" dirty="0">
                <a:solidFill>
                  <a:srgbClr val="94DDDE"/>
                </a:solidFill>
                <a:latin typeface="Verdana"/>
                <a:cs typeface="Verdana"/>
              </a:rPr>
              <a:t>практические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10" dirty="0">
                <a:solidFill>
                  <a:srgbClr val="94DDDE"/>
                </a:solidFill>
                <a:latin typeface="Verdana"/>
                <a:cs typeface="Verdana"/>
              </a:rPr>
              <a:t>советы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15" dirty="0">
                <a:solidFill>
                  <a:srgbClr val="94DDDE"/>
                </a:solidFill>
                <a:latin typeface="Verdana"/>
                <a:cs typeface="Verdana"/>
              </a:rPr>
              <a:t>начинающему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50" dirty="0">
                <a:solidFill>
                  <a:srgbClr val="94DDDE"/>
                </a:solidFill>
                <a:latin typeface="Verdana"/>
                <a:cs typeface="Verdana"/>
              </a:rPr>
              <a:t>исследователю</a:t>
            </a:r>
            <a:endParaRPr sz="21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94DDDE"/>
              </a:buClr>
              <a:buFont typeface="Verdana"/>
              <a:buAutoNum type="arabicPeriod" startAt="3"/>
            </a:pPr>
            <a:endParaRPr sz="2150" dirty="0">
              <a:latin typeface="Verdana"/>
              <a:cs typeface="Verdana"/>
            </a:endParaRPr>
          </a:p>
          <a:p>
            <a:pPr marL="12700" marR="1849755">
              <a:lnSpc>
                <a:spcPct val="101699"/>
              </a:lnSpc>
              <a:spcBef>
                <a:spcPts val="5"/>
              </a:spcBef>
              <a:buAutoNum type="arabicPeriod" startAt="3"/>
              <a:tabLst>
                <a:tab pos="320675" algn="l"/>
              </a:tabLst>
            </a:pPr>
            <a:r>
              <a:rPr sz="2150" spc="-30" dirty="0">
                <a:solidFill>
                  <a:srgbClr val="94DDDE"/>
                </a:solidFill>
                <a:latin typeface="Verdana"/>
                <a:cs typeface="Verdana"/>
              </a:rPr>
              <a:t>W</a:t>
            </a:r>
            <a:r>
              <a:rPr sz="2150" spc="120" dirty="0">
                <a:solidFill>
                  <a:srgbClr val="94DDDE"/>
                </a:solidFill>
                <a:latin typeface="Verdana"/>
                <a:cs typeface="Verdana"/>
              </a:rPr>
              <a:t>o</a:t>
            </a:r>
            <a:r>
              <a:rPr sz="2150" spc="-265" dirty="0">
                <a:solidFill>
                  <a:srgbClr val="94DDDE"/>
                </a:solidFill>
                <a:latin typeface="Verdana"/>
                <a:cs typeface="Verdana"/>
              </a:rPr>
              <a:t>r</a:t>
            </a:r>
            <a:r>
              <a:rPr sz="2150" spc="-180" dirty="0">
                <a:solidFill>
                  <a:srgbClr val="94DDDE"/>
                </a:solidFill>
                <a:latin typeface="Verdana"/>
                <a:cs typeface="Verdana"/>
              </a:rPr>
              <a:t>k</a:t>
            </a:r>
            <a:r>
              <a:rPr sz="2150" spc="-280" dirty="0">
                <a:solidFill>
                  <a:srgbClr val="94DDDE"/>
                </a:solidFill>
                <a:latin typeface="Verdana"/>
                <a:cs typeface="Verdana"/>
              </a:rPr>
              <a:t>s</a:t>
            </a:r>
            <a:r>
              <a:rPr sz="2150" spc="-35" dirty="0">
                <a:solidFill>
                  <a:srgbClr val="94DDDE"/>
                </a:solidFill>
                <a:latin typeface="Verdana"/>
                <a:cs typeface="Verdana"/>
              </a:rPr>
              <a:t>h</a:t>
            </a:r>
            <a:r>
              <a:rPr sz="2150" spc="120" dirty="0">
                <a:solidFill>
                  <a:srgbClr val="94DDDE"/>
                </a:solidFill>
                <a:latin typeface="Verdana"/>
                <a:cs typeface="Verdana"/>
              </a:rPr>
              <a:t>o</a:t>
            </a:r>
            <a:r>
              <a:rPr sz="2150" spc="150" dirty="0">
                <a:solidFill>
                  <a:srgbClr val="94DDDE"/>
                </a:solidFill>
                <a:latin typeface="Verdana"/>
                <a:cs typeface="Verdana"/>
              </a:rPr>
              <a:t>p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465" dirty="0">
                <a:solidFill>
                  <a:srgbClr val="94DDDE"/>
                </a:solidFill>
                <a:latin typeface="Verdana"/>
                <a:cs typeface="Verdana"/>
              </a:rPr>
              <a:t>«</a:t>
            </a:r>
            <a:r>
              <a:rPr sz="2150" spc="-200" dirty="0">
                <a:solidFill>
                  <a:srgbClr val="94DDDE"/>
                </a:solidFill>
                <a:latin typeface="Verdana"/>
                <a:cs typeface="Verdana"/>
              </a:rPr>
              <a:t>З</a:t>
            </a:r>
            <a:r>
              <a:rPr sz="2150" spc="195" dirty="0">
                <a:solidFill>
                  <a:srgbClr val="94DDDE"/>
                </a:solidFill>
                <a:latin typeface="Verdana"/>
                <a:cs typeface="Verdana"/>
              </a:rPr>
              <a:t>а</a:t>
            </a:r>
            <a:r>
              <a:rPr sz="2150" spc="-190" dirty="0">
                <a:solidFill>
                  <a:srgbClr val="94DDDE"/>
                </a:solidFill>
                <a:latin typeface="Verdana"/>
                <a:cs typeface="Verdana"/>
              </a:rPr>
              <a:t>я</a:t>
            </a:r>
            <a:r>
              <a:rPr sz="2150" spc="-114" dirty="0">
                <a:solidFill>
                  <a:srgbClr val="94DDDE"/>
                </a:solidFill>
                <a:latin typeface="Verdana"/>
                <a:cs typeface="Verdana"/>
              </a:rPr>
              <a:t>в</a:t>
            </a:r>
            <a:r>
              <a:rPr sz="2150" spc="-210" dirty="0">
                <a:solidFill>
                  <a:srgbClr val="94DDDE"/>
                </a:solidFill>
                <a:latin typeface="Verdana"/>
                <a:cs typeface="Verdana"/>
              </a:rPr>
              <a:t>к</a:t>
            </a:r>
            <a:r>
              <a:rPr sz="2150" spc="200" dirty="0">
                <a:solidFill>
                  <a:srgbClr val="94DDDE"/>
                </a:solidFill>
                <a:latin typeface="Verdana"/>
                <a:cs typeface="Verdana"/>
              </a:rPr>
              <a:t>а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70" dirty="0">
                <a:solidFill>
                  <a:srgbClr val="94DDDE"/>
                </a:solidFill>
                <a:latin typeface="Verdana"/>
                <a:cs typeface="Verdana"/>
              </a:rPr>
              <a:t>п</a:t>
            </a:r>
            <a:r>
              <a:rPr sz="2150" spc="120" dirty="0">
                <a:solidFill>
                  <a:srgbClr val="94DDDE"/>
                </a:solidFill>
                <a:latin typeface="Verdana"/>
                <a:cs typeface="Verdana"/>
              </a:rPr>
              <a:t>о</a:t>
            </a:r>
            <a:r>
              <a:rPr sz="2150" spc="125" dirty="0">
                <a:solidFill>
                  <a:srgbClr val="94DDDE"/>
                </a:solidFill>
                <a:latin typeface="Verdana"/>
                <a:cs typeface="Verdana"/>
              </a:rPr>
              <a:t>д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210" dirty="0">
                <a:solidFill>
                  <a:srgbClr val="94DDDE"/>
                </a:solidFill>
                <a:latin typeface="Verdana"/>
                <a:cs typeface="Verdana"/>
              </a:rPr>
              <a:t>к</a:t>
            </a:r>
            <a:r>
              <a:rPr sz="2150" spc="-110" dirty="0">
                <a:solidFill>
                  <a:srgbClr val="94DDDE"/>
                </a:solidFill>
                <a:latin typeface="Verdana"/>
                <a:cs typeface="Verdana"/>
              </a:rPr>
              <a:t>л</a:t>
            </a:r>
            <a:r>
              <a:rPr sz="2150" spc="65" dirty="0">
                <a:solidFill>
                  <a:srgbClr val="94DDDE"/>
                </a:solidFill>
                <a:latin typeface="Verdana"/>
                <a:cs typeface="Verdana"/>
              </a:rPr>
              <a:t>ю</a:t>
            </a:r>
            <a:r>
              <a:rPr sz="2150" spc="-165" dirty="0">
                <a:solidFill>
                  <a:srgbClr val="94DDDE"/>
                </a:solidFill>
                <a:latin typeface="Verdana"/>
                <a:cs typeface="Verdana"/>
              </a:rPr>
              <a:t>ч</a:t>
            </a:r>
            <a:r>
              <a:rPr sz="2150" spc="-459" dirty="0">
                <a:solidFill>
                  <a:srgbClr val="94DDDE"/>
                </a:solidFill>
                <a:latin typeface="Verdana"/>
                <a:cs typeface="Verdana"/>
              </a:rPr>
              <a:t>»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254" dirty="0">
                <a:solidFill>
                  <a:srgbClr val="94DDDE"/>
                </a:solidFill>
                <a:latin typeface="Verdana"/>
                <a:cs typeface="Verdana"/>
              </a:rPr>
              <a:t>-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70" dirty="0">
                <a:solidFill>
                  <a:srgbClr val="94DDDE"/>
                </a:solidFill>
                <a:latin typeface="Verdana"/>
                <a:cs typeface="Verdana"/>
              </a:rPr>
              <a:t>п</a:t>
            </a:r>
            <a:r>
              <a:rPr sz="2150" spc="145" dirty="0">
                <a:solidFill>
                  <a:srgbClr val="94DDDE"/>
                </a:solidFill>
                <a:latin typeface="Verdana"/>
                <a:cs typeface="Verdana"/>
              </a:rPr>
              <a:t>р</a:t>
            </a:r>
            <a:r>
              <a:rPr sz="2150" spc="195" dirty="0">
                <a:solidFill>
                  <a:srgbClr val="94DDDE"/>
                </a:solidFill>
                <a:latin typeface="Verdana"/>
                <a:cs typeface="Verdana"/>
              </a:rPr>
              <a:t>а</a:t>
            </a:r>
            <a:r>
              <a:rPr sz="2150" spc="-210" dirty="0">
                <a:solidFill>
                  <a:srgbClr val="94DDDE"/>
                </a:solidFill>
                <a:latin typeface="Verdana"/>
                <a:cs typeface="Verdana"/>
              </a:rPr>
              <a:t>к</a:t>
            </a:r>
            <a:r>
              <a:rPr sz="2150" spc="-235" dirty="0">
                <a:solidFill>
                  <a:srgbClr val="94DDDE"/>
                </a:solidFill>
                <a:latin typeface="Verdana"/>
                <a:cs typeface="Verdana"/>
              </a:rPr>
              <a:t>т</a:t>
            </a:r>
            <a:r>
              <a:rPr sz="2150" spc="-55" dirty="0">
                <a:solidFill>
                  <a:srgbClr val="94DDDE"/>
                </a:solidFill>
                <a:latin typeface="Verdana"/>
                <a:cs typeface="Verdana"/>
              </a:rPr>
              <a:t>и</a:t>
            </a:r>
            <a:r>
              <a:rPr sz="2150" spc="-165" dirty="0">
                <a:solidFill>
                  <a:srgbClr val="94DDDE"/>
                </a:solidFill>
                <a:latin typeface="Verdana"/>
                <a:cs typeface="Verdana"/>
              </a:rPr>
              <a:t>ч</a:t>
            </a:r>
            <a:r>
              <a:rPr sz="2150" spc="135" dirty="0">
                <a:solidFill>
                  <a:srgbClr val="94DDDE"/>
                </a:solidFill>
                <a:latin typeface="Verdana"/>
                <a:cs typeface="Verdana"/>
              </a:rPr>
              <a:t>е</a:t>
            </a:r>
            <a:r>
              <a:rPr sz="2150" spc="260" dirty="0">
                <a:solidFill>
                  <a:srgbClr val="94DDDE"/>
                </a:solidFill>
                <a:latin typeface="Verdana"/>
                <a:cs typeface="Verdana"/>
              </a:rPr>
              <a:t>с</a:t>
            </a:r>
            <a:r>
              <a:rPr sz="2150" spc="-210" dirty="0">
                <a:solidFill>
                  <a:srgbClr val="94DDDE"/>
                </a:solidFill>
                <a:latin typeface="Verdana"/>
                <a:cs typeface="Verdana"/>
              </a:rPr>
              <a:t>к</a:t>
            </a:r>
            <a:r>
              <a:rPr sz="2150" spc="-55" dirty="0">
                <a:solidFill>
                  <a:srgbClr val="94DDDE"/>
                </a:solidFill>
                <a:latin typeface="Verdana"/>
                <a:cs typeface="Verdana"/>
              </a:rPr>
              <a:t>и</a:t>
            </a:r>
            <a:r>
              <a:rPr sz="2150" spc="140" dirty="0">
                <a:solidFill>
                  <a:srgbClr val="94DDDE"/>
                </a:solidFill>
                <a:latin typeface="Verdana"/>
                <a:cs typeface="Verdana"/>
              </a:rPr>
              <a:t>е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260" dirty="0">
                <a:solidFill>
                  <a:srgbClr val="94DDDE"/>
                </a:solidFill>
                <a:latin typeface="Verdana"/>
                <a:cs typeface="Verdana"/>
              </a:rPr>
              <a:t>с</a:t>
            </a:r>
            <a:r>
              <a:rPr sz="2150" spc="120" dirty="0">
                <a:solidFill>
                  <a:srgbClr val="94DDDE"/>
                </a:solidFill>
                <a:latin typeface="Verdana"/>
                <a:cs typeface="Verdana"/>
              </a:rPr>
              <a:t>о</a:t>
            </a:r>
            <a:r>
              <a:rPr sz="2150" spc="-114" dirty="0">
                <a:solidFill>
                  <a:srgbClr val="94DDDE"/>
                </a:solidFill>
                <a:latin typeface="Verdana"/>
                <a:cs typeface="Verdana"/>
              </a:rPr>
              <a:t>в</a:t>
            </a:r>
            <a:r>
              <a:rPr sz="2150" spc="135" dirty="0">
                <a:solidFill>
                  <a:srgbClr val="94DDDE"/>
                </a:solidFill>
                <a:latin typeface="Verdana"/>
                <a:cs typeface="Verdana"/>
              </a:rPr>
              <a:t>е</a:t>
            </a:r>
            <a:r>
              <a:rPr sz="2150" spc="-235" dirty="0">
                <a:solidFill>
                  <a:srgbClr val="94DDDE"/>
                </a:solidFill>
                <a:latin typeface="Verdana"/>
                <a:cs typeface="Verdana"/>
              </a:rPr>
              <a:t>т</a:t>
            </a:r>
            <a:r>
              <a:rPr sz="2150" spc="-140" dirty="0">
                <a:solidFill>
                  <a:srgbClr val="94DDDE"/>
                </a:solidFill>
                <a:latin typeface="Verdana"/>
                <a:cs typeface="Verdana"/>
              </a:rPr>
              <a:t>ы  </a:t>
            </a:r>
            <a:r>
              <a:rPr sz="2150" spc="-55" dirty="0">
                <a:solidFill>
                  <a:srgbClr val="94DDDE"/>
                </a:solidFill>
                <a:latin typeface="Verdana"/>
                <a:cs typeface="Verdana"/>
              </a:rPr>
              <a:t>и</a:t>
            </a:r>
            <a:r>
              <a:rPr sz="2150" spc="260" dirty="0">
                <a:solidFill>
                  <a:srgbClr val="94DDDE"/>
                </a:solidFill>
                <a:latin typeface="Verdana"/>
                <a:cs typeface="Verdana"/>
              </a:rPr>
              <a:t>сс</a:t>
            </a:r>
            <a:r>
              <a:rPr sz="2150" spc="-110" dirty="0">
                <a:solidFill>
                  <a:srgbClr val="94DDDE"/>
                </a:solidFill>
                <a:latin typeface="Verdana"/>
                <a:cs typeface="Verdana"/>
              </a:rPr>
              <a:t>л</a:t>
            </a:r>
            <a:r>
              <a:rPr sz="2150" spc="135" dirty="0">
                <a:solidFill>
                  <a:srgbClr val="94DDDE"/>
                </a:solidFill>
                <a:latin typeface="Verdana"/>
                <a:cs typeface="Verdana"/>
              </a:rPr>
              <a:t>е</a:t>
            </a:r>
            <a:r>
              <a:rPr sz="2150" spc="120" dirty="0">
                <a:solidFill>
                  <a:srgbClr val="94DDDE"/>
                </a:solidFill>
                <a:latin typeface="Verdana"/>
                <a:cs typeface="Verdana"/>
              </a:rPr>
              <a:t>до</a:t>
            </a:r>
            <a:r>
              <a:rPr sz="2150" spc="-114" dirty="0">
                <a:solidFill>
                  <a:srgbClr val="94DDDE"/>
                </a:solidFill>
                <a:latin typeface="Verdana"/>
                <a:cs typeface="Verdana"/>
              </a:rPr>
              <a:t>в</a:t>
            </a:r>
            <a:r>
              <a:rPr sz="2150" spc="195" dirty="0">
                <a:solidFill>
                  <a:srgbClr val="94DDDE"/>
                </a:solidFill>
                <a:latin typeface="Verdana"/>
                <a:cs typeface="Verdana"/>
              </a:rPr>
              <a:t>а</a:t>
            </a:r>
            <a:r>
              <a:rPr sz="2150" spc="-235" dirty="0">
                <a:solidFill>
                  <a:srgbClr val="94DDDE"/>
                </a:solidFill>
                <a:latin typeface="Verdana"/>
                <a:cs typeface="Verdana"/>
              </a:rPr>
              <a:t>т</a:t>
            </a:r>
            <a:r>
              <a:rPr sz="2150" spc="135" dirty="0">
                <a:solidFill>
                  <a:srgbClr val="94DDDE"/>
                </a:solidFill>
                <a:latin typeface="Verdana"/>
                <a:cs typeface="Verdana"/>
              </a:rPr>
              <a:t>е</a:t>
            </a:r>
            <a:r>
              <a:rPr sz="2150" spc="-110" dirty="0">
                <a:solidFill>
                  <a:srgbClr val="94DDDE"/>
                </a:solidFill>
                <a:latin typeface="Verdana"/>
                <a:cs typeface="Verdana"/>
              </a:rPr>
              <a:t>л</a:t>
            </a:r>
            <a:r>
              <a:rPr sz="2150" spc="65" dirty="0">
                <a:solidFill>
                  <a:srgbClr val="94DDDE"/>
                </a:solidFill>
                <a:latin typeface="Verdana"/>
                <a:cs typeface="Verdana"/>
              </a:rPr>
              <a:t>ю</a:t>
            </a:r>
            <a:r>
              <a:rPr sz="2150" spc="-180" dirty="0">
                <a:solidFill>
                  <a:srgbClr val="94DDDE"/>
                </a:solidFill>
                <a:latin typeface="Verdana"/>
                <a:cs typeface="Verdana"/>
              </a:rPr>
              <a:t>,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210" dirty="0">
                <a:solidFill>
                  <a:srgbClr val="94DDDE"/>
                </a:solidFill>
                <a:latin typeface="Verdana"/>
                <a:cs typeface="Verdana"/>
              </a:rPr>
              <a:t>к</a:t>
            </a:r>
            <a:r>
              <a:rPr sz="2150" spc="195" dirty="0">
                <a:solidFill>
                  <a:srgbClr val="94DDDE"/>
                </a:solidFill>
                <a:latin typeface="Verdana"/>
                <a:cs typeface="Verdana"/>
              </a:rPr>
              <a:t>а</a:t>
            </a:r>
            <a:r>
              <a:rPr sz="2150" spc="-204" dirty="0">
                <a:solidFill>
                  <a:srgbClr val="94DDDE"/>
                </a:solidFill>
                <a:latin typeface="Verdana"/>
                <a:cs typeface="Verdana"/>
              </a:rPr>
              <a:t>к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70" dirty="0">
                <a:solidFill>
                  <a:srgbClr val="94DDDE"/>
                </a:solidFill>
                <a:latin typeface="Verdana"/>
                <a:cs typeface="Verdana"/>
              </a:rPr>
              <a:t>п</a:t>
            </a:r>
            <a:r>
              <a:rPr sz="2150" spc="120" dirty="0">
                <a:solidFill>
                  <a:srgbClr val="94DDDE"/>
                </a:solidFill>
                <a:latin typeface="Verdana"/>
                <a:cs typeface="Verdana"/>
              </a:rPr>
              <a:t>о</a:t>
            </a:r>
            <a:r>
              <a:rPr sz="2150" spc="-110" dirty="0">
                <a:solidFill>
                  <a:srgbClr val="94DDDE"/>
                </a:solidFill>
                <a:latin typeface="Verdana"/>
                <a:cs typeface="Verdana"/>
              </a:rPr>
              <a:t>лу</a:t>
            </a:r>
            <a:r>
              <a:rPr sz="2150" spc="-165" dirty="0">
                <a:solidFill>
                  <a:srgbClr val="94DDDE"/>
                </a:solidFill>
                <a:latin typeface="Verdana"/>
                <a:cs typeface="Verdana"/>
              </a:rPr>
              <a:t>ч</a:t>
            </a:r>
            <a:r>
              <a:rPr sz="2150" spc="-55" dirty="0">
                <a:solidFill>
                  <a:srgbClr val="94DDDE"/>
                </a:solidFill>
                <a:latin typeface="Verdana"/>
                <a:cs typeface="Verdana"/>
              </a:rPr>
              <a:t>и</a:t>
            </a:r>
            <a:r>
              <a:rPr sz="2150" spc="-235" dirty="0">
                <a:solidFill>
                  <a:srgbClr val="94DDDE"/>
                </a:solidFill>
                <a:latin typeface="Verdana"/>
                <a:cs typeface="Verdana"/>
              </a:rPr>
              <a:t>т</a:t>
            </a:r>
            <a:r>
              <a:rPr sz="2150" spc="-114" dirty="0">
                <a:solidFill>
                  <a:srgbClr val="94DDDE"/>
                </a:solidFill>
                <a:latin typeface="Verdana"/>
                <a:cs typeface="Verdana"/>
              </a:rPr>
              <a:t>ь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260" dirty="0">
                <a:solidFill>
                  <a:srgbClr val="94DDDE"/>
                </a:solidFill>
                <a:latin typeface="Verdana"/>
                <a:cs typeface="Verdana"/>
              </a:rPr>
              <a:t>с</a:t>
            </a:r>
            <a:r>
              <a:rPr sz="2150" spc="-114" dirty="0">
                <a:solidFill>
                  <a:srgbClr val="94DDDE"/>
                </a:solidFill>
                <a:latin typeface="Verdana"/>
                <a:cs typeface="Verdana"/>
              </a:rPr>
              <a:t>в</a:t>
            </a:r>
            <a:r>
              <a:rPr sz="2150" spc="120" dirty="0">
                <a:solidFill>
                  <a:srgbClr val="94DDDE"/>
                </a:solidFill>
                <a:latin typeface="Verdana"/>
                <a:cs typeface="Verdana"/>
              </a:rPr>
              <a:t>о</a:t>
            </a:r>
            <a:r>
              <a:rPr sz="2150" spc="-50" dirty="0">
                <a:solidFill>
                  <a:srgbClr val="94DDDE"/>
                </a:solidFill>
                <a:latin typeface="Verdana"/>
                <a:cs typeface="Verdana"/>
              </a:rPr>
              <a:t>й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70" dirty="0">
                <a:solidFill>
                  <a:srgbClr val="94DDDE"/>
                </a:solidFill>
                <a:latin typeface="Verdana"/>
                <a:cs typeface="Verdana"/>
              </a:rPr>
              <a:t>п</a:t>
            </a:r>
            <a:r>
              <a:rPr sz="2150" spc="135" dirty="0">
                <a:solidFill>
                  <a:srgbClr val="94DDDE"/>
                </a:solidFill>
                <a:latin typeface="Verdana"/>
                <a:cs typeface="Verdana"/>
              </a:rPr>
              <a:t>е</a:t>
            </a:r>
            <a:r>
              <a:rPr sz="2150" spc="145" dirty="0">
                <a:solidFill>
                  <a:srgbClr val="94DDDE"/>
                </a:solidFill>
                <a:latin typeface="Verdana"/>
                <a:cs typeface="Verdana"/>
              </a:rPr>
              <a:t>р</a:t>
            </a:r>
            <a:r>
              <a:rPr sz="2150" spc="-114" dirty="0">
                <a:solidFill>
                  <a:srgbClr val="94DDDE"/>
                </a:solidFill>
                <a:latin typeface="Verdana"/>
                <a:cs typeface="Verdana"/>
              </a:rPr>
              <a:t>в</a:t>
            </a:r>
            <a:r>
              <a:rPr sz="2150" spc="-229" dirty="0">
                <a:solidFill>
                  <a:srgbClr val="94DDDE"/>
                </a:solidFill>
                <a:latin typeface="Verdana"/>
                <a:cs typeface="Verdana"/>
              </a:rPr>
              <a:t>ы</a:t>
            </a:r>
            <a:r>
              <a:rPr sz="2150" spc="-50" dirty="0">
                <a:solidFill>
                  <a:srgbClr val="94DDDE"/>
                </a:solidFill>
                <a:latin typeface="Verdana"/>
                <a:cs typeface="Verdana"/>
              </a:rPr>
              <a:t>й</a:t>
            </a:r>
            <a:r>
              <a:rPr sz="2150" spc="-15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245" dirty="0">
                <a:solidFill>
                  <a:srgbClr val="94DDDE"/>
                </a:solidFill>
                <a:latin typeface="Verdana"/>
                <a:cs typeface="Verdana"/>
              </a:rPr>
              <a:t>г</a:t>
            </a:r>
            <a:r>
              <a:rPr sz="2150" spc="145" dirty="0">
                <a:solidFill>
                  <a:srgbClr val="94DDDE"/>
                </a:solidFill>
                <a:latin typeface="Verdana"/>
                <a:cs typeface="Verdana"/>
              </a:rPr>
              <a:t>р</a:t>
            </a:r>
            <a:r>
              <a:rPr sz="2150" spc="195" dirty="0">
                <a:solidFill>
                  <a:srgbClr val="94DDDE"/>
                </a:solidFill>
                <a:latin typeface="Verdana"/>
                <a:cs typeface="Verdana"/>
              </a:rPr>
              <a:t>а</a:t>
            </a:r>
            <a:r>
              <a:rPr sz="2150" spc="-60" dirty="0">
                <a:solidFill>
                  <a:srgbClr val="94DDDE"/>
                </a:solidFill>
                <a:latin typeface="Verdana"/>
                <a:cs typeface="Verdana"/>
              </a:rPr>
              <a:t>н</a:t>
            </a:r>
            <a:r>
              <a:rPr sz="2150" spc="-229" dirty="0">
                <a:solidFill>
                  <a:srgbClr val="94DDDE"/>
                </a:solidFill>
                <a:latin typeface="Verdana"/>
                <a:cs typeface="Verdana"/>
              </a:rPr>
              <a:t>т</a:t>
            </a:r>
            <a:endParaRPr sz="21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94DDDE"/>
              </a:buClr>
              <a:buFont typeface="Verdana"/>
              <a:buAutoNum type="arabicPeriod" startAt="3"/>
            </a:pPr>
            <a:endParaRPr sz="2150" dirty="0">
              <a:latin typeface="Verdana"/>
              <a:cs typeface="Verdana"/>
            </a:endParaRPr>
          </a:p>
          <a:p>
            <a:pPr marL="12700" marR="5080">
              <a:lnSpc>
                <a:spcPct val="101699"/>
              </a:lnSpc>
              <a:buAutoNum type="arabicPeriod" startAt="3"/>
              <a:tabLst>
                <a:tab pos="320675" algn="l"/>
              </a:tabLst>
            </a:pPr>
            <a:r>
              <a:rPr sz="2150" spc="-114" dirty="0">
                <a:solidFill>
                  <a:srgbClr val="94DDDE"/>
                </a:solidFill>
                <a:latin typeface="Verdana"/>
                <a:cs typeface="Verdana"/>
              </a:rPr>
              <a:t>Круглый</a:t>
            </a:r>
            <a:r>
              <a:rPr sz="2150" spc="-150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10" dirty="0">
                <a:solidFill>
                  <a:srgbClr val="94DDDE"/>
                </a:solidFill>
                <a:latin typeface="Verdana"/>
                <a:cs typeface="Verdana"/>
              </a:rPr>
              <a:t>стол</a:t>
            </a:r>
            <a:r>
              <a:rPr sz="2150" spc="-14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80" dirty="0">
                <a:solidFill>
                  <a:srgbClr val="94DDDE"/>
                </a:solidFill>
                <a:latin typeface="Verdana"/>
                <a:cs typeface="Verdana"/>
              </a:rPr>
              <a:t>«Береги</a:t>
            </a:r>
            <a:r>
              <a:rPr sz="2150" spc="-14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25" dirty="0">
                <a:solidFill>
                  <a:srgbClr val="94DDDE"/>
                </a:solidFill>
                <a:latin typeface="Verdana"/>
                <a:cs typeface="Verdana"/>
              </a:rPr>
              <a:t>честь</a:t>
            </a:r>
            <a:r>
              <a:rPr sz="2150" spc="-150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20" dirty="0">
                <a:solidFill>
                  <a:srgbClr val="94DDDE"/>
                </a:solidFill>
                <a:latin typeface="Verdana"/>
                <a:cs typeface="Verdana"/>
              </a:rPr>
              <a:t>смолоду:</a:t>
            </a:r>
            <a:r>
              <a:rPr sz="2150" spc="-14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125" dirty="0">
                <a:solidFill>
                  <a:srgbClr val="94DDDE"/>
                </a:solidFill>
                <a:latin typeface="Verdana"/>
                <a:cs typeface="Verdana"/>
              </a:rPr>
              <a:t>о</a:t>
            </a:r>
            <a:r>
              <a:rPr sz="2150" spc="-14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20" dirty="0">
                <a:solidFill>
                  <a:srgbClr val="94DDDE"/>
                </a:solidFill>
                <a:latin typeface="Verdana"/>
                <a:cs typeface="Verdana"/>
              </a:rPr>
              <a:t>фальсификации</a:t>
            </a:r>
            <a:r>
              <a:rPr sz="2150" spc="-14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95" dirty="0">
                <a:solidFill>
                  <a:srgbClr val="94DDDE"/>
                </a:solidFill>
                <a:latin typeface="Verdana"/>
                <a:cs typeface="Verdana"/>
              </a:rPr>
              <a:t>научных </a:t>
            </a:r>
            <a:r>
              <a:rPr sz="2150" spc="-740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75" dirty="0">
                <a:solidFill>
                  <a:srgbClr val="94DDDE"/>
                </a:solidFill>
                <a:latin typeface="Verdana"/>
                <a:cs typeface="Verdana"/>
              </a:rPr>
              <a:t>результатов»</a:t>
            </a:r>
            <a:endParaRPr sz="21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94DDDE"/>
              </a:buClr>
              <a:buFont typeface="Verdana"/>
              <a:buAutoNum type="arabicPeriod" startAt="3"/>
            </a:pPr>
            <a:endParaRPr sz="2150" dirty="0">
              <a:latin typeface="Verdana"/>
              <a:cs typeface="Verdana"/>
            </a:endParaRPr>
          </a:p>
          <a:p>
            <a:pPr marL="320040" indent="-307975">
              <a:lnSpc>
                <a:spcPct val="100000"/>
              </a:lnSpc>
              <a:spcBef>
                <a:spcPts val="5"/>
              </a:spcBef>
              <a:buAutoNum type="arabicPeriod" startAt="3"/>
              <a:tabLst>
                <a:tab pos="320675" algn="l"/>
              </a:tabLst>
            </a:pPr>
            <a:r>
              <a:rPr sz="2150" spc="-40" dirty="0">
                <a:solidFill>
                  <a:srgbClr val="94DDDE"/>
                </a:solidFill>
                <a:latin typeface="Verdana"/>
                <a:cs typeface="Verdana"/>
              </a:rPr>
              <a:t>Интерактивная</a:t>
            </a:r>
            <a:r>
              <a:rPr sz="2150" spc="-14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75" dirty="0">
                <a:solidFill>
                  <a:srgbClr val="94DDDE"/>
                </a:solidFill>
                <a:latin typeface="Verdana"/>
                <a:cs typeface="Verdana"/>
              </a:rPr>
              <a:t>лекция</a:t>
            </a:r>
            <a:r>
              <a:rPr sz="2150" spc="-14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spc="-80" dirty="0">
                <a:solidFill>
                  <a:srgbClr val="94DDDE"/>
                </a:solidFill>
                <a:latin typeface="Verdana"/>
                <a:cs typeface="Verdana"/>
              </a:rPr>
              <a:t>«Интеллектуальная</a:t>
            </a:r>
            <a:r>
              <a:rPr sz="2150" spc="-145" dirty="0">
                <a:solidFill>
                  <a:srgbClr val="94DDDE"/>
                </a:solidFill>
                <a:latin typeface="Verdana"/>
                <a:cs typeface="Verdana"/>
              </a:rPr>
              <a:t> </a:t>
            </a:r>
            <a:r>
              <a:rPr sz="2150" dirty="0">
                <a:solidFill>
                  <a:srgbClr val="94DDDE"/>
                </a:solidFill>
                <a:latin typeface="Verdana"/>
                <a:cs typeface="Verdana"/>
              </a:rPr>
              <a:t>собственность»</a:t>
            </a:r>
            <a:endParaRPr sz="215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082652" y="3692780"/>
            <a:ext cx="7500990" cy="5119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4825" algn="ctr">
              <a:spcBef>
                <a:spcPts val="100"/>
              </a:spcBef>
            </a:pPr>
            <a:r>
              <a:rPr lang="ru-RU" sz="3200" b="1" spc="-18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У</a:t>
            </a:r>
            <a:r>
              <a:rPr lang="ru-RU" sz="3200" b="1" spc="-21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ч</a:t>
            </a:r>
            <a:r>
              <a:rPr lang="ru-RU" sz="3200" b="1" spc="16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а</a:t>
            </a:r>
            <a:r>
              <a:rPr lang="ru-RU" sz="3200" b="1" spc="23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с</a:t>
            </a:r>
            <a:r>
              <a:rPr lang="ru-RU" sz="3200" b="1" spc="-240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т</a:t>
            </a:r>
            <a:r>
              <a:rPr lang="ru-RU" sz="3200" b="1" spc="-17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в</a:t>
            </a:r>
            <a:r>
              <a:rPr lang="ru-RU" sz="3200" b="1" spc="-2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у</a:t>
            </a:r>
            <a:r>
              <a:rPr lang="ru-RU" sz="3200" b="1" spc="-24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я</a:t>
            </a:r>
            <a:r>
              <a:rPr lang="ru-RU" sz="3200" b="1" spc="-3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 </a:t>
            </a:r>
            <a:r>
              <a:rPr lang="ru-RU" sz="3200" b="1" spc="-170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в</a:t>
            </a:r>
            <a:r>
              <a:rPr lang="ru-RU" sz="3200" b="1" spc="-3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 </a:t>
            </a:r>
            <a:r>
              <a:rPr lang="ru-RU" sz="3200" b="1" spc="-240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т</a:t>
            </a:r>
            <a:r>
              <a:rPr lang="ru-RU" sz="3200" b="1" spc="7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р</a:t>
            </a:r>
            <a:r>
              <a:rPr lang="ru-RU" sz="3200" b="1" spc="9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е</a:t>
            </a:r>
            <a:r>
              <a:rPr lang="ru-RU" sz="3200" b="1" spc="-130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к</a:t>
            </a:r>
            <a:r>
              <a:rPr lang="ru-RU" sz="3200" b="1" spc="9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е</a:t>
            </a:r>
            <a:r>
              <a:rPr lang="ru-RU" sz="3200" b="1" spc="-80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,</a:t>
            </a:r>
            <a:r>
              <a:rPr lang="ru-RU" sz="3200" b="1" spc="-3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 </a:t>
            </a:r>
            <a:r>
              <a:rPr lang="ru-RU" sz="3200" b="1" spc="-240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т</a:t>
            </a:r>
            <a:r>
              <a:rPr lang="ru-RU" sz="3200" b="1" spc="-300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ы</a:t>
            </a:r>
            <a:r>
              <a:rPr lang="ru-RU" sz="3200" b="1" spc="-3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 </a:t>
            </a:r>
            <a:r>
              <a:rPr lang="ru-RU" sz="3200" b="1" spc="-80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п</a:t>
            </a:r>
            <a:r>
              <a:rPr lang="ru-RU" sz="3200" b="1" spc="60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о</a:t>
            </a:r>
            <a:r>
              <a:rPr lang="ru-RU" sz="3200" b="1" spc="-21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л</a:t>
            </a:r>
            <a:r>
              <a:rPr lang="ru-RU" sz="3200" b="1" spc="-2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у</a:t>
            </a:r>
            <a:r>
              <a:rPr lang="ru-RU" sz="3200" b="1" spc="-21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ч</a:t>
            </a:r>
            <a:r>
              <a:rPr lang="ru-RU" sz="3200" b="1" spc="16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а</a:t>
            </a:r>
            <a:r>
              <a:rPr lang="ru-RU" sz="3200" b="1" spc="9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е</a:t>
            </a:r>
            <a:r>
              <a:rPr lang="ru-RU" sz="3200" b="1" spc="-235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ш</a:t>
            </a:r>
            <a:r>
              <a:rPr lang="ru-RU" sz="3200" b="1" spc="-160" dirty="0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ь</a:t>
            </a:r>
            <a:endParaRPr lang="ru-RU" sz="3200" dirty="0" smtClean="0">
              <a:latin typeface="Century Gothic" pitchFamily="34" charset="0"/>
              <a:cs typeface="Tahoma"/>
            </a:endParaRPr>
          </a:p>
          <a:p>
            <a:pPr marR="504825" algn="ctr">
              <a:lnSpc>
                <a:spcPct val="100000"/>
              </a:lnSpc>
              <a:spcBef>
                <a:spcPts val="100"/>
              </a:spcBef>
            </a:pPr>
            <a:r>
              <a:rPr sz="3200" b="1" spc="-55" dirty="0" err="1" smtClean="0">
                <a:solidFill>
                  <a:srgbClr val="F0ABC1"/>
                </a:solidFill>
                <a:latin typeface="Century Gothic" pitchFamily="34" charset="0"/>
                <a:cs typeface="Tahoma"/>
              </a:rPr>
              <a:t>возможность</a:t>
            </a:r>
            <a:endParaRPr sz="3200" dirty="0" smtClean="0">
              <a:latin typeface="Century Gothic" pitchFamily="34" charset="0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450" dirty="0" smtClean="0">
              <a:latin typeface="Century Gothic" pitchFamily="34" charset="0"/>
              <a:cs typeface="Tahoma"/>
            </a:endParaRPr>
          </a:p>
          <a:p>
            <a:pPr marL="355600" marR="273685" indent="-342900">
              <a:lnSpc>
                <a:spcPts val="2920"/>
              </a:lnSpc>
              <a:spcBef>
                <a:spcPts val="2925"/>
              </a:spcBef>
              <a:buFont typeface="Wingdings" panose="05000000000000000000" pitchFamily="2" charset="2"/>
              <a:buChar char="§"/>
            </a:pPr>
            <a:r>
              <a:rPr lang="ru-RU" sz="2500" spc="-135" dirty="0" smtClean="0">
                <a:solidFill>
                  <a:srgbClr val="F0ABC1"/>
                </a:solidFill>
                <a:latin typeface="Century Gothic" pitchFamily="34" charset="0"/>
                <a:cs typeface="Verdana"/>
              </a:rPr>
              <a:t>Выиграть грант на </a:t>
            </a:r>
            <a:r>
              <a:rPr lang="ru-RU" sz="2500" spc="-135" dirty="0">
                <a:solidFill>
                  <a:srgbClr val="F0ABC1"/>
                </a:solidFill>
                <a:latin typeface="Century Gothic" pitchFamily="34" charset="0"/>
                <a:cs typeface="Verdana"/>
              </a:rPr>
              <a:t>крупную </a:t>
            </a:r>
            <a:r>
              <a:rPr lang="ru-RU" sz="2500" spc="-135" dirty="0" smtClean="0">
                <a:solidFill>
                  <a:srgbClr val="F0ABC1"/>
                </a:solidFill>
                <a:latin typeface="Century Gothic" pitchFamily="34" charset="0"/>
                <a:cs typeface="Verdana"/>
              </a:rPr>
              <a:t>сумму и создать собственные научные продукты</a:t>
            </a:r>
          </a:p>
          <a:p>
            <a:pPr marL="355600" marR="273685" indent="-342900">
              <a:lnSpc>
                <a:spcPts val="2920"/>
              </a:lnSpc>
              <a:spcBef>
                <a:spcPts val="2925"/>
              </a:spcBef>
              <a:buFont typeface="Wingdings" panose="05000000000000000000" pitchFamily="2" charset="2"/>
              <a:buChar char="§"/>
            </a:pPr>
            <a:r>
              <a:rPr lang="ru-RU" sz="2500" spc="-135" dirty="0" smtClean="0">
                <a:solidFill>
                  <a:srgbClr val="F0ABC1"/>
                </a:solidFill>
                <a:latin typeface="Century Gothic" pitchFamily="34" charset="0"/>
                <a:cs typeface="Verdana"/>
              </a:rPr>
              <a:t>Презентовать свои научные исследования в разных городах мира</a:t>
            </a:r>
          </a:p>
          <a:p>
            <a:pPr marL="355600" marR="273685" indent="-342900">
              <a:lnSpc>
                <a:spcPts val="2920"/>
              </a:lnSpc>
              <a:spcBef>
                <a:spcPts val="2925"/>
              </a:spcBef>
              <a:buFont typeface="Wingdings" panose="05000000000000000000" pitchFamily="2" charset="2"/>
              <a:buChar char="§"/>
            </a:pPr>
            <a:r>
              <a:rPr lang="ru-RU" sz="2500" spc="-135" dirty="0" smtClean="0">
                <a:solidFill>
                  <a:srgbClr val="F0ABC1"/>
                </a:solidFill>
                <a:latin typeface="Century Gothic" pitchFamily="34" charset="0"/>
                <a:cs typeface="Verdana"/>
              </a:rPr>
              <a:t>Стать известным ученым</a:t>
            </a:r>
          </a:p>
          <a:p>
            <a:pPr marL="355600" marR="273685" indent="-342900">
              <a:lnSpc>
                <a:spcPts val="2920"/>
              </a:lnSpc>
              <a:spcBef>
                <a:spcPts val="2925"/>
              </a:spcBef>
              <a:buFont typeface="Wingdings" panose="05000000000000000000" pitchFamily="2" charset="2"/>
              <a:buChar char="§"/>
            </a:pPr>
            <a:r>
              <a:rPr lang="ru-RU" sz="2500" spc="-135" dirty="0" smtClean="0">
                <a:solidFill>
                  <a:srgbClr val="F0ABC1"/>
                </a:solidFill>
                <a:latin typeface="Century Gothic" pitchFamily="34" charset="0"/>
                <a:cs typeface="Verdana"/>
              </a:rPr>
              <a:t>Быть вхожим в научную элиту</a:t>
            </a:r>
            <a:endParaRPr sz="2500" dirty="0">
              <a:latin typeface="Century Gothic" pitchFamily="34" charset="0"/>
              <a:cs typeface="Verdana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214378" y="2928922"/>
            <a:ext cx="7687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51529">
              <a:lnSpc>
                <a:spcPct val="100000"/>
              </a:lnSpc>
              <a:spcBef>
                <a:spcPts val="135"/>
              </a:spcBef>
            </a:pPr>
            <a:r>
              <a:rPr lang="ru-RU" sz="3200" b="1" spc="-65" dirty="0" smtClean="0">
                <a:solidFill>
                  <a:srgbClr val="94DDDE"/>
                </a:solidFill>
                <a:latin typeface="Tahoma"/>
                <a:cs typeface="Tahoma"/>
              </a:rPr>
              <a:t>Наши</a:t>
            </a:r>
            <a:r>
              <a:rPr lang="ru-RU" sz="3200" b="1" spc="-45" dirty="0" smtClean="0">
                <a:solidFill>
                  <a:srgbClr val="94DDDE"/>
                </a:solidFill>
                <a:latin typeface="Tahoma"/>
                <a:cs typeface="Tahoma"/>
              </a:rPr>
              <a:t> </a:t>
            </a:r>
            <a:r>
              <a:rPr lang="ru-RU" sz="3200" b="1" spc="-55" dirty="0" smtClean="0">
                <a:solidFill>
                  <a:srgbClr val="94DDDE"/>
                </a:solidFill>
                <a:latin typeface="Tahoma"/>
                <a:cs typeface="Tahoma"/>
              </a:rPr>
              <a:t>мероприятия:</a:t>
            </a:r>
            <a:endParaRPr lang="ru-RU" sz="3200" dirty="0">
              <a:latin typeface="Tahoma"/>
              <a:cs typeface="Tahoma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8453" y="6892926"/>
            <a:ext cx="3265189" cy="32651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8578" y="784092"/>
            <a:ext cx="3230828" cy="32308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7739" y="784092"/>
            <a:ext cx="1280013" cy="17431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68208" y="2396296"/>
            <a:ext cx="6038851" cy="509995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39344" y="645756"/>
            <a:ext cx="14424085" cy="110094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lang="ru-RU" spc="-5" dirty="0">
                <a:latin typeface="Century Gothic" pitchFamily="34" charset="0"/>
              </a:rPr>
              <a:t>Научный </a:t>
            </a:r>
            <a:r>
              <a:rPr spc="-114" dirty="0" err="1" smtClean="0">
                <a:latin typeface="Century Gothic" pitchFamily="34" charset="0"/>
              </a:rPr>
              <a:t>трек</a:t>
            </a:r>
            <a:r>
              <a:rPr lang="ru-RU" spc="-114" dirty="0" smtClean="0">
                <a:latin typeface="Century Gothic" pitchFamily="34" charset="0"/>
              </a:rPr>
              <a:t> </a:t>
            </a:r>
            <a:r>
              <a:rPr spc="-1710" dirty="0" smtClean="0">
                <a:latin typeface="Century Gothic" pitchFamily="34" charset="0"/>
              </a:rPr>
              <a:t>«</a:t>
            </a:r>
            <a:r>
              <a:rPr lang="ru-RU" spc="-1710" dirty="0" smtClean="0">
                <a:latin typeface="Century Gothic" pitchFamily="34" charset="0"/>
              </a:rPr>
              <a:t>       И</a:t>
            </a:r>
            <a:r>
              <a:rPr lang="ru-RU" spc="-195" dirty="0" smtClean="0">
                <a:latin typeface="Century Gothic" pitchFamily="34" charset="0"/>
              </a:rPr>
              <a:t>сследую</a:t>
            </a:r>
            <a:r>
              <a:rPr spc="-1705" dirty="0" smtClean="0">
                <a:latin typeface="Century Gothic" pitchFamily="34" charset="0"/>
              </a:rPr>
              <a:t>»</a:t>
            </a:r>
            <a:endParaRPr spc="-1705" dirty="0">
              <a:latin typeface="Century Gothic" pitchFamily="34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966552" y="3373648"/>
            <a:ext cx="7796448" cy="632551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4400" spc="-170" dirty="0">
                <a:latin typeface="Century Gothic" pitchFamily="34" charset="0"/>
              </a:rPr>
              <a:t>Контакты</a:t>
            </a:r>
            <a:r>
              <a:rPr sz="4400" spc="-65" dirty="0">
                <a:latin typeface="Century Gothic" pitchFamily="34" charset="0"/>
              </a:rPr>
              <a:t> </a:t>
            </a:r>
            <a:r>
              <a:rPr sz="4400" spc="-180" dirty="0">
                <a:latin typeface="Century Gothic" pitchFamily="34" charset="0"/>
              </a:rPr>
              <a:t>для</a:t>
            </a:r>
            <a:r>
              <a:rPr sz="4400" spc="-60" dirty="0">
                <a:latin typeface="Century Gothic" pitchFamily="34" charset="0"/>
              </a:rPr>
              <a:t> </a:t>
            </a:r>
            <a:r>
              <a:rPr sz="4400" spc="-135" dirty="0">
                <a:latin typeface="Century Gothic" pitchFamily="34" charset="0"/>
              </a:rPr>
              <a:t>связи:</a:t>
            </a:r>
          </a:p>
          <a:p>
            <a:pPr>
              <a:lnSpc>
                <a:spcPct val="100000"/>
              </a:lnSpc>
            </a:pPr>
            <a:endParaRPr spc="-135" dirty="0">
              <a:latin typeface="Century Gothic" pitchFamily="34" charset="0"/>
            </a:endParaRPr>
          </a:p>
          <a:p>
            <a:pPr marL="44450" marR="36830" algn="ctr">
              <a:lnSpc>
                <a:spcPct val="100600"/>
              </a:lnSpc>
            </a:pPr>
            <a:r>
              <a:rPr sz="3200" b="0" spc="-300" dirty="0">
                <a:latin typeface="Century Gothic" pitchFamily="34" charset="0"/>
                <a:cs typeface="Verdana"/>
              </a:rPr>
              <a:t>П</a:t>
            </a:r>
            <a:r>
              <a:rPr sz="3200" b="0" spc="210" dirty="0">
                <a:latin typeface="Century Gothic" pitchFamily="34" charset="0"/>
                <a:cs typeface="Verdana"/>
              </a:rPr>
              <a:t>е</a:t>
            </a:r>
            <a:r>
              <a:rPr sz="3200" b="0" spc="-420" dirty="0">
                <a:latin typeface="Century Gothic" pitchFamily="34" charset="0"/>
                <a:cs typeface="Verdana"/>
              </a:rPr>
              <a:t>т</a:t>
            </a:r>
            <a:r>
              <a:rPr sz="3200" b="0" spc="229" dirty="0">
                <a:latin typeface="Century Gothic" pitchFamily="34" charset="0"/>
                <a:cs typeface="Verdana"/>
              </a:rPr>
              <a:t>р</a:t>
            </a:r>
            <a:r>
              <a:rPr sz="3200" b="0" spc="-204" dirty="0">
                <a:latin typeface="Century Gothic" pitchFamily="34" charset="0"/>
                <a:cs typeface="Verdana"/>
              </a:rPr>
              <a:t>у</a:t>
            </a:r>
            <a:r>
              <a:rPr sz="3200" b="0" spc="-380" dirty="0">
                <a:latin typeface="Century Gothic" pitchFamily="34" charset="0"/>
                <a:cs typeface="Verdana"/>
              </a:rPr>
              <a:t>к</a:t>
            </a:r>
            <a:r>
              <a:rPr sz="3200" b="0" spc="-275" dirty="0">
                <a:latin typeface="Century Gothic" pitchFamily="34" charset="0"/>
                <a:cs typeface="Verdana"/>
              </a:rPr>
              <a:t> </a:t>
            </a:r>
            <a:r>
              <a:rPr sz="3200" b="0" spc="-455" dirty="0">
                <a:latin typeface="Century Gothic" pitchFamily="34" charset="0"/>
                <a:cs typeface="Verdana"/>
              </a:rPr>
              <a:t>Г</a:t>
            </a:r>
            <a:r>
              <a:rPr sz="3200" b="0" spc="315" dirty="0">
                <a:latin typeface="Century Gothic" pitchFamily="34" charset="0"/>
                <a:cs typeface="Verdana"/>
              </a:rPr>
              <a:t>а</a:t>
            </a:r>
            <a:r>
              <a:rPr sz="3200" b="0" spc="-210" dirty="0">
                <a:latin typeface="Century Gothic" pitchFamily="34" charset="0"/>
                <a:cs typeface="Verdana"/>
              </a:rPr>
              <a:t>л</a:t>
            </a:r>
            <a:r>
              <a:rPr sz="3200" b="0" spc="-114" dirty="0">
                <a:latin typeface="Century Gothic" pitchFamily="34" charset="0"/>
                <a:cs typeface="Verdana"/>
              </a:rPr>
              <a:t>и</a:t>
            </a:r>
            <a:r>
              <a:rPr sz="3200" b="0" spc="-125" dirty="0">
                <a:latin typeface="Century Gothic" pitchFamily="34" charset="0"/>
                <a:cs typeface="Verdana"/>
              </a:rPr>
              <a:t>н</a:t>
            </a:r>
            <a:r>
              <a:rPr sz="3200" b="0" spc="320" dirty="0">
                <a:latin typeface="Century Gothic" pitchFamily="34" charset="0"/>
                <a:cs typeface="Verdana"/>
              </a:rPr>
              <a:t>а</a:t>
            </a:r>
            <a:r>
              <a:rPr sz="3200" b="0" spc="-275" dirty="0">
                <a:latin typeface="Century Gothic" pitchFamily="34" charset="0"/>
                <a:cs typeface="Verdana"/>
              </a:rPr>
              <a:t> </a:t>
            </a:r>
            <a:r>
              <a:rPr sz="3200" b="0" spc="-415" dirty="0">
                <a:latin typeface="Century Gothic" pitchFamily="34" charset="0"/>
                <a:cs typeface="Verdana"/>
              </a:rPr>
              <a:t>В</a:t>
            </a:r>
            <a:r>
              <a:rPr sz="3200" b="0" spc="-210" dirty="0">
                <a:latin typeface="Century Gothic" pitchFamily="34" charset="0"/>
                <a:cs typeface="Verdana"/>
              </a:rPr>
              <a:t>л</a:t>
            </a:r>
            <a:r>
              <a:rPr sz="3200" b="0" spc="315" dirty="0">
                <a:latin typeface="Century Gothic" pitchFamily="34" charset="0"/>
                <a:cs typeface="Verdana"/>
              </a:rPr>
              <a:t>а</a:t>
            </a:r>
            <a:r>
              <a:rPr sz="3200" b="0" spc="190" dirty="0">
                <a:latin typeface="Century Gothic" pitchFamily="34" charset="0"/>
                <a:cs typeface="Verdana"/>
              </a:rPr>
              <a:t>д</a:t>
            </a:r>
            <a:r>
              <a:rPr sz="3200" b="0" spc="-114" dirty="0">
                <a:latin typeface="Century Gothic" pitchFamily="34" charset="0"/>
                <a:cs typeface="Verdana"/>
              </a:rPr>
              <a:t>и</a:t>
            </a:r>
            <a:r>
              <a:rPr sz="3200" b="0" spc="165" dirty="0">
                <a:latin typeface="Century Gothic" pitchFamily="34" charset="0"/>
                <a:cs typeface="Verdana"/>
              </a:rPr>
              <a:t>м</a:t>
            </a:r>
            <a:r>
              <a:rPr sz="3200" b="0" spc="-114" dirty="0">
                <a:latin typeface="Century Gothic" pitchFamily="34" charset="0"/>
                <a:cs typeface="Verdana"/>
              </a:rPr>
              <a:t>и</a:t>
            </a:r>
            <a:r>
              <a:rPr sz="3200" b="0" spc="229" dirty="0">
                <a:latin typeface="Century Gothic" pitchFamily="34" charset="0"/>
                <a:cs typeface="Verdana"/>
              </a:rPr>
              <a:t>р</a:t>
            </a:r>
            <a:r>
              <a:rPr sz="3200" b="0" spc="190" dirty="0">
                <a:latin typeface="Century Gothic" pitchFamily="34" charset="0"/>
                <a:cs typeface="Verdana"/>
              </a:rPr>
              <a:t>о</a:t>
            </a:r>
            <a:r>
              <a:rPr sz="3200" b="0" spc="-220" dirty="0">
                <a:latin typeface="Century Gothic" pitchFamily="34" charset="0"/>
                <a:cs typeface="Verdana"/>
              </a:rPr>
              <a:t>в</a:t>
            </a:r>
            <a:r>
              <a:rPr sz="3200" b="0" spc="-125" dirty="0">
                <a:latin typeface="Century Gothic" pitchFamily="34" charset="0"/>
                <a:cs typeface="Verdana"/>
              </a:rPr>
              <a:t>н</a:t>
            </a:r>
            <a:r>
              <a:rPr sz="3200" b="0" spc="229" dirty="0">
                <a:latin typeface="Century Gothic" pitchFamily="34" charset="0"/>
                <a:cs typeface="Verdana"/>
              </a:rPr>
              <a:t>а  </a:t>
            </a:r>
            <a:r>
              <a:rPr sz="3200" b="0" spc="-150">
                <a:latin typeface="Century Gothic" pitchFamily="34" charset="0"/>
                <a:cs typeface="Verdana"/>
              </a:rPr>
              <a:t>Galina.Petruk@vvsu.ru </a:t>
            </a:r>
            <a:r>
              <a:rPr sz="3200" b="0" spc="-145">
                <a:latin typeface="Century Gothic" pitchFamily="34" charset="0"/>
                <a:cs typeface="Verdana"/>
              </a:rPr>
              <a:t> </a:t>
            </a:r>
            <a:endParaRPr lang="ru-RU" sz="3200" b="0" spc="-145" dirty="0" smtClean="0">
              <a:latin typeface="Century Gothic" pitchFamily="34" charset="0"/>
              <a:cs typeface="Verdana"/>
            </a:endParaRPr>
          </a:p>
          <a:p>
            <a:pPr marL="44450" marR="36830" algn="ctr">
              <a:lnSpc>
                <a:spcPct val="100600"/>
              </a:lnSpc>
            </a:pPr>
            <a:r>
              <a:rPr sz="3200" b="0" spc="-305" smtClean="0">
                <a:latin typeface="Century Gothic" pitchFamily="34" charset="0"/>
                <a:cs typeface="Verdana"/>
              </a:rPr>
              <a:t>8(423)2404166</a:t>
            </a:r>
            <a:endParaRPr sz="3200" b="0" spc="-305" dirty="0">
              <a:latin typeface="Century Gothic" pitchFamily="34" charset="0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3200" b="0" spc="-155" dirty="0">
                <a:latin typeface="Century Gothic" pitchFamily="34" charset="0"/>
                <a:cs typeface="Verdana"/>
              </a:rPr>
              <a:t>ауд.1348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200" dirty="0">
              <a:latin typeface="Century Gothic" pitchFamily="34" charset="0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3200" b="0" spc="-280" dirty="0">
                <a:latin typeface="Century Gothic" pitchFamily="34" charset="0"/>
                <a:cs typeface="Verdana"/>
              </a:rPr>
              <a:t>Х</a:t>
            </a:r>
            <a:r>
              <a:rPr sz="3200" b="0" spc="190" dirty="0">
                <a:latin typeface="Century Gothic" pitchFamily="34" charset="0"/>
                <a:cs typeface="Verdana"/>
              </a:rPr>
              <a:t>о</a:t>
            </a:r>
            <a:r>
              <a:rPr sz="3200" b="0" spc="229" dirty="0">
                <a:latin typeface="Century Gothic" pitchFamily="34" charset="0"/>
                <a:cs typeface="Verdana"/>
              </a:rPr>
              <a:t>р</a:t>
            </a:r>
            <a:r>
              <a:rPr sz="3200" b="0" spc="-204" dirty="0">
                <a:latin typeface="Century Gothic" pitchFamily="34" charset="0"/>
                <a:cs typeface="Verdana"/>
              </a:rPr>
              <a:t>у</a:t>
            </a:r>
            <a:r>
              <a:rPr sz="3200" b="0" spc="-350" dirty="0">
                <a:latin typeface="Century Gothic" pitchFamily="34" charset="0"/>
                <a:cs typeface="Verdana"/>
              </a:rPr>
              <a:t>ж</a:t>
            </a:r>
            <a:r>
              <a:rPr sz="3200" b="0" spc="-114" dirty="0">
                <a:latin typeface="Century Gothic" pitchFamily="34" charset="0"/>
                <a:cs typeface="Verdana"/>
              </a:rPr>
              <a:t>и</a:t>
            </a:r>
            <a:r>
              <a:rPr sz="3200" b="0" spc="-125" dirty="0">
                <a:latin typeface="Century Gothic" pitchFamily="34" charset="0"/>
                <a:cs typeface="Verdana"/>
              </a:rPr>
              <a:t>н</a:t>
            </a:r>
            <a:r>
              <a:rPr sz="3200" b="0" spc="320" dirty="0">
                <a:latin typeface="Century Gothic" pitchFamily="34" charset="0"/>
                <a:cs typeface="Verdana"/>
              </a:rPr>
              <a:t>а</a:t>
            </a:r>
            <a:r>
              <a:rPr sz="3200" b="0" spc="-275" dirty="0">
                <a:latin typeface="Century Gothic" pitchFamily="34" charset="0"/>
                <a:cs typeface="Verdana"/>
              </a:rPr>
              <a:t> </a:t>
            </a:r>
            <a:r>
              <a:rPr sz="3200" b="0" spc="-415" dirty="0">
                <a:latin typeface="Century Gothic" pitchFamily="34" charset="0"/>
                <a:cs typeface="Verdana"/>
              </a:rPr>
              <a:t>В</a:t>
            </a:r>
            <a:r>
              <a:rPr sz="3200" b="0" spc="-114" dirty="0">
                <a:latin typeface="Century Gothic" pitchFamily="34" charset="0"/>
                <a:cs typeface="Verdana"/>
              </a:rPr>
              <a:t>и</a:t>
            </a:r>
            <a:r>
              <a:rPr sz="3200" b="0" spc="190" dirty="0">
                <a:latin typeface="Century Gothic" pitchFamily="34" charset="0"/>
                <a:cs typeface="Verdana"/>
              </a:rPr>
              <a:t>о</a:t>
            </a:r>
            <a:r>
              <a:rPr sz="3200" b="0" spc="-210" dirty="0">
                <a:latin typeface="Century Gothic" pitchFamily="34" charset="0"/>
                <a:cs typeface="Verdana"/>
              </a:rPr>
              <a:t>л</a:t>
            </a:r>
            <a:r>
              <a:rPr sz="3200" b="0" spc="210" dirty="0">
                <a:latin typeface="Century Gothic" pitchFamily="34" charset="0"/>
                <a:cs typeface="Verdana"/>
              </a:rPr>
              <a:t>е</a:t>
            </a:r>
            <a:r>
              <a:rPr sz="3200" b="0" spc="-420" dirty="0">
                <a:latin typeface="Century Gothic" pitchFamily="34" charset="0"/>
                <a:cs typeface="Verdana"/>
              </a:rPr>
              <a:t>тт</a:t>
            </a:r>
            <a:r>
              <a:rPr sz="3200" b="0" spc="320" dirty="0">
                <a:latin typeface="Century Gothic" pitchFamily="34" charset="0"/>
                <a:cs typeface="Verdana"/>
              </a:rPr>
              <a:t>а</a:t>
            </a:r>
            <a:r>
              <a:rPr sz="3200" b="0" spc="-275" dirty="0">
                <a:latin typeface="Century Gothic" pitchFamily="34" charset="0"/>
                <a:cs typeface="Verdana"/>
              </a:rPr>
              <a:t> </a:t>
            </a:r>
            <a:r>
              <a:rPr sz="3200" b="0" spc="-355" dirty="0" err="1" smtClean="0">
                <a:latin typeface="Century Gothic" pitchFamily="34" charset="0"/>
                <a:cs typeface="Verdana"/>
              </a:rPr>
              <a:t>Е</a:t>
            </a:r>
            <a:r>
              <a:rPr sz="3200" b="0" spc="-220" dirty="0" err="1" smtClean="0">
                <a:latin typeface="Century Gothic" pitchFamily="34" charset="0"/>
                <a:cs typeface="Verdana"/>
              </a:rPr>
              <a:t>в</a:t>
            </a:r>
            <a:r>
              <a:rPr sz="3200" b="0" spc="-434" dirty="0" err="1" smtClean="0">
                <a:latin typeface="Century Gothic" pitchFamily="34" charset="0"/>
                <a:cs typeface="Verdana"/>
              </a:rPr>
              <a:t>г</a:t>
            </a:r>
            <a:r>
              <a:rPr sz="3200" b="0" spc="210" dirty="0" err="1" smtClean="0">
                <a:latin typeface="Century Gothic" pitchFamily="34" charset="0"/>
                <a:cs typeface="Verdana"/>
              </a:rPr>
              <a:t>е</a:t>
            </a:r>
            <a:r>
              <a:rPr sz="3200" b="0" spc="-125" dirty="0" err="1" smtClean="0">
                <a:latin typeface="Century Gothic" pitchFamily="34" charset="0"/>
                <a:cs typeface="Verdana"/>
              </a:rPr>
              <a:t>н</a:t>
            </a:r>
            <a:r>
              <a:rPr lang="ru-RU" sz="3200" b="0" spc="-125" dirty="0" smtClean="0">
                <a:latin typeface="Century Gothic" pitchFamily="34" charset="0"/>
                <a:cs typeface="Verdana"/>
              </a:rPr>
              <a:t>ь</a:t>
            </a:r>
            <a:r>
              <a:rPr sz="3200" b="0" spc="210" err="1" smtClean="0">
                <a:latin typeface="Century Gothic" pitchFamily="34" charset="0"/>
                <a:cs typeface="Verdana"/>
              </a:rPr>
              <a:t>е</a:t>
            </a:r>
            <a:r>
              <a:rPr sz="3200" b="0" spc="-220" err="1" smtClean="0">
                <a:latin typeface="Century Gothic" pitchFamily="34" charset="0"/>
                <a:cs typeface="Verdana"/>
              </a:rPr>
              <a:t>в</a:t>
            </a:r>
            <a:r>
              <a:rPr sz="3200" b="0" spc="-125" err="1" smtClean="0">
                <a:latin typeface="Century Gothic" pitchFamily="34" charset="0"/>
                <a:cs typeface="Verdana"/>
              </a:rPr>
              <a:t>н</a:t>
            </a:r>
            <a:r>
              <a:rPr sz="3200" b="0" spc="229" err="1" smtClean="0">
                <a:latin typeface="Century Gothic" pitchFamily="34" charset="0"/>
                <a:cs typeface="Verdana"/>
              </a:rPr>
              <a:t>а</a:t>
            </a:r>
            <a:r>
              <a:rPr sz="3200" b="0" spc="229" smtClean="0">
                <a:latin typeface="Century Gothic" pitchFamily="34" charset="0"/>
                <a:cs typeface="Verdana"/>
              </a:rPr>
              <a:t>  </a:t>
            </a:r>
            <a:r>
              <a:rPr sz="3200" b="0" spc="-150" smtClean="0">
                <a:latin typeface="Century Gothic" pitchFamily="34" charset="0"/>
                <a:cs typeface="Verdana"/>
              </a:rPr>
              <a:t>Violetta.Khoruzhina@vvsu.ru</a:t>
            </a:r>
            <a:endParaRPr lang="ru-RU" sz="3200" b="0" spc="-150" dirty="0" smtClean="0">
              <a:latin typeface="Century Gothic" pitchFamily="34" charset="0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lang="ru-RU" sz="3200" b="0" spc="-305" dirty="0" smtClean="0">
                <a:latin typeface="Century Gothic" pitchFamily="34" charset="0"/>
                <a:cs typeface="Verdana"/>
              </a:rPr>
              <a:t>8(423)2404106</a:t>
            </a:r>
            <a:endParaRPr lang="ru-RU" sz="3200" b="0" dirty="0" smtClean="0">
              <a:latin typeface="Century Gothic" pitchFamily="34" charset="0"/>
              <a:cs typeface="Verdana"/>
            </a:endParaRPr>
          </a:p>
          <a:p>
            <a:pPr marR="125095" algn="ctr">
              <a:lnSpc>
                <a:spcPct val="100000"/>
              </a:lnSpc>
              <a:spcBef>
                <a:spcPts val="25"/>
              </a:spcBef>
            </a:pPr>
            <a:r>
              <a:rPr lang="ru-RU" sz="3200" b="0" spc="-155" dirty="0" smtClean="0">
                <a:latin typeface="Century Gothic" pitchFamily="34" charset="0"/>
                <a:cs typeface="Verdana"/>
              </a:rPr>
              <a:t>ауд.1511</a:t>
            </a:r>
            <a:endParaRPr lang="ru-RU" sz="3200" b="0" dirty="0" smtClean="0">
              <a:latin typeface="Century Gothic" pitchFamily="34" charset="0"/>
              <a:cs typeface="Verdana"/>
            </a:endParaRPr>
          </a:p>
          <a:p>
            <a:pPr marL="12700" marR="5080" algn="ctr">
              <a:lnSpc>
                <a:spcPct val="100600"/>
              </a:lnSpc>
            </a:pPr>
            <a:endParaRPr b="0" spc="-150" dirty="0">
              <a:latin typeface="Century Gothic" pitchFamily="34" charset="0"/>
              <a:cs typeface="Verdana"/>
              <a:hlinkClick r:id="rId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716143" y="8145853"/>
            <a:ext cx="623125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spc="25" dirty="0">
                <a:solidFill>
                  <a:srgbClr val="F0ABC1"/>
                </a:solidFill>
                <a:latin typeface="Tahoma"/>
                <a:cs typeface="Tahoma"/>
              </a:rPr>
              <a:t>Ссылка</a:t>
            </a:r>
            <a:r>
              <a:rPr sz="3500" b="1" spc="-55" dirty="0">
                <a:solidFill>
                  <a:srgbClr val="F0ABC1"/>
                </a:solidFill>
                <a:latin typeface="Tahoma"/>
                <a:cs typeface="Tahoma"/>
              </a:rPr>
              <a:t> </a:t>
            </a:r>
            <a:r>
              <a:rPr sz="3500" b="1" spc="65" dirty="0">
                <a:solidFill>
                  <a:srgbClr val="F0ABC1"/>
                </a:solidFill>
                <a:latin typeface="Tahoma"/>
                <a:cs typeface="Tahoma"/>
              </a:rPr>
              <a:t>на</a:t>
            </a:r>
            <a:r>
              <a:rPr sz="3500" b="1" spc="-55" dirty="0">
                <a:solidFill>
                  <a:srgbClr val="F0ABC1"/>
                </a:solidFill>
                <a:latin typeface="Tahoma"/>
                <a:cs typeface="Tahoma"/>
              </a:rPr>
              <a:t> </a:t>
            </a:r>
            <a:r>
              <a:rPr sz="3500" b="1" spc="-65" dirty="0">
                <a:solidFill>
                  <a:srgbClr val="F0ABC1"/>
                </a:solidFill>
                <a:latin typeface="Tahoma"/>
                <a:cs typeface="Tahoma"/>
              </a:rPr>
              <a:t>наш</a:t>
            </a:r>
            <a:r>
              <a:rPr sz="3500" b="1" spc="-55" dirty="0">
                <a:solidFill>
                  <a:srgbClr val="F0ABC1"/>
                </a:solidFill>
                <a:latin typeface="Tahoma"/>
                <a:cs typeface="Tahoma"/>
              </a:rPr>
              <a:t> </a:t>
            </a:r>
            <a:r>
              <a:rPr sz="3500" b="1" spc="-80" dirty="0">
                <a:solidFill>
                  <a:srgbClr val="F0ABC1"/>
                </a:solidFill>
                <a:latin typeface="Tahoma"/>
                <a:cs typeface="Tahoma"/>
              </a:rPr>
              <a:t>телеграмм:</a:t>
            </a:r>
            <a:endParaRPr sz="35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53111" y="8666808"/>
            <a:ext cx="6357620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spc="-145" dirty="0">
                <a:solidFill>
                  <a:srgbClr val="F0ABC1"/>
                </a:solidFill>
                <a:latin typeface="Tahoma"/>
                <a:cs typeface="Tahoma"/>
              </a:rPr>
              <a:t>https://t.me/naukabezgranits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857222" y="3089303"/>
            <a:ext cx="16930776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40" dirty="0">
                <a:latin typeface="Century Gothic" pitchFamily="34" charset="0"/>
              </a:rPr>
              <a:t>П</a:t>
            </a:r>
            <a:r>
              <a:rPr spc="200" dirty="0">
                <a:latin typeface="Century Gothic" pitchFamily="34" charset="0"/>
              </a:rPr>
              <a:t>р</a:t>
            </a:r>
            <a:r>
              <a:rPr spc="250" dirty="0">
                <a:latin typeface="Century Gothic" pitchFamily="34" charset="0"/>
              </a:rPr>
              <a:t>е</a:t>
            </a:r>
            <a:r>
              <a:rPr spc="175" dirty="0">
                <a:latin typeface="Century Gothic" pitchFamily="34" charset="0"/>
              </a:rPr>
              <a:t>д</a:t>
            </a:r>
            <a:r>
              <a:rPr spc="-190" dirty="0">
                <a:latin typeface="Century Gothic" pitchFamily="34" charset="0"/>
              </a:rPr>
              <a:t>п</a:t>
            </a:r>
            <a:r>
              <a:rPr spc="200" dirty="0">
                <a:latin typeface="Century Gothic" pitchFamily="34" charset="0"/>
              </a:rPr>
              <a:t>р</a:t>
            </a:r>
            <a:r>
              <a:rPr spc="-195" dirty="0">
                <a:latin typeface="Century Gothic" pitchFamily="34" charset="0"/>
              </a:rPr>
              <a:t>и</a:t>
            </a:r>
            <a:r>
              <a:rPr spc="-210" dirty="0">
                <a:latin typeface="Century Gothic" pitchFamily="34" charset="0"/>
              </a:rPr>
              <a:t>н</a:t>
            </a:r>
            <a:r>
              <a:rPr spc="-195" dirty="0">
                <a:latin typeface="Century Gothic" pitchFamily="34" charset="0"/>
              </a:rPr>
              <a:t>и</a:t>
            </a:r>
            <a:r>
              <a:rPr spc="-80" dirty="0">
                <a:latin typeface="Century Gothic" pitchFamily="34" charset="0"/>
              </a:rPr>
              <a:t>м</a:t>
            </a:r>
            <a:r>
              <a:rPr spc="430" dirty="0">
                <a:latin typeface="Century Gothic" pitchFamily="34" charset="0"/>
              </a:rPr>
              <a:t>а</a:t>
            </a:r>
            <a:r>
              <a:rPr spc="-605" dirty="0">
                <a:latin typeface="Century Gothic" pitchFamily="34" charset="0"/>
              </a:rPr>
              <a:t>т</a:t>
            </a:r>
            <a:r>
              <a:rPr spc="250" dirty="0">
                <a:latin typeface="Century Gothic" pitchFamily="34" charset="0"/>
              </a:rPr>
              <a:t>е</a:t>
            </a:r>
            <a:r>
              <a:rPr spc="-530" dirty="0">
                <a:latin typeface="Century Gothic" pitchFamily="34" charset="0"/>
              </a:rPr>
              <a:t>л</a:t>
            </a:r>
            <a:r>
              <a:rPr spc="-409" dirty="0">
                <a:latin typeface="Century Gothic" pitchFamily="34" charset="0"/>
              </a:rPr>
              <a:t>ь</a:t>
            </a:r>
            <a:r>
              <a:rPr spc="620" dirty="0">
                <a:latin typeface="Century Gothic" pitchFamily="34" charset="0"/>
              </a:rPr>
              <a:t>с</a:t>
            </a:r>
            <a:r>
              <a:rPr spc="-325" dirty="0">
                <a:latin typeface="Century Gothic" pitchFamily="34" charset="0"/>
              </a:rPr>
              <a:t>к</a:t>
            </a:r>
            <a:r>
              <a:rPr spc="-195" dirty="0">
                <a:latin typeface="Century Gothic" pitchFamily="34" charset="0"/>
              </a:rPr>
              <a:t>и</a:t>
            </a:r>
            <a:r>
              <a:rPr spc="-190" dirty="0">
                <a:latin typeface="Century Gothic" pitchFamily="34" charset="0"/>
              </a:rPr>
              <a:t>й</a:t>
            </a:r>
            <a:r>
              <a:rPr spc="-85" dirty="0">
                <a:latin typeface="Century Gothic" pitchFamily="34" charset="0"/>
              </a:rPr>
              <a:t> </a:t>
            </a:r>
            <a:r>
              <a:rPr spc="-605" dirty="0">
                <a:latin typeface="Century Gothic" pitchFamily="34" charset="0"/>
              </a:rPr>
              <a:t>т</a:t>
            </a:r>
            <a:r>
              <a:rPr spc="200" dirty="0">
                <a:latin typeface="Century Gothic" pitchFamily="34" charset="0"/>
              </a:rPr>
              <a:t>р</a:t>
            </a:r>
            <a:r>
              <a:rPr spc="250" dirty="0">
                <a:latin typeface="Century Gothic" pitchFamily="34" charset="0"/>
              </a:rPr>
              <a:t>е</a:t>
            </a:r>
            <a:r>
              <a:rPr spc="-320" dirty="0">
                <a:latin typeface="Century Gothic" pitchFamily="34" charset="0"/>
              </a:rPr>
              <a:t>к</a:t>
            </a:r>
            <a:r>
              <a:rPr spc="-85" dirty="0">
                <a:latin typeface="Century Gothic" pitchFamily="34" charset="0"/>
              </a:rPr>
              <a:t> </a:t>
            </a:r>
            <a:r>
              <a:rPr spc="-1565" dirty="0" smtClean="0">
                <a:latin typeface="Century Gothic" pitchFamily="34" charset="0"/>
              </a:rPr>
              <a:t>«</a:t>
            </a:r>
            <a:r>
              <a:rPr lang="ru-RU" spc="-1565" dirty="0" smtClean="0">
                <a:latin typeface="Century Gothic" pitchFamily="34" charset="0"/>
              </a:rPr>
              <a:t>      С</a:t>
            </a:r>
            <a:r>
              <a:rPr spc="170" dirty="0" err="1" smtClean="0">
                <a:latin typeface="Century Gothic" pitchFamily="34" charset="0"/>
              </a:rPr>
              <a:t>о</a:t>
            </a:r>
            <a:r>
              <a:rPr spc="-305" dirty="0" err="1" smtClean="0">
                <a:latin typeface="Century Gothic" pitchFamily="34" charset="0"/>
              </a:rPr>
              <a:t>з</a:t>
            </a:r>
            <a:r>
              <a:rPr spc="175" dirty="0" err="1" smtClean="0">
                <a:latin typeface="Century Gothic" pitchFamily="34" charset="0"/>
              </a:rPr>
              <a:t>д</a:t>
            </a:r>
            <a:r>
              <a:rPr spc="430" dirty="0" err="1" smtClean="0">
                <a:latin typeface="Century Gothic" pitchFamily="34" charset="0"/>
              </a:rPr>
              <a:t>а</a:t>
            </a:r>
            <a:r>
              <a:rPr spc="-340" dirty="0" err="1" smtClean="0">
                <a:latin typeface="Century Gothic" pitchFamily="34" charset="0"/>
              </a:rPr>
              <a:t>ю</a:t>
            </a:r>
            <a:r>
              <a:rPr spc="-1560" dirty="0">
                <a:latin typeface="Century Gothic" pitchFamily="34" charset="0"/>
              </a:rPr>
              <a:t>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71486" y="5258449"/>
            <a:ext cx="16835755" cy="254467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90"/>
              </a:spcBef>
            </a:pPr>
            <a:r>
              <a:rPr sz="3600" spc="-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Студенты </a:t>
            </a:r>
            <a:r>
              <a:rPr sz="3600" spc="-6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получают </a:t>
            </a:r>
            <a:r>
              <a:rPr sz="3600" spc="-11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навыки </a:t>
            </a:r>
            <a:r>
              <a:rPr sz="3600" spc="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по </a:t>
            </a:r>
            <a:r>
              <a:rPr sz="360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организации </a:t>
            </a:r>
            <a:r>
              <a:rPr sz="3600" spc="5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собственной </a:t>
            </a:r>
            <a:r>
              <a:rPr sz="3600" spc="-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прибыльной деятельности, </a:t>
            </a:r>
            <a:r>
              <a:rPr sz="3600" spc="-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реализуют</a:t>
            </a:r>
            <a:r>
              <a:rPr sz="3600" spc="-19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3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перспективные</a:t>
            </a:r>
            <a:r>
              <a:rPr sz="3600" spc="-19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бизнес-идеи,</a:t>
            </a:r>
            <a:r>
              <a:rPr sz="3600" spc="-19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встречаются</a:t>
            </a:r>
            <a:r>
              <a:rPr sz="3600" spc="-19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35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</a:t>
            </a:r>
            <a:r>
              <a:rPr sz="3600" spc="-19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5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потенциальными</a:t>
            </a:r>
            <a:r>
              <a:rPr sz="3600" spc="-19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инвесторами, </a:t>
            </a:r>
            <a:r>
              <a:rPr sz="3600" spc="-1019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представителями</a:t>
            </a:r>
            <a:r>
              <a:rPr sz="3600" spc="-2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15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крупных</a:t>
            </a:r>
            <a:r>
              <a:rPr sz="36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компаний</a:t>
            </a:r>
            <a:r>
              <a:rPr sz="36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8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3600" spc="-2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индивидуальными</a:t>
            </a:r>
            <a:r>
              <a:rPr sz="36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предпринимателями.</a:t>
            </a:r>
            <a:endParaRPr sz="3600">
              <a:latin typeface="Century Gothic" pitchFamily="34" charset="0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93" y="0"/>
            <a:ext cx="4592320" cy="1866900"/>
            <a:chOff x="4193" y="0"/>
            <a:chExt cx="4592320" cy="1866900"/>
          </a:xfrm>
        </p:grpSpPr>
        <p:sp>
          <p:nvSpPr>
            <p:cNvPr id="5" name="object 5"/>
            <p:cNvSpPr/>
            <p:nvPr/>
          </p:nvSpPr>
          <p:spPr>
            <a:xfrm>
              <a:off x="63654" y="0"/>
              <a:ext cx="4467860" cy="1791970"/>
            </a:xfrm>
            <a:custGeom>
              <a:avLst/>
              <a:gdLst/>
              <a:ahLst/>
              <a:cxnLst/>
              <a:rect l="l" t="t" r="r" b="b"/>
              <a:pathLst>
                <a:path w="4467860" h="1791970">
                  <a:moveTo>
                    <a:pt x="2672067" y="1779174"/>
                  </a:moveTo>
                  <a:lnTo>
                    <a:pt x="2672067" y="1756350"/>
                  </a:lnTo>
                  <a:lnTo>
                    <a:pt x="1345639" y="990361"/>
                  </a:lnTo>
                  <a:lnTo>
                    <a:pt x="1345639" y="972102"/>
                  </a:lnTo>
                  <a:lnTo>
                    <a:pt x="0" y="196070"/>
                  </a:lnTo>
                  <a:lnTo>
                    <a:pt x="0" y="52732"/>
                  </a:lnTo>
                  <a:lnTo>
                    <a:pt x="91921" y="0"/>
                  </a:lnTo>
                  <a:lnTo>
                    <a:pt x="3712276" y="0"/>
                  </a:lnTo>
                  <a:lnTo>
                    <a:pt x="3777147" y="40387"/>
                  </a:lnTo>
                  <a:lnTo>
                    <a:pt x="3816438" y="67217"/>
                  </a:lnTo>
                  <a:lnTo>
                    <a:pt x="3854187" y="94827"/>
                  </a:lnTo>
                  <a:lnTo>
                    <a:pt x="3890362" y="123198"/>
                  </a:lnTo>
                  <a:lnTo>
                    <a:pt x="3924932" y="152311"/>
                  </a:lnTo>
                  <a:lnTo>
                    <a:pt x="3957865" y="182148"/>
                  </a:lnTo>
                  <a:lnTo>
                    <a:pt x="3989129" y="212690"/>
                  </a:lnTo>
                  <a:lnTo>
                    <a:pt x="4018692" y="243920"/>
                  </a:lnTo>
                  <a:lnTo>
                    <a:pt x="4046524" y="275818"/>
                  </a:lnTo>
                  <a:lnTo>
                    <a:pt x="4100408" y="342992"/>
                  </a:lnTo>
                  <a:lnTo>
                    <a:pt x="4130180" y="376874"/>
                  </a:lnTo>
                  <a:lnTo>
                    <a:pt x="4161902" y="410011"/>
                  </a:lnTo>
                  <a:lnTo>
                    <a:pt x="4195567" y="442405"/>
                  </a:lnTo>
                  <a:lnTo>
                    <a:pt x="4231167" y="474055"/>
                  </a:lnTo>
                  <a:lnTo>
                    <a:pt x="4268694" y="504961"/>
                  </a:lnTo>
                  <a:lnTo>
                    <a:pt x="4308141" y="535123"/>
                  </a:lnTo>
                  <a:lnTo>
                    <a:pt x="4349501" y="564542"/>
                  </a:lnTo>
                  <a:lnTo>
                    <a:pt x="4392765" y="593216"/>
                  </a:lnTo>
                  <a:lnTo>
                    <a:pt x="4467777" y="630648"/>
                  </a:lnTo>
                  <a:lnTo>
                    <a:pt x="4467777" y="743857"/>
                  </a:lnTo>
                  <a:lnTo>
                    <a:pt x="4466862" y="743857"/>
                  </a:lnTo>
                  <a:lnTo>
                    <a:pt x="2736102" y="1741742"/>
                  </a:lnTo>
                  <a:lnTo>
                    <a:pt x="2736102" y="1767306"/>
                  </a:lnTo>
                  <a:lnTo>
                    <a:pt x="2692192" y="1767306"/>
                  </a:lnTo>
                  <a:lnTo>
                    <a:pt x="2672067" y="1779174"/>
                  </a:lnTo>
                  <a:close/>
                </a:path>
                <a:path w="4467860" h="1791970">
                  <a:moveTo>
                    <a:pt x="2736102" y="1791956"/>
                  </a:moveTo>
                  <a:lnTo>
                    <a:pt x="2692192" y="1767306"/>
                  </a:lnTo>
                  <a:lnTo>
                    <a:pt x="2736102" y="1767306"/>
                  </a:lnTo>
                  <a:lnTo>
                    <a:pt x="2736102" y="1791956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3" y="0"/>
              <a:ext cx="4592187" cy="18669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52359" y="390596"/>
            <a:ext cx="2075700" cy="127000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3139680" y="0"/>
            <a:ext cx="3836035" cy="1666875"/>
            <a:chOff x="13139680" y="0"/>
            <a:chExt cx="3836035" cy="1666875"/>
          </a:xfrm>
        </p:grpSpPr>
        <p:sp>
          <p:nvSpPr>
            <p:cNvPr id="9" name="object 9"/>
            <p:cNvSpPr/>
            <p:nvPr/>
          </p:nvSpPr>
          <p:spPr>
            <a:xfrm>
              <a:off x="13153664" y="0"/>
              <a:ext cx="3808729" cy="1651635"/>
            </a:xfrm>
            <a:custGeom>
              <a:avLst/>
              <a:gdLst/>
              <a:ahLst/>
              <a:cxnLst/>
              <a:rect l="l" t="t" r="r" b="b"/>
              <a:pathLst>
                <a:path w="3808730" h="1651635">
                  <a:moveTo>
                    <a:pt x="1904305" y="1651176"/>
                  </a:moveTo>
                  <a:lnTo>
                    <a:pt x="0" y="551538"/>
                  </a:lnTo>
                  <a:lnTo>
                    <a:pt x="0" y="0"/>
                  </a:lnTo>
                  <a:lnTo>
                    <a:pt x="3808610" y="0"/>
                  </a:lnTo>
                  <a:lnTo>
                    <a:pt x="3808610" y="551538"/>
                  </a:lnTo>
                  <a:lnTo>
                    <a:pt x="1904305" y="165117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396328" y="11"/>
              <a:ext cx="1437005" cy="964565"/>
            </a:xfrm>
            <a:custGeom>
              <a:avLst/>
              <a:gdLst/>
              <a:ahLst/>
              <a:cxnLst/>
              <a:rect l="l" t="t" r="r" b="b"/>
              <a:pathLst>
                <a:path w="1437005" h="964565">
                  <a:moveTo>
                    <a:pt x="698868" y="0"/>
                  </a:moveTo>
                  <a:lnTo>
                    <a:pt x="692848" y="0"/>
                  </a:lnTo>
                  <a:lnTo>
                    <a:pt x="0" y="692175"/>
                  </a:lnTo>
                  <a:lnTo>
                    <a:pt x="4102" y="694639"/>
                  </a:lnTo>
                  <a:lnTo>
                    <a:pt x="698868" y="0"/>
                  </a:lnTo>
                  <a:close/>
                </a:path>
                <a:path w="1437005" h="964565">
                  <a:moveTo>
                    <a:pt x="862558" y="0"/>
                  </a:moveTo>
                  <a:lnTo>
                    <a:pt x="856805" y="0"/>
                  </a:lnTo>
                  <a:lnTo>
                    <a:pt x="104470" y="752221"/>
                  </a:lnTo>
                  <a:lnTo>
                    <a:pt x="107759" y="754684"/>
                  </a:lnTo>
                  <a:lnTo>
                    <a:pt x="862558" y="0"/>
                  </a:lnTo>
                  <a:close/>
                </a:path>
                <a:path w="1437005" h="964565">
                  <a:moveTo>
                    <a:pt x="944816" y="0"/>
                  </a:moveTo>
                  <a:lnTo>
                    <a:pt x="939063" y="0"/>
                  </a:lnTo>
                  <a:lnTo>
                    <a:pt x="156286" y="782650"/>
                  </a:lnTo>
                  <a:lnTo>
                    <a:pt x="160401" y="784288"/>
                  </a:lnTo>
                  <a:lnTo>
                    <a:pt x="944816" y="0"/>
                  </a:lnTo>
                  <a:close/>
                </a:path>
                <a:path w="1437005" h="964565">
                  <a:moveTo>
                    <a:pt x="1026934" y="0"/>
                  </a:moveTo>
                  <a:lnTo>
                    <a:pt x="1021003" y="0"/>
                  </a:lnTo>
                  <a:lnTo>
                    <a:pt x="208114" y="812253"/>
                  </a:lnTo>
                  <a:lnTo>
                    <a:pt x="212229" y="814717"/>
                  </a:lnTo>
                  <a:lnTo>
                    <a:pt x="1026934" y="0"/>
                  </a:lnTo>
                  <a:close/>
                </a:path>
                <a:path w="1437005" h="964565">
                  <a:moveTo>
                    <a:pt x="1108519" y="0"/>
                  </a:moveTo>
                  <a:lnTo>
                    <a:pt x="1103083" y="0"/>
                  </a:lnTo>
                  <a:lnTo>
                    <a:pt x="260756" y="842683"/>
                  </a:lnTo>
                  <a:lnTo>
                    <a:pt x="264045" y="844334"/>
                  </a:lnTo>
                  <a:lnTo>
                    <a:pt x="1108519" y="0"/>
                  </a:lnTo>
                  <a:close/>
                </a:path>
                <a:path w="1437005" h="964565">
                  <a:moveTo>
                    <a:pt x="1190777" y="0"/>
                  </a:moveTo>
                  <a:lnTo>
                    <a:pt x="1185011" y="0"/>
                  </a:lnTo>
                  <a:lnTo>
                    <a:pt x="312585" y="872299"/>
                  </a:lnTo>
                  <a:lnTo>
                    <a:pt x="315874" y="874763"/>
                  </a:lnTo>
                  <a:lnTo>
                    <a:pt x="1190777" y="0"/>
                  </a:lnTo>
                  <a:close/>
                </a:path>
                <a:path w="1437005" h="964565">
                  <a:moveTo>
                    <a:pt x="1273035" y="0"/>
                  </a:moveTo>
                  <a:lnTo>
                    <a:pt x="1266875" y="0"/>
                  </a:lnTo>
                  <a:lnTo>
                    <a:pt x="364401" y="902728"/>
                  </a:lnTo>
                  <a:lnTo>
                    <a:pt x="368515" y="904367"/>
                  </a:lnTo>
                  <a:lnTo>
                    <a:pt x="1273035" y="0"/>
                  </a:lnTo>
                  <a:close/>
                </a:path>
                <a:path w="1437005" h="964565">
                  <a:moveTo>
                    <a:pt x="1354543" y="0"/>
                  </a:moveTo>
                  <a:lnTo>
                    <a:pt x="1349057" y="0"/>
                  </a:lnTo>
                  <a:lnTo>
                    <a:pt x="416229" y="932332"/>
                  </a:lnTo>
                  <a:lnTo>
                    <a:pt x="420344" y="934796"/>
                  </a:lnTo>
                  <a:lnTo>
                    <a:pt x="1280769" y="74498"/>
                  </a:lnTo>
                  <a:lnTo>
                    <a:pt x="1354543" y="0"/>
                  </a:lnTo>
                  <a:close/>
                </a:path>
                <a:path w="1437005" h="964565">
                  <a:moveTo>
                    <a:pt x="1436941" y="0"/>
                  </a:moveTo>
                  <a:lnTo>
                    <a:pt x="1430972" y="0"/>
                  </a:lnTo>
                  <a:lnTo>
                    <a:pt x="538797" y="892035"/>
                  </a:lnTo>
                  <a:lnTo>
                    <a:pt x="468871" y="962761"/>
                  </a:lnTo>
                  <a:lnTo>
                    <a:pt x="472160" y="964412"/>
                  </a:lnTo>
                  <a:lnTo>
                    <a:pt x="1436941" y="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53664" y="0"/>
              <a:ext cx="202719" cy="20281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3153657" y="11"/>
              <a:ext cx="1904364" cy="1506220"/>
            </a:xfrm>
            <a:custGeom>
              <a:avLst/>
              <a:gdLst/>
              <a:ahLst/>
              <a:cxnLst/>
              <a:rect l="l" t="t" r="r" b="b"/>
              <a:pathLst>
                <a:path w="1904365" h="1506220">
                  <a:moveTo>
                    <a:pt x="284276" y="0"/>
                  </a:moveTo>
                  <a:lnTo>
                    <a:pt x="278523" y="0"/>
                  </a:lnTo>
                  <a:lnTo>
                    <a:pt x="42773" y="235699"/>
                  </a:lnTo>
                  <a:lnTo>
                    <a:pt x="0" y="279298"/>
                  </a:lnTo>
                  <a:lnTo>
                    <a:pt x="0" y="285051"/>
                  </a:lnTo>
                  <a:lnTo>
                    <a:pt x="284276" y="0"/>
                  </a:lnTo>
                  <a:close/>
                </a:path>
                <a:path w="1904365" h="1506220">
                  <a:moveTo>
                    <a:pt x="366547" y="0"/>
                  </a:moveTo>
                  <a:lnTo>
                    <a:pt x="360781" y="0"/>
                  </a:lnTo>
                  <a:lnTo>
                    <a:pt x="0" y="361543"/>
                  </a:lnTo>
                  <a:lnTo>
                    <a:pt x="0" y="367296"/>
                  </a:lnTo>
                  <a:lnTo>
                    <a:pt x="366547" y="0"/>
                  </a:lnTo>
                  <a:close/>
                </a:path>
                <a:path w="1904365" h="1506220">
                  <a:moveTo>
                    <a:pt x="448805" y="0"/>
                  </a:moveTo>
                  <a:lnTo>
                    <a:pt x="443039" y="0"/>
                  </a:lnTo>
                  <a:lnTo>
                    <a:pt x="0" y="442963"/>
                  </a:lnTo>
                  <a:lnTo>
                    <a:pt x="0" y="448729"/>
                  </a:lnTo>
                  <a:lnTo>
                    <a:pt x="448805" y="0"/>
                  </a:lnTo>
                  <a:close/>
                </a:path>
                <a:path w="1904365" h="1506220">
                  <a:moveTo>
                    <a:pt x="531063" y="0"/>
                  </a:moveTo>
                  <a:lnTo>
                    <a:pt x="524903" y="0"/>
                  </a:lnTo>
                  <a:lnTo>
                    <a:pt x="0" y="525208"/>
                  </a:lnTo>
                  <a:lnTo>
                    <a:pt x="0" y="530974"/>
                  </a:lnTo>
                  <a:lnTo>
                    <a:pt x="531063" y="0"/>
                  </a:lnTo>
                  <a:close/>
                </a:path>
                <a:path w="1904365" h="1506220">
                  <a:moveTo>
                    <a:pt x="612571" y="0"/>
                  </a:moveTo>
                  <a:lnTo>
                    <a:pt x="606742" y="0"/>
                  </a:lnTo>
                  <a:lnTo>
                    <a:pt x="34544" y="572096"/>
                  </a:lnTo>
                  <a:lnTo>
                    <a:pt x="38658" y="574560"/>
                  </a:lnTo>
                  <a:lnTo>
                    <a:pt x="538797" y="74498"/>
                  </a:lnTo>
                  <a:lnTo>
                    <a:pt x="612571" y="0"/>
                  </a:lnTo>
                  <a:close/>
                </a:path>
                <a:path w="1904365" h="1506220">
                  <a:moveTo>
                    <a:pt x="694753" y="0"/>
                  </a:moveTo>
                  <a:lnTo>
                    <a:pt x="689000" y="0"/>
                  </a:lnTo>
                  <a:lnTo>
                    <a:pt x="87198" y="602526"/>
                  </a:lnTo>
                  <a:lnTo>
                    <a:pt x="90487" y="604164"/>
                  </a:lnTo>
                  <a:lnTo>
                    <a:pt x="694753" y="0"/>
                  </a:lnTo>
                  <a:close/>
                </a:path>
                <a:path w="1904365" h="1506220">
                  <a:moveTo>
                    <a:pt x="777011" y="0"/>
                  </a:moveTo>
                  <a:lnTo>
                    <a:pt x="771258" y="0"/>
                  </a:lnTo>
                  <a:lnTo>
                    <a:pt x="139014" y="632129"/>
                  </a:lnTo>
                  <a:lnTo>
                    <a:pt x="142316" y="634606"/>
                  </a:lnTo>
                  <a:lnTo>
                    <a:pt x="777011" y="0"/>
                  </a:lnTo>
                  <a:close/>
                </a:path>
                <a:path w="1904365" h="1506220">
                  <a:moveTo>
                    <a:pt x="1843925" y="0"/>
                  </a:moveTo>
                  <a:lnTo>
                    <a:pt x="1838159" y="0"/>
                  </a:lnTo>
                  <a:lnTo>
                    <a:pt x="815187" y="1022807"/>
                  </a:lnTo>
                  <a:lnTo>
                    <a:pt x="819302" y="1024445"/>
                  </a:lnTo>
                  <a:lnTo>
                    <a:pt x="1843925" y="0"/>
                  </a:lnTo>
                  <a:close/>
                </a:path>
                <a:path w="1904365" h="1506220">
                  <a:moveTo>
                    <a:pt x="1904301" y="1246517"/>
                  </a:moveTo>
                  <a:lnTo>
                    <a:pt x="1647659" y="1503121"/>
                  </a:lnTo>
                  <a:lnTo>
                    <a:pt x="1651774" y="1505597"/>
                  </a:lnTo>
                  <a:lnTo>
                    <a:pt x="1904301" y="1253096"/>
                  </a:lnTo>
                  <a:lnTo>
                    <a:pt x="1904301" y="1246517"/>
                  </a:lnTo>
                  <a:close/>
                </a:path>
                <a:path w="1904365" h="1506220">
                  <a:moveTo>
                    <a:pt x="1904301" y="1165098"/>
                  </a:moveTo>
                  <a:lnTo>
                    <a:pt x="1848370" y="1220203"/>
                  </a:lnTo>
                  <a:lnTo>
                    <a:pt x="1766112" y="1302448"/>
                  </a:lnTo>
                  <a:lnTo>
                    <a:pt x="1595831" y="1473517"/>
                  </a:lnTo>
                  <a:lnTo>
                    <a:pt x="1599120" y="1475168"/>
                  </a:lnTo>
                  <a:lnTo>
                    <a:pt x="1904301" y="1170851"/>
                  </a:lnTo>
                  <a:lnTo>
                    <a:pt x="1904301" y="1165098"/>
                  </a:lnTo>
                  <a:close/>
                </a:path>
                <a:path w="1904365" h="1506220">
                  <a:moveTo>
                    <a:pt x="1904301" y="1082840"/>
                  </a:moveTo>
                  <a:lnTo>
                    <a:pt x="1766112" y="1220203"/>
                  </a:lnTo>
                  <a:lnTo>
                    <a:pt x="1544015" y="1443088"/>
                  </a:lnTo>
                  <a:lnTo>
                    <a:pt x="1547304" y="1445552"/>
                  </a:lnTo>
                  <a:lnTo>
                    <a:pt x="1604886" y="1387157"/>
                  </a:lnTo>
                  <a:lnTo>
                    <a:pt x="1904301" y="1088605"/>
                  </a:lnTo>
                  <a:lnTo>
                    <a:pt x="1904301" y="1082840"/>
                  </a:lnTo>
                  <a:close/>
                </a:path>
                <a:path w="1904365" h="1506220">
                  <a:moveTo>
                    <a:pt x="1904301" y="1000594"/>
                  </a:moveTo>
                  <a:lnTo>
                    <a:pt x="1684667" y="1220203"/>
                  </a:lnTo>
                  <a:lnTo>
                    <a:pt x="1491361" y="1413471"/>
                  </a:lnTo>
                  <a:lnTo>
                    <a:pt x="1495475" y="1415122"/>
                  </a:lnTo>
                  <a:lnTo>
                    <a:pt x="1904301" y="1006360"/>
                  </a:lnTo>
                  <a:lnTo>
                    <a:pt x="1904301" y="1000594"/>
                  </a:lnTo>
                  <a:close/>
                </a:path>
                <a:path w="1904365" h="1506220">
                  <a:moveTo>
                    <a:pt x="1904301" y="918349"/>
                  </a:moveTo>
                  <a:lnTo>
                    <a:pt x="1602409" y="1220203"/>
                  </a:lnTo>
                  <a:lnTo>
                    <a:pt x="1439545" y="1383042"/>
                  </a:lnTo>
                  <a:lnTo>
                    <a:pt x="1443659" y="1385519"/>
                  </a:lnTo>
                  <a:lnTo>
                    <a:pt x="1769402" y="1058989"/>
                  </a:lnTo>
                  <a:lnTo>
                    <a:pt x="1904301" y="924115"/>
                  </a:lnTo>
                  <a:lnTo>
                    <a:pt x="1904301" y="918349"/>
                  </a:lnTo>
                  <a:close/>
                </a:path>
                <a:path w="1904365" h="1506220">
                  <a:moveTo>
                    <a:pt x="1904301" y="16103"/>
                  </a:moveTo>
                  <a:lnTo>
                    <a:pt x="1684667" y="235699"/>
                  </a:lnTo>
                  <a:lnTo>
                    <a:pt x="867016" y="1052410"/>
                  </a:lnTo>
                  <a:lnTo>
                    <a:pt x="871131" y="1054887"/>
                  </a:lnTo>
                  <a:lnTo>
                    <a:pt x="1604886" y="320421"/>
                  </a:lnTo>
                  <a:lnTo>
                    <a:pt x="1851660" y="74498"/>
                  </a:lnTo>
                  <a:lnTo>
                    <a:pt x="1904301" y="21869"/>
                  </a:lnTo>
                  <a:lnTo>
                    <a:pt x="1904301" y="1610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853143" y="1328769"/>
              <a:ext cx="204825" cy="29691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3344500" y="11"/>
              <a:ext cx="1713864" cy="1355090"/>
            </a:xfrm>
            <a:custGeom>
              <a:avLst/>
              <a:gdLst/>
              <a:ahLst/>
              <a:cxnLst/>
              <a:rect l="l" t="t" r="r" b="b"/>
              <a:pathLst>
                <a:path w="1713865" h="1355090">
                  <a:moveTo>
                    <a:pt x="668426" y="0"/>
                  </a:moveTo>
                  <a:lnTo>
                    <a:pt x="662673" y="0"/>
                  </a:lnTo>
                  <a:lnTo>
                    <a:pt x="0" y="662571"/>
                  </a:lnTo>
                  <a:lnTo>
                    <a:pt x="4114" y="664210"/>
                  </a:lnTo>
                  <a:lnTo>
                    <a:pt x="668426" y="0"/>
                  </a:lnTo>
                  <a:close/>
                </a:path>
                <a:path w="1713865" h="1355090">
                  <a:moveTo>
                    <a:pt x="832129" y="0"/>
                  </a:moveTo>
                  <a:lnTo>
                    <a:pt x="826643" y="0"/>
                  </a:lnTo>
                  <a:lnTo>
                    <a:pt x="104470" y="722604"/>
                  </a:lnTo>
                  <a:lnTo>
                    <a:pt x="107759" y="724255"/>
                  </a:lnTo>
                  <a:lnTo>
                    <a:pt x="832129" y="0"/>
                  </a:lnTo>
                  <a:close/>
                </a:path>
                <a:path w="1713865" h="1355090">
                  <a:moveTo>
                    <a:pt x="1571104" y="0"/>
                  </a:moveTo>
                  <a:lnTo>
                    <a:pt x="1565059" y="0"/>
                  </a:lnTo>
                  <a:lnTo>
                    <a:pt x="572528" y="992378"/>
                  </a:lnTo>
                  <a:lnTo>
                    <a:pt x="575818" y="994841"/>
                  </a:lnTo>
                  <a:lnTo>
                    <a:pt x="1571104" y="0"/>
                  </a:lnTo>
                  <a:close/>
                </a:path>
                <a:path w="1713865" h="1355090">
                  <a:moveTo>
                    <a:pt x="1713458" y="836930"/>
                  </a:moveTo>
                  <a:lnTo>
                    <a:pt x="1575269" y="974280"/>
                  </a:lnTo>
                  <a:lnTo>
                    <a:pt x="1329309" y="1220203"/>
                  </a:lnTo>
                  <a:lnTo>
                    <a:pt x="1196873" y="1353439"/>
                  </a:lnTo>
                  <a:lnTo>
                    <a:pt x="1200162" y="1355077"/>
                  </a:lnTo>
                  <a:lnTo>
                    <a:pt x="1496301" y="1058989"/>
                  </a:lnTo>
                  <a:lnTo>
                    <a:pt x="1713458" y="842683"/>
                  </a:lnTo>
                  <a:lnTo>
                    <a:pt x="1713458" y="836930"/>
                  </a:lnTo>
                  <a:close/>
                </a:path>
                <a:path w="1713865" h="1355090">
                  <a:moveTo>
                    <a:pt x="1713458" y="754684"/>
                  </a:moveTo>
                  <a:lnTo>
                    <a:pt x="1575269" y="892035"/>
                  </a:lnTo>
                  <a:lnTo>
                    <a:pt x="1247051" y="1220203"/>
                  </a:lnTo>
                  <a:lnTo>
                    <a:pt x="1145057" y="1323009"/>
                  </a:lnTo>
                  <a:lnTo>
                    <a:pt x="1148346" y="1325473"/>
                  </a:lnTo>
                  <a:lnTo>
                    <a:pt x="1414043" y="1058989"/>
                  </a:lnTo>
                  <a:lnTo>
                    <a:pt x="1713458" y="760437"/>
                  </a:lnTo>
                  <a:lnTo>
                    <a:pt x="1713458" y="754684"/>
                  </a:lnTo>
                  <a:close/>
                </a:path>
                <a:path w="1713865" h="1355090">
                  <a:moveTo>
                    <a:pt x="1713458" y="672439"/>
                  </a:moveTo>
                  <a:lnTo>
                    <a:pt x="1575269" y="809790"/>
                  </a:lnTo>
                  <a:lnTo>
                    <a:pt x="1165618" y="1220203"/>
                  </a:lnTo>
                  <a:lnTo>
                    <a:pt x="1092403" y="1293393"/>
                  </a:lnTo>
                  <a:lnTo>
                    <a:pt x="1096518" y="1295044"/>
                  </a:lnTo>
                  <a:lnTo>
                    <a:pt x="1332598" y="1058989"/>
                  </a:lnTo>
                  <a:lnTo>
                    <a:pt x="1414043" y="976744"/>
                  </a:lnTo>
                  <a:lnTo>
                    <a:pt x="1713458" y="678192"/>
                  </a:lnTo>
                  <a:lnTo>
                    <a:pt x="1713458" y="672439"/>
                  </a:lnTo>
                  <a:close/>
                </a:path>
                <a:path w="1713865" h="1355090">
                  <a:moveTo>
                    <a:pt x="1713458" y="590194"/>
                  </a:moveTo>
                  <a:lnTo>
                    <a:pt x="1083360" y="1220203"/>
                  </a:lnTo>
                  <a:lnTo>
                    <a:pt x="1040587" y="1262964"/>
                  </a:lnTo>
                  <a:lnTo>
                    <a:pt x="1044689" y="1265428"/>
                  </a:lnTo>
                  <a:lnTo>
                    <a:pt x="1250340" y="1058989"/>
                  </a:lnTo>
                  <a:lnTo>
                    <a:pt x="1713458" y="595947"/>
                  </a:lnTo>
                  <a:lnTo>
                    <a:pt x="1713458" y="590194"/>
                  </a:lnTo>
                  <a:close/>
                </a:path>
                <a:path w="1713865" h="1355090">
                  <a:moveTo>
                    <a:pt x="1713458" y="508762"/>
                  </a:moveTo>
                  <a:lnTo>
                    <a:pt x="1575269" y="646112"/>
                  </a:lnTo>
                  <a:lnTo>
                    <a:pt x="1001102" y="1220203"/>
                  </a:lnTo>
                  <a:lnTo>
                    <a:pt x="988758" y="1232535"/>
                  </a:lnTo>
                  <a:lnTo>
                    <a:pt x="992047" y="1234998"/>
                  </a:lnTo>
                  <a:lnTo>
                    <a:pt x="1414043" y="813079"/>
                  </a:lnTo>
                  <a:lnTo>
                    <a:pt x="1713458" y="514527"/>
                  </a:lnTo>
                  <a:lnTo>
                    <a:pt x="1713458" y="508762"/>
                  </a:lnTo>
                  <a:close/>
                </a:path>
                <a:path w="1713865" h="1355090">
                  <a:moveTo>
                    <a:pt x="1713458" y="426516"/>
                  </a:moveTo>
                  <a:lnTo>
                    <a:pt x="1575269" y="563867"/>
                  </a:lnTo>
                  <a:lnTo>
                    <a:pt x="936929" y="1202931"/>
                  </a:lnTo>
                  <a:lnTo>
                    <a:pt x="940219" y="1205395"/>
                  </a:lnTo>
                  <a:lnTo>
                    <a:pt x="1085824" y="1058989"/>
                  </a:lnTo>
                  <a:lnTo>
                    <a:pt x="1414043" y="730834"/>
                  </a:lnTo>
                  <a:lnTo>
                    <a:pt x="1713458" y="432269"/>
                  </a:lnTo>
                  <a:lnTo>
                    <a:pt x="1713458" y="426516"/>
                  </a:lnTo>
                  <a:close/>
                </a:path>
                <a:path w="1713865" h="1355090">
                  <a:moveTo>
                    <a:pt x="1713458" y="344271"/>
                  </a:moveTo>
                  <a:lnTo>
                    <a:pt x="1575269" y="481622"/>
                  </a:lnTo>
                  <a:lnTo>
                    <a:pt x="884288" y="1172489"/>
                  </a:lnTo>
                  <a:lnTo>
                    <a:pt x="888403" y="1174965"/>
                  </a:lnTo>
                  <a:lnTo>
                    <a:pt x="1004392" y="1058989"/>
                  </a:lnTo>
                  <a:lnTo>
                    <a:pt x="1414043" y="648589"/>
                  </a:lnTo>
                  <a:lnTo>
                    <a:pt x="1713458" y="350024"/>
                  </a:lnTo>
                  <a:lnTo>
                    <a:pt x="1713458" y="344271"/>
                  </a:lnTo>
                  <a:close/>
                </a:path>
                <a:path w="1713865" h="1355090">
                  <a:moveTo>
                    <a:pt x="1713458" y="262026"/>
                  </a:moveTo>
                  <a:lnTo>
                    <a:pt x="832459" y="1142885"/>
                  </a:lnTo>
                  <a:lnTo>
                    <a:pt x="836574" y="1145349"/>
                  </a:lnTo>
                  <a:lnTo>
                    <a:pt x="922134" y="1058989"/>
                  </a:lnTo>
                  <a:lnTo>
                    <a:pt x="1713458" y="267779"/>
                  </a:lnTo>
                  <a:lnTo>
                    <a:pt x="1713458" y="262026"/>
                  </a:lnTo>
                  <a:close/>
                </a:path>
                <a:path w="1713865" h="1355090">
                  <a:moveTo>
                    <a:pt x="1713458" y="180606"/>
                  </a:moveTo>
                  <a:lnTo>
                    <a:pt x="1657527" y="235699"/>
                  </a:lnTo>
                  <a:lnTo>
                    <a:pt x="780643" y="1112456"/>
                  </a:lnTo>
                  <a:lnTo>
                    <a:pt x="783932" y="1114920"/>
                  </a:lnTo>
                  <a:lnTo>
                    <a:pt x="1414043" y="484911"/>
                  </a:lnTo>
                  <a:lnTo>
                    <a:pt x="1713458" y="186359"/>
                  </a:lnTo>
                  <a:lnTo>
                    <a:pt x="1713458" y="180606"/>
                  </a:lnTo>
                  <a:close/>
                </a:path>
                <a:path w="1713865" h="1355090">
                  <a:moveTo>
                    <a:pt x="1713458" y="98348"/>
                  </a:moveTo>
                  <a:lnTo>
                    <a:pt x="1575269" y="235699"/>
                  </a:lnTo>
                  <a:lnTo>
                    <a:pt x="728814" y="1082840"/>
                  </a:lnTo>
                  <a:lnTo>
                    <a:pt x="732104" y="1084491"/>
                  </a:lnTo>
                  <a:lnTo>
                    <a:pt x="1414043" y="402666"/>
                  </a:lnTo>
                  <a:lnTo>
                    <a:pt x="1713458" y="104114"/>
                  </a:lnTo>
                  <a:lnTo>
                    <a:pt x="1713458" y="98348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099879" y="0"/>
              <a:ext cx="255904" cy="102235"/>
            </a:xfrm>
            <a:custGeom>
              <a:avLst/>
              <a:gdLst/>
              <a:ahLst/>
              <a:cxnLst/>
              <a:rect l="l" t="t" r="r" b="b"/>
              <a:pathLst>
                <a:path w="255905" h="102235">
                  <a:moveTo>
                    <a:pt x="174980" y="101649"/>
                  </a:moveTo>
                  <a:lnTo>
                    <a:pt x="129122" y="0"/>
                  </a:lnTo>
                  <a:lnTo>
                    <a:pt x="255594" y="0"/>
                  </a:lnTo>
                  <a:lnTo>
                    <a:pt x="255594" y="15290"/>
                  </a:lnTo>
                  <a:lnTo>
                    <a:pt x="174980" y="101649"/>
                  </a:lnTo>
                  <a:close/>
                </a:path>
                <a:path w="255905" h="102235">
                  <a:moveTo>
                    <a:pt x="590" y="1308"/>
                  </a:moveTo>
                  <a:lnTo>
                    <a:pt x="0" y="0"/>
                  </a:lnTo>
                  <a:lnTo>
                    <a:pt x="1817" y="0"/>
                  </a:lnTo>
                  <a:lnTo>
                    <a:pt x="590" y="1308"/>
                  </a:lnTo>
                  <a:close/>
                </a:path>
              </a:pathLst>
            </a:custGeom>
            <a:solidFill>
              <a:srgbClr val="F6B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139680" y="0"/>
              <a:ext cx="3836035" cy="1666875"/>
            </a:xfrm>
            <a:custGeom>
              <a:avLst/>
              <a:gdLst/>
              <a:ahLst/>
              <a:cxnLst/>
              <a:rect l="l" t="t" r="r" b="b"/>
              <a:pathLst>
                <a:path w="3836034" h="1666875">
                  <a:moveTo>
                    <a:pt x="1918289" y="1666802"/>
                  </a:moveTo>
                  <a:lnTo>
                    <a:pt x="0" y="559763"/>
                  </a:lnTo>
                  <a:lnTo>
                    <a:pt x="0" y="0"/>
                  </a:lnTo>
                  <a:lnTo>
                    <a:pt x="27145" y="0"/>
                  </a:lnTo>
                  <a:lnTo>
                    <a:pt x="27145" y="544136"/>
                  </a:lnTo>
                  <a:lnTo>
                    <a:pt x="1904305" y="1627324"/>
                  </a:lnTo>
                  <a:lnTo>
                    <a:pt x="1986668" y="1627324"/>
                  </a:lnTo>
                  <a:lnTo>
                    <a:pt x="1918289" y="1666802"/>
                  </a:lnTo>
                  <a:close/>
                </a:path>
                <a:path w="3836034" h="1666875">
                  <a:moveTo>
                    <a:pt x="955854" y="25982"/>
                  </a:moveTo>
                  <a:lnTo>
                    <a:pt x="944132" y="0"/>
                  </a:lnTo>
                  <a:lnTo>
                    <a:pt x="980230" y="0"/>
                  </a:lnTo>
                  <a:lnTo>
                    <a:pt x="955854" y="25982"/>
                  </a:lnTo>
                  <a:close/>
                </a:path>
                <a:path w="3836034" h="1666875">
                  <a:moveTo>
                    <a:pt x="1130244" y="126323"/>
                  </a:moveTo>
                  <a:lnTo>
                    <a:pt x="1073255" y="0"/>
                  </a:lnTo>
                  <a:lnTo>
                    <a:pt x="1104566" y="0"/>
                  </a:lnTo>
                  <a:lnTo>
                    <a:pt x="1139292" y="76975"/>
                  </a:lnTo>
                  <a:lnTo>
                    <a:pt x="1176514" y="76975"/>
                  </a:lnTo>
                  <a:lnTo>
                    <a:pt x="1130244" y="126323"/>
                  </a:lnTo>
                  <a:close/>
                </a:path>
                <a:path w="3836034" h="1666875">
                  <a:moveTo>
                    <a:pt x="1176514" y="76975"/>
                  </a:moveTo>
                  <a:lnTo>
                    <a:pt x="1139292" y="76975"/>
                  </a:lnTo>
                  <a:lnTo>
                    <a:pt x="1201809" y="9533"/>
                  </a:lnTo>
                  <a:lnTo>
                    <a:pt x="1201809" y="0"/>
                  </a:lnTo>
                  <a:lnTo>
                    <a:pt x="1228955" y="0"/>
                  </a:lnTo>
                  <a:lnTo>
                    <a:pt x="1228955" y="21047"/>
                  </a:lnTo>
                  <a:lnTo>
                    <a:pt x="1176514" y="76975"/>
                  </a:lnTo>
                  <a:close/>
                </a:path>
                <a:path w="3836034" h="1666875">
                  <a:moveTo>
                    <a:pt x="1931450" y="1627324"/>
                  </a:moveTo>
                  <a:lnTo>
                    <a:pt x="1904305" y="1627324"/>
                  </a:lnTo>
                  <a:lnTo>
                    <a:pt x="1904305" y="0"/>
                  </a:lnTo>
                  <a:lnTo>
                    <a:pt x="1931450" y="0"/>
                  </a:lnTo>
                  <a:lnTo>
                    <a:pt x="1931450" y="1627324"/>
                  </a:lnTo>
                  <a:close/>
                </a:path>
                <a:path w="3836034" h="1666875">
                  <a:moveTo>
                    <a:pt x="1986668" y="1627324"/>
                  </a:moveTo>
                  <a:lnTo>
                    <a:pt x="1931450" y="1627324"/>
                  </a:lnTo>
                  <a:lnTo>
                    <a:pt x="3808610" y="544136"/>
                  </a:lnTo>
                  <a:lnTo>
                    <a:pt x="3808610" y="0"/>
                  </a:lnTo>
                  <a:lnTo>
                    <a:pt x="3835999" y="0"/>
                  </a:lnTo>
                  <a:lnTo>
                    <a:pt x="3835756" y="559763"/>
                  </a:lnTo>
                  <a:lnTo>
                    <a:pt x="1986668" y="1627324"/>
                  </a:lnTo>
                  <a:close/>
                </a:path>
                <a:path w="3836034" h="1666875">
                  <a:moveTo>
                    <a:pt x="3201535" y="730836"/>
                  </a:moveTo>
                  <a:lnTo>
                    <a:pt x="3201535" y="442972"/>
                  </a:lnTo>
                  <a:lnTo>
                    <a:pt x="3700027" y="155109"/>
                  </a:lnTo>
                  <a:lnTo>
                    <a:pt x="3700027" y="442972"/>
                  </a:lnTo>
                  <a:lnTo>
                    <a:pt x="3201535" y="730836"/>
                  </a:lnTo>
                  <a:close/>
                </a:path>
                <a:path w="3836034" h="1666875">
                  <a:moveTo>
                    <a:pt x="2121470" y="1181547"/>
                  </a:moveTo>
                  <a:lnTo>
                    <a:pt x="2263778" y="840224"/>
                  </a:lnTo>
                  <a:lnTo>
                    <a:pt x="2406087" y="1017054"/>
                  </a:lnTo>
                  <a:lnTo>
                    <a:pt x="2336989" y="1058177"/>
                  </a:lnTo>
                  <a:lnTo>
                    <a:pt x="2336989" y="1141246"/>
                  </a:lnTo>
                  <a:lnTo>
                    <a:pt x="2190568" y="1141246"/>
                  </a:lnTo>
                  <a:lnTo>
                    <a:pt x="2121470" y="1181547"/>
                  </a:lnTo>
                  <a:close/>
                </a:path>
                <a:path w="3836034" h="1666875">
                  <a:moveTo>
                    <a:pt x="2190568" y="1277776"/>
                  </a:moveTo>
                  <a:lnTo>
                    <a:pt x="2190568" y="1141246"/>
                  </a:lnTo>
                  <a:lnTo>
                    <a:pt x="2336989" y="1141246"/>
                  </a:lnTo>
                  <a:lnTo>
                    <a:pt x="2336989" y="1193884"/>
                  </a:lnTo>
                  <a:lnTo>
                    <a:pt x="2190568" y="1277776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4999061" y="0"/>
            <a:ext cx="5344795" cy="1828800"/>
            <a:chOff x="4999061" y="0"/>
            <a:chExt cx="5344795" cy="1828800"/>
          </a:xfrm>
        </p:grpSpPr>
        <p:sp>
          <p:nvSpPr>
            <p:cNvPr id="18" name="object 18"/>
            <p:cNvSpPr/>
            <p:nvPr/>
          </p:nvSpPr>
          <p:spPr>
            <a:xfrm>
              <a:off x="5011391" y="0"/>
              <a:ext cx="5320030" cy="1821180"/>
            </a:xfrm>
            <a:custGeom>
              <a:avLst/>
              <a:gdLst/>
              <a:ahLst/>
              <a:cxnLst/>
              <a:rect l="l" t="t" r="r" b="b"/>
              <a:pathLst>
                <a:path w="5320030" h="1821180">
                  <a:moveTo>
                    <a:pt x="3119515" y="1820754"/>
                  </a:moveTo>
                  <a:lnTo>
                    <a:pt x="3060807" y="1814304"/>
                  </a:lnTo>
                  <a:lnTo>
                    <a:pt x="3013028" y="1796074"/>
                  </a:lnTo>
                  <a:lnTo>
                    <a:pt x="39232" y="77439"/>
                  </a:lnTo>
                  <a:lnTo>
                    <a:pt x="3135" y="38946"/>
                  </a:lnTo>
                  <a:lnTo>
                    <a:pt x="0" y="23591"/>
                  </a:lnTo>
                  <a:lnTo>
                    <a:pt x="0" y="0"/>
                  </a:lnTo>
                  <a:lnTo>
                    <a:pt x="112061" y="0"/>
                  </a:lnTo>
                  <a:lnTo>
                    <a:pt x="3020875" y="1680526"/>
                  </a:lnTo>
                  <a:lnTo>
                    <a:pt x="3041997" y="1690184"/>
                  </a:lnTo>
                  <a:lnTo>
                    <a:pt x="3066272" y="1697213"/>
                  </a:lnTo>
                  <a:lnTo>
                    <a:pt x="3093069" y="1701508"/>
                  </a:lnTo>
                  <a:lnTo>
                    <a:pt x="3121757" y="1702963"/>
                  </a:lnTo>
                  <a:lnTo>
                    <a:pt x="3404435" y="1702963"/>
                  </a:lnTo>
                  <a:lnTo>
                    <a:pt x="3260751" y="1785978"/>
                  </a:lnTo>
                  <a:lnTo>
                    <a:pt x="3229856" y="1800877"/>
                  </a:lnTo>
                  <a:lnTo>
                    <a:pt x="3195177" y="1811780"/>
                  </a:lnTo>
                  <a:lnTo>
                    <a:pt x="3157977" y="1818476"/>
                  </a:lnTo>
                  <a:lnTo>
                    <a:pt x="3119515" y="1820754"/>
                  </a:lnTo>
                  <a:close/>
                </a:path>
                <a:path w="5320030" h="1821180">
                  <a:moveTo>
                    <a:pt x="3404435" y="1702963"/>
                  </a:moveTo>
                  <a:lnTo>
                    <a:pt x="3121757" y="1702963"/>
                  </a:lnTo>
                  <a:lnTo>
                    <a:pt x="3158555" y="1700701"/>
                  </a:lnTo>
                  <a:lnTo>
                    <a:pt x="3194197" y="1694128"/>
                  </a:lnTo>
                  <a:lnTo>
                    <a:pt x="3257388" y="1669308"/>
                  </a:lnTo>
                  <a:lnTo>
                    <a:pt x="5122597" y="591234"/>
                  </a:lnTo>
                  <a:lnTo>
                    <a:pt x="5158466" y="563890"/>
                  </a:lnTo>
                  <a:lnTo>
                    <a:pt x="5174159" y="534021"/>
                  </a:lnTo>
                  <a:lnTo>
                    <a:pt x="5174159" y="636108"/>
                  </a:lnTo>
                  <a:lnTo>
                    <a:pt x="5171059" y="656406"/>
                  </a:lnTo>
                  <a:lnTo>
                    <a:pt x="5160288" y="676493"/>
                  </a:lnTo>
                  <a:lnTo>
                    <a:pt x="5142160" y="695740"/>
                  </a:lnTo>
                  <a:lnTo>
                    <a:pt x="5116992" y="713513"/>
                  </a:lnTo>
                  <a:lnTo>
                    <a:pt x="3404435" y="1702963"/>
                  </a:lnTo>
                  <a:close/>
                </a:path>
                <a:path w="5320030" h="1821180">
                  <a:moveTo>
                    <a:pt x="5201534" y="496792"/>
                  </a:moveTo>
                  <a:lnTo>
                    <a:pt x="5217472" y="483487"/>
                  </a:lnTo>
                  <a:lnTo>
                    <a:pt x="5230905" y="461804"/>
                  </a:lnTo>
                  <a:lnTo>
                    <a:pt x="5239505" y="433601"/>
                  </a:lnTo>
                  <a:lnTo>
                    <a:pt x="5242535" y="399402"/>
                  </a:lnTo>
                  <a:lnTo>
                    <a:pt x="5242535" y="0"/>
                  </a:lnTo>
                  <a:lnTo>
                    <a:pt x="5319878" y="0"/>
                  </a:lnTo>
                  <a:lnTo>
                    <a:pt x="5319878" y="361260"/>
                  </a:lnTo>
                  <a:lnTo>
                    <a:pt x="5317181" y="394179"/>
                  </a:lnTo>
                  <a:lnTo>
                    <a:pt x="5309229" y="421839"/>
                  </a:lnTo>
                  <a:lnTo>
                    <a:pt x="5296234" y="443609"/>
                  </a:lnTo>
                  <a:lnTo>
                    <a:pt x="5278404" y="458859"/>
                  </a:lnTo>
                  <a:lnTo>
                    <a:pt x="5277283" y="458859"/>
                  </a:lnTo>
                  <a:lnTo>
                    <a:pt x="5211009" y="492233"/>
                  </a:lnTo>
                  <a:lnTo>
                    <a:pt x="5202410" y="496405"/>
                  </a:lnTo>
                  <a:lnTo>
                    <a:pt x="5201534" y="496792"/>
                  </a:lnTo>
                  <a:close/>
                </a:path>
                <a:path w="5320030" h="1821180">
                  <a:moveTo>
                    <a:pt x="5201061" y="497187"/>
                  </a:moveTo>
                  <a:lnTo>
                    <a:pt x="5201061" y="497001"/>
                  </a:lnTo>
                  <a:lnTo>
                    <a:pt x="5201534" y="496792"/>
                  </a:lnTo>
                  <a:lnTo>
                    <a:pt x="5201061" y="497187"/>
                  </a:lnTo>
                  <a:close/>
                </a:path>
                <a:path w="5320030" h="1821180">
                  <a:moveTo>
                    <a:pt x="5201061" y="498123"/>
                  </a:moveTo>
                  <a:lnTo>
                    <a:pt x="5199940" y="498123"/>
                  </a:lnTo>
                  <a:lnTo>
                    <a:pt x="5201061" y="497187"/>
                  </a:lnTo>
                  <a:lnTo>
                    <a:pt x="5201061" y="498123"/>
                  </a:lnTo>
                  <a:close/>
                </a:path>
              </a:pathLst>
            </a:custGeom>
            <a:solidFill>
              <a:srgbClr val="F0AB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23431" y="0"/>
              <a:ext cx="5062220" cy="1704339"/>
            </a:xfrm>
            <a:custGeom>
              <a:avLst/>
              <a:gdLst/>
              <a:ahLst/>
              <a:cxnLst/>
              <a:rect l="l" t="t" r="r" b="b"/>
              <a:pathLst>
                <a:path w="5062220" h="1704339">
                  <a:moveTo>
                    <a:pt x="3010839" y="1704085"/>
                  </a:moveTo>
                  <a:lnTo>
                    <a:pt x="2955353" y="1698335"/>
                  </a:lnTo>
                  <a:lnTo>
                    <a:pt x="2909956" y="1681648"/>
                  </a:lnTo>
                  <a:lnTo>
                    <a:pt x="0" y="0"/>
                  </a:lnTo>
                  <a:lnTo>
                    <a:pt x="4192657" y="0"/>
                  </a:lnTo>
                  <a:lnTo>
                    <a:pt x="5029613" y="483539"/>
                  </a:lnTo>
                  <a:lnTo>
                    <a:pt x="5060035" y="515564"/>
                  </a:lnTo>
                  <a:lnTo>
                    <a:pt x="5062119" y="527290"/>
                  </a:lnTo>
                  <a:lnTo>
                    <a:pt x="5058634" y="543592"/>
                  </a:lnTo>
                  <a:lnTo>
                    <a:pt x="5032327" y="576195"/>
                  </a:lnTo>
                  <a:lnTo>
                    <a:pt x="3145349" y="1670430"/>
                  </a:lnTo>
                  <a:lnTo>
                    <a:pt x="3082297" y="1695250"/>
                  </a:lnTo>
                  <a:lnTo>
                    <a:pt x="3010839" y="1704085"/>
                  </a:lnTo>
                  <a:close/>
                </a:path>
              </a:pathLst>
            </a:custGeom>
            <a:solidFill>
              <a:srgbClr val="F6B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87894" y="0"/>
              <a:ext cx="3350895" cy="1193800"/>
            </a:xfrm>
            <a:custGeom>
              <a:avLst/>
              <a:gdLst/>
              <a:ahLst/>
              <a:cxnLst/>
              <a:rect l="l" t="t" r="r" b="b"/>
              <a:pathLst>
                <a:path w="3350895" h="1193800">
                  <a:moveTo>
                    <a:pt x="2064884" y="1193654"/>
                  </a:moveTo>
                  <a:lnTo>
                    <a:pt x="0" y="0"/>
                  </a:lnTo>
                  <a:lnTo>
                    <a:pt x="2057535" y="0"/>
                  </a:lnTo>
                  <a:lnTo>
                    <a:pt x="3093888" y="599087"/>
                  </a:lnTo>
                  <a:lnTo>
                    <a:pt x="2064884" y="1193654"/>
                  </a:lnTo>
                  <a:close/>
                </a:path>
                <a:path w="3350895" h="1193800">
                  <a:moveTo>
                    <a:pt x="3350578" y="328727"/>
                  </a:moveTo>
                  <a:lnTo>
                    <a:pt x="2781856" y="0"/>
                  </a:lnTo>
                  <a:lnTo>
                    <a:pt x="3350578" y="0"/>
                  </a:lnTo>
                  <a:lnTo>
                    <a:pt x="3350578" y="328727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999061" y="0"/>
              <a:ext cx="5344795" cy="1828800"/>
            </a:xfrm>
            <a:custGeom>
              <a:avLst/>
              <a:gdLst/>
              <a:ahLst/>
              <a:cxnLst/>
              <a:rect l="l" t="t" r="r" b="b"/>
              <a:pathLst>
                <a:path w="5344795" h="1828800">
                  <a:moveTo>
                    <a:pt x="3170710" y="1828800"/>
                  </a:moveTo>
                  <a:lnTo>
                    <a:pt x="3100442" y="1828800"/>
                  </a:lnTo>
                  <a:lnTo>
                    <a:pt x="3070615" y="1816100"/>
                  </a:lnTo>
                  <a:lnTo>
                    <a:pt x="3043100" y="1816100"/>
                  </a:lnTo>
                  <a:lnTo>
                    <a:pt x="44836" y="76200"/>
                  </a:lnTo>
                  <a:lnTo>
                    <a:pt x="11909" y="50800"/>
                  </a:lnTo>
                  <a:lnTo>
                    <a:pt x="0" y="12700"/>
                  </a:lnTo>
                  <a:lnTo>
                    <a:pt x="0" y="0"/>
                  </a:lnTo>
                  <a:lnTo>
                    <a:pt x="24660" y="0"/>
                  </a:lnTo>
                  <a:lnTo>
                    <a:pt x="24660" y="12700"/>
                  </a:lnTo>
                  <a:lnTo>
                    <a:pt x="27690" y="25400"/>
                  </a:lnTo>
                  <a:lnTo>
                    <a:pt x="35449" y="38100"/>
                  </a:lnTo>
                  <a:lnTo>
                    <a:pt x="45940" y="50800"/>
                  </a:lnTo>
                  <a:lnTo>
                    <a:pt x="57166" y="63500"/>
                  </a:lnTo>
                  <a:lnTo>
                    <a:pt x="3032084" y="1778000"/>
                  </a:lnTo>
                  <a:lnTo>
                    <a:pt x="3053048" y="1790700"/>
                  </a:lnTo>
                  <a:lnTo>
                    <a:pt x="3077061" y="1790700"/>
                  </a:lnTo>
                  <a:lnTo>
                    <a:pt x="3103805" y="1803400"/>
                  </a:lnTo>
                  <a:lnTo>
                    <a:pt x="3245496" y="1803400"/>
                  </a:lnTo>
                  <a:lnTo>
                    <a:pt x="3209049" y="1816100"/>
                  </a:lnTo>
                  <a:lnTo>
                    <a:pt x="3170710" y="1828800"/>
                  </a:lnTo>
                  <a:close/>
                </a:path>
                <a:path w="5344795" h="1828800">
                  <a:moveTo>
                    <a:pt x="3210030" y="1701800"/>
                  </a:moveTo>
                  <a:lnTo>
                    <a:pt x="3050404" y="1701800"/>
                  </a:lnTo>
                  <a:lnTo>
                    <a:pt x="3027600" y="1689100"/>
                  </a:lnTo>
                  <a:lnTo>
                    <a:pt x="101270" y="0"/>
                  </a:lnTo>
                  <a:lnTo>
                    <a:pt x="149385" y="0"/>
                  </a:lnTo>
                  <a:lnTo>
                    <a:pt x="3039930" y="1663700"/>
                  </a:lnTo>
                  <a:lnTo>
                    <a:pt x="3059389" y="1676400"/>
                  </a:lnTo>
                  <a:lnTo>
                    <a:pt x="3082105" y="1676400"/>
                  </a:lnTo>
                  <a:lnTo>
                    <a:pt x="3107553" y="1689100"/>
                  </a:lnTo>
                  <a:lnTo>
                    <a:pt x="3244918" y="1689100"/>
                  </a:lnTo>
                  <a:lnTo>
                    <a:pt x="3210030" y="1701800"/>
                  </a:lnTo>
                  <a:close/>
                </a:path>
                <a:path w="5344795" h="1828800">
                  <a:moveTo>
                    <a:pt x="2742887" y="546100"/>
                  </a:moveTo>
                  <a:lnTo>
                    <a:pt x="1831580" y="25400"/>
                  </a:lnTo>
                  <a:lnTo>
                    <a:pt x="1876325" y="0"/>
                  </a:lnTo>
                  <a:lnTo>
                    <a:pt x="2136573" y="0"/>
                  </a:lnTo>
                  <a:lnTo>
                    <a:pt x="2917750" y="444500"/>
                  </a:lnTo>
                  <a:lnTo>
                    <a:pt x="2742887" y="546100"/>
                  </a:lnTo>
                  <a:close/>
                </a:path>
                <a:path w="5344795" h="1828800">
                  <a:moveTo>
                    <a:pt x="2385314" y="76200"/>
                  </a:moveTo>
                  <a:lnTo>
                    <a:pt x="2230829" y="0"/>
                  </a:lnTo>
                  <a:lnTo>
                    <a:pt x="2538718" y="0"/>
                  </a:lnTo>
                  <a:lnTo>
                    <a:pt x="2385314" y="76200"/>
                  </a:lnTo>
                  <a:close/>
                </a:path>
                <a:path w="5344795" h="1828800">
                  <a:moveTo>
                    <a:pt x="2704776" y="25400"/>
                  </a:moveTo>
                  <a:lnTo>
                    <a:pt x="2648029" y="0"/>
                  </a:lnTo>
                  <a:lnTo>
                    <a:pt x="2761126" y="0"/>
                  </a:lnTo>
                  <a:lnTo>
                    <a:pt x="2704776" y="25400"/>
                  </a:lnTo>
                  <a:close/>
                </a:path>
                <a:path w="5344795" h="1828800">
                  <a:moveTo>
                    <a:pt x="2905420" y="139700"/>
                  </a:moveTo>
                  <a:lnTo>
                    <a:pt x="2745129" y="50800"/>
                  </a:lnTo>
                  <a:lnTo>
                    <a:pt x="2844182" y="0"/>
                  </a:lnTo>
                  <a:lnTo>
                    <a:pt x="2964839" y="0"/>
                  </a:lnTo>
                  <a:lnTo>
                    <a:pt x="3064590" y="50800"/>
                  </a:lnTo>
                  <a:lnTo>
                    <a:pt x="2905420" y="139700"/>
                  </a:lnTo>
                  <a:close/>
                </a:path>
                <a:path w="5344795" h="1828800">
                  <a:moveTo>
                    <a:pt x="3258509" y="101600"/>
                  </a:moveTo>
                  <a:lnTo>
                    <a:pt x="3098218" y="12700"/>
                  </a:lnTo>
                  <a:lnTo>
                    <a:pt x="3135156" y="0"/>
                  </a:lnTo>
                  <a:lnTo>
                    <a:pt x="3380481" y="0"/>
                  </a:lnTo>
                  <a:lnTo>
                    <a:pt x="3417680" y="12700"/>
                  </a:lnTo>
                  <a:lnTo>
                    <a:pt x="3258509" y="101600"/>
                  </a:lnTo>
                  <a:close/>
                </a:path>
                <a:path w="5344795" h="1828800">
                  <a:moveTo>
                    <a:pt x="4684628" y="723900"/>
                  </a:moveTo>
                  <a:lnTo>
                    <a:pt x="4638360" y="723900"/>
                  </a:lnTo>
                  <a:lnTo>
                    <a:pt x="4686559" y="685800"/>
                  </a:lnTo>
                  <a:lnTo>
                    <a:pt x="3477437" y="0"/>
                  </a:lnTo>
                  <a:lnTo>
                    <a:pt x="3741090" y="0"/>
                  </a:lnTo>
                  <a:lnTo>
                    <a:pt x="4818828" y="622300"/>
                  </a:lnTo>
                  <a:lnTo>
                    <a:pt x="4862830" y="622300"/>
                  </a:lnTo>
                  <a:lnTo>
                    <a:pt x="4684628" y="723900"/>
                  </a:lnTo>
                  <a:close/>
                </a:path>
                <a:path w="5344795" h="1828800">
                  <a:moveTo>
                    <a:pt x="4862830" y="622300"/>
                  </a:moveTo>
                  <a:lnTo>
                    <a:pt x="4818828" y="622300"/>
                  </a:lnTo>
                  <a:lnTo>
                    <a:pt x="4859181" y="596900"/>
                  </a:lnTo>
                  <a:lnTo>
                    <a:pt x="3822220" y="0"/>
                  </a:lnTo>
                  <a:lnTo>
                    <a:pt x="3872483" y="0"/>
                  </a:lnTo>
                  <a:lnTo>
                    <a:pt x="4907380" y="596900"/>
                  </a:lnTo>
                  <a:lnTo>
                    <a:pt x="4862830" y="622300"/>
                  </a:lnTo>
                  <a:close/>
                </a:path>
                <a:path w="5344795" h="1828800">
                  <a:moveTo>
                    <a:pt x="4431375" y="139700"/>
                  </a:moveTo>
                  <a:lnTo>
                    <a:pt x="4334906" y="139700"/>
                  </a:lnTo>
                  <a:lnTo>
                    <a:pt x="4294238" y="127000"/>
                  </a:lnTo>
                  <a:lnTo>
                    <a:pt x="4066988" y="0"/>
                  </a:lnTo>
                  <a:lnTo>
                    <a:pt x="4566686" y="0"/>
                  </a:lnTo>
                  <a:lnTo>
                    <a:pt x="4774614" y="114300"/>
                  </a:lnTo>
                  <a:lnTo>
                    <a:pt x="4475827" y="114300"/>
                  </a:lnTo>
                  <a:lnTo>
                    <a:pt x="4431375" y="139700"/>
                  </a:lnTo>
                  <a:close/>
                </a:path>
                <a:path w="5344795" h="1828800">
                  <a:moveTo>
                    <a:pt x="5254865" y="317500"/>
                  </a:moveTo>
                  <a:lnTo>
                    <a:pt x="5138288" y="317500"/>
                  </a:lnTo>
                  <a:lnTo>
                    <a:pt x="5138288" y="0"/>
                  </a:lnTo>
                  <a:lnTo>
                    <a:pt x="5254865" y="0"/>
                  </a:lnTo>
                  <a:lnTo>
                    <a:pt x="5254865" y="317500"/>
                  </a:lnTo>
                  <a:close/>
                </a:path>
                <a:path w="5344795" h="1828800">
                  <a:moveTo>
                    <a:pt x="5277213" y="469900"/>
                  </a:moveTo>
                  <a:lnTo>
                    <a:pt x="5238051" y="469900"/>
                  </a:lnTo>
                  <a:lnTo>
                    <a:pt x="5246458" y="457200"/>
                  </a:lnTo>
                  <a:lnTo>
                    <a:pt x="5256546" y="457200"/>
                  </a:lnTo>
                  <a:lnTo>
                    <a:pt x="5268316" y="444500"/>
                  </a:lnTo>
                  <a:lnTo>
                    <a:pt x="5284009" y="444500"/>
                  </a:lnTo>
                  <a:lnTo>
                    <a:pt x="5298896" y="431800"/>
                  </a:lnTo>
                  <a:lnTo>
                    <a:pt x="5309790" y="406400"/>
                  </a:lnTo>
                  <a:lnTo>
                    <a:pt x="5316481" y="381000"/>
                  </a:lnTo>
                  <a:lnTo>
                    <a:pt x="5318758" y="355600"/>
                  </a:lnTo>
                  <a:lnTo>
                    <a:pt x="5318946" y="0"/>
                  </a:lnTo>
                  <a:lnTo>
                    <a:pt x="5344538" y="0"/>
                  </a:lnTo>
                  <a:lnTo>
                    <a:pt x="5344538" y="355600"/>
                  </a:lnTo>
                  <a:lnTo>
                    <a:pt x="5341263" y="393700"/>
                  </a:lnTo>
                  <a:lnTo>
                    <a:pt x="5331788" y="419100"/>
                  </a:lnTo>
                  <a:lnTo>
                    <a:pt x="5316638" y="444500"/>
                  </a:lnTo>
                  <a:lnTo>
                    <a:pt x="5296339" y="457200"/>
                  </a:lnTo>
                  <a:lnTo>
                    <a:pt x="5277213" y="469900"/>
                  </a:lnTo>
                  <a:close/>
                </a:path>
                <a:path w="5344795" h="1828800">
                  <a:moveTo>
                    <a:pt x="2588200" y="203200"/>
                  </a:moveTo>
                  <a:lnTo>
                    <a:pt x="2427909" y="101600"/>
                  </a:lnTo>
                  <a:lnTo>
                    <a:pt x="2587079" y="12700"/>
                  </a:lnTo>
                  <a:lnTo>
                    <a:pt x="2747371" y="101600"/>
                  </a:lnTo>
                  <a:lnTo>
                    <a:pt x="2588200" y="203200"/>
                  </a:lnTo>
                  <a:close/>
                </a:path>
                <a:path w="5344795" h="1828800">
                  <a:moveTo>
                    <a:pt x="3462516" y="228600"/>
                  </a:moveTo>
                  <a:lnTo>
                    <a:pt x="3302225" y="127000"/>
                  </a:lnTo>
                  <a:lnTo>
                    <a:pt x="3461396" y="38100"/>
                  </a:lnTo>
                  <a:lnTo>
                    <a:pt x="3621687" y="127000"/>
                  </a:lnTo>
                  <a:lnTo>
                    <a:pt x="3462516" y="228600"/>
                  </a:lnTo>
                  <a:close/>
                </a:path>
                <a:path w="5344795" h="1828800">
                  <a:moveTo>
                    <a:pt x="4782958" y="76200"/>
                  </a:moveTo>
                  <a:lnTo>
                    <a:pt x="4779595" y="76200"/>
                  </a:lnTo>
                  <a:lnTo>
                    <a:pt x="4779595" y="38100"/>
                  </a:lnTo>
                  <a:lnTo>
                    <a:pt x="4782958" y="38100"/>
                  </a:lnTo>
                  <a:lnTo>
                    <a:pt x="4782958" y="76200"/>
                  </a:lnTo>
                  <a:close/>
                </a:path>
                <a:path w="5344795" h="1828800">
                  <a:moveTo>
                    <a:pt x="4960063" y="76200"/>
                  </a:moveTo>
                  <a:lnTo>
                    <a:pt x="4956701" y="76200"/>
                  </a:lnTo>
                  <a:lnTo>
                    <a:pt x="4956701" y="38100"/>
                  </a:lnTo>
                  <a:lnTo>
                    <a:pt x="4960063" y="38100"/>
                  </a:lnTo>
                  <a:lnTo>
                    <a:pt x="4960063" y="76200"/>
                  </a:lnTo>
                  <a:close/>
                </a:path>
                <a:path w="5344795" h="1828800">
                  <a:moveTo>
                    <a:pt x="5137167" y="76200"/>
                  </a:moveTo>
                  <a:lnTo>
                    <a:pt x="5132684" y="76200"/>
                  </a:lnTo>
                  <a:lnTo>
                    <a:pt x="5132684" y="38100"/>
                  </a:lnTo>
                  <a:lnTo>
                    <a:pt x="5137167" y="38100"/>
                  </a:lnTo>
                  <a:lnTo>
                    <a:pt x="5137167" y="76200"/>
                  </a:lnTo>
                  <a:close/>
                </a:path>
                <a:path w="5344795" h="1828800">
                  <a:moveTo>
                    <a:pt x="3107185" y="254000"/>
                  </a:moveTo>
                  <a:lnTo>
                    <a:pt x="2946894" y="165100"/>
                  </a:lnTo>
                  <a:lnTo>
                    <a:pt x="3106064" y="76200"/>
                  </a:lnTo>
                  <a:lnTo>
                    <a:pt x="3266356" y="165100"/>
                  </a:lnTo>
                  <a:lnTo>
                    <a:pt x="3107185" y="254000"/>
                  </a:lnTo>
                  <a:close/>
                </a:path>
                <a:path w="5344795" h="1828800">
                  <a:moveTo>
                    <a:pt x="2287794" y="1104900"/>
                  </a:moveTo>
                  <a:lnTo>
                    <a:pt x="1231889" y="482600"/>
                  </a:lnTo>
                  <a:lnTo>
                    <a:pt x="1870812" y="114300"/>
                  </a:lnTo>
                  <a:lnTo>
                    <a:pt x="2926718" y="723900"/>
                  </a:lnTo>
                  <a:lnTo>
                    <a:pt x="2287794" y="1104900"/>
                  </a:lnTo>
                  <a:close/>
                </a:path>
                <a:path w="5344795" h="1828800">
                  <a:moveTo>
                    <a:pt x="5231553" y="495300"/>
                  </a:moveTo>
                  <a:lnTo>
                    <a:pt x="5128201" y="495300"/>
                  </a:lnTo>
                  <a:lnTo>
                    <a:pt x="4475827" y="114300"/>
                  </a:lnTo>
                  <a:lnTo>
                    <a:pt x="4774614" y="114300"/>
                  </a:lnTo>
                  <a:lnTo>
                    <a:pt x="4867026" y="165100"/>
                  </a:lnTo>
                  <a:lnTo>
                    <a:pt x="4870389" y="165100"/>
                  </a:lnTo>
                  <a:lnTo>
                    <a:pt x="5138288" y="317500"/>
                  </a:lnTo>
                  <a:lnTo>
                    <a:pt x="5254865" y="317500"/>
                  </a:lnTo>
                  <a:lnTo>
                    <a:pt x="5254865" y="393700"/>
                  </a:lnTo>
                  <a:lnTo>
                    <a:pt x="5253814" y="419100"/>
                  </a:lnTo>
                  <a:lnTo>
                    <a:pt x="5250662" y="431800"/>
                  </a:lnTo>
                  <a:lnTo>
                    <a:pt x="5245407" y="444500"/>
                  </a:lnTo>
                  <a:lnTo>
                    <a:pt x="5238051" y="469900"/>
                  </a:lnTo>
                  <a:lnTo>
                    <a:pt x="5277213" y="469900"/>
                  </a:lnTo>
                  <a:lnTo>
                    <a:pt x="5258088" y="482600"/>
                  </a:lnTo>
                  <a:lnTo>
                    <a:pt x="5231553" y="495300"/>
                  </a:lnTo>
                  <a:close/>
                </a:path>
                <a:path w="5344795" h="1828800">
                  <a:moveTo>
                    <a:pt x="2791086" y="317500"/>
                  </a:moveTo>
                  <a:lnTo>
                    <a:pt x="2630795" y="228600"/>
                  </a:lnTo>
                  <a:lnTo>
                    <a:pt x="2789965" y="127000"/>
                  </a:lnTo>
                  <a:lnTo>
                    <a:pt x="2950257" y="228600"/>
                  </a:lnTo>
                  <a:lnTo>
                    <a:pt x="2791086" y="317500"/>
                  </a:lnTo>
                  <a:close/>
                </a:path>
                <a:path w="5344795" h="1828800">
                  <a:moveTo>
                    <a:pt x="4870389" y="165100"/>
                  </a:moveTo>
                  <a:lnTo>
                    <a:pt x="4867026" y="165100"/>
                  </a:lnTo>
                  <a:lnTo>
                    <a:pt x="4867026" y="127000"/>
                  </a:lnTo>
                  <a:lnTo>
                    <a:pt x="4870389" y="127000"/>
                  </a:lnTo>
                  <a:lnTo>
                    <a:pt x="4870389" y="165100"/>
                  </a:lnTo>
                  <a:close/>
                </a:path>
                <a:path w="5344795" h="1828800">
                  <a:moveTo>
                    <a:pt x="5049737" y="165100"/>
                  </a:moveTo>
                  <a:lnTo>
                    <a:pt x="5046374" y="165100"/>
                  </a:lnTo>
                  <a:lnTo>
                    <a:pt x="5046374" y="127000"/>
                  </a:lnTo>
                  <a:lnTo>
                    <a:pt x="5049737" y="127000"/>
                  </a:lnTo>
                  <a:lnTo>
                    <a:pt x="5049737" y="165100"/>
                  </a:lnTo>
                  <a:close/>
                </a:path>
                <a:path w="5344795" h="1828800">
                  <a:moveTo>
                    <a:pt x="3666523" y="342900"/>
                  </a:moveTo>
                  <a:lnTo>
                    <a:pt x="3506232" y="254000"/>
                  </a:lnTo>
                  <a:lnTo>
                    <a:pt x="3665403" y="152400"/>
                  </a:lnTo>
                  <a:lnTo>
                    <a:pt x="3825694" y="254000"/>
                  </a:lnTo>
                  <a:lnTo>
                    <a:pt x="3666523" y="342900"/>
                  </a:lnTo>
                  <a:close/>
                </a:path>
                <a:path w="5344795" h="1828800">
                  <a:moveTo>
                    <a:pt x="3307829" y="381000"/>
                  </a:moveTo>
                  <a:lnTo>
                    <a:pt x="3147538" y="279400"/>
                  </a:lnTo>
                  <a:lnTo>
                    <a:pt x="3306709" y="190500"/>
                  </a:lnTo>
                  <a:lnTo>
                    <a:pt x="3467000" y="279400"/>
                  </a:lnTo>
                  <a:lnTo>
                    <a:pt x="3307829" y="381000"/>
                  </a:lnTo>
                  <a:close/>
                </a:path>
                <a:path w="5344795" h="1828800">
                  <a:moveTo>
                    <a:pt x="5137167" y="254000"/>
                  </a:moveTo>
                  <a:lnTo>
                    <a:pt x="5132684" y="254000"/>
                  </a:lnTo>
                  <a:lnTo>
                    <a:pt x="5132684" y="215900"/>
                  </a:lnTo>
                  <a:lnTo>
                    <a:pt x="5137167" y="215900"/>
                  </a:lnTo>
                  <a:lnTo>
                    <a:pt x="5137167" y="254000"/>
                  </a:lnTo>
                  <a:close/>
                </a:path>
                <a:path w="5344795" h="1828800">
                  <a:moveTo>
                    <a:pt x="2993972" y="431800"/>
                  </a:moveTo>
                  <a:lnTo>
                    <a:pt x="2833681" y="342900"/>
                  </a:lnTo>
                  <a:lnTo>
                    <a:pt x="2992851" y="254000"/>
                  </a:lnTo>
                  <a:lnTo>
                    <a:pt x="3153143" y="342900"/>
                  </a:lnTo>
                  <a:lnTo>
                    <a:pt x="2993972" y="431800"/>
                  </a:lnTo>
                  <a:close/>
                </a:path>
                <a:path w="5344795" h="1828800">
                  <a:moveTo>
                    <a:pt x="3870531" y="457200"/>
                  </a:moveTo>
                  <a:lnTo>
                    <a:pt x="3710239" y="368300"/>
                  </a:lnTo>
                  <a:lnTo>
                    <a:pt x="3869410" y="279400"/>
                  </a:lnTo>
                  <a:lnTo>
                    <a:pt x="4029701" y="368300"/>
                  </a:lnTo>
                  <a:lnTo>
                    <a:pt x="3870531" y="457200"/>
                  </a:lnTo>
                  <a:close/>
                </a:path>
                <a:path w="5344795" h="1828800">
                  <a:moveTo>
                    <a:pt x="3509595" y="495300"/>
                  </a:moveTo>
                  <a:lnTo>
                    <a:pt x="3349304" y="393700"/>
                  </a:lnTo>
                  <a:lnTo>
                    <a:pt x="3508474" y="304800"/>
                  </a:lnTo>
                  <a:lnTo>
                    <a:pt x="3668765" y="393700"/>
                  </a:lnTo>
                  <a:lnTo>
                    <a:pt x="3509595" y="495300"/>
                  </a:lnTo>
                  <a:close/>
                </a:path>
                <a:path w="5344795" h="1828800">
                  <a:moveTo>
                    <a:pt x="3195738" y="546100"/>
                  </a:moveTo>
                  <a:lnTo>
                    <a:pt x="3035446" y="457200"/>
                  </a:lnTo>
                  <a:lnTo>
                    <a:pt x="3194617" y="368300"/>
                  </a:lnTo>
                  <a:lnTo>
                    <a:pt x="3354908" y="457200"/>
                  </a:lnTo>
                  <a:lnTo>
                    <a:pt x="3195738" y="546100"/>
                  </a:lnTo>
                  <a:close/>
                </a:path>
                <a:path w="5344795" h="1828800">
                  <a:moveTo>
                    <a:pt x="4074538" y="584200"/>
                  </a:moveTo>
                  <a:lnTo>
                    <a:pt x="3914247" y="482600"/>
                  </a:lnTo>
                  <a:lnTo>
                    <a:pt x="4073417" y="393700"/>
                  </a:lnTo>
                  <a:lnTo>
                    <a:pt x="4233708" y="482600"/>
                  </a:lnTo>
                  <a:lnTo>
                    <a:pt x="4074538" y="584200"/>
                  </a:lnTo>
                  <a:close/>
                </a:path>
                <a:path w="5344795" h="1828800">
                  <a:moveTo>
                    <a:pt x="3710239" y="609600"/>
                  </a:moveTo>
                  <a:lnTo>
                    <a:pt x="3549948" y="520700"/>
                  </a:lnTo>
                  <a:lnTo>
                    <a:pt x="3709119" y="419100"/>
                  </a:lnTo>
                  <a:lnTo>
                    <a:pt x="3869410" y="520700"/>
                  </a:lnTo>
                  <a:lnTo>
                    <a:pt x="3710239" y="609600"/>
                  </a:lnTo>
                  <a:close/>
                </a:path>
                <a:path w="5344795" h="1828800">
                  <a:moveTo>
                    <a:pt x="2988368" y="685800"/>
                  </a:moveTo>
                  <a:lnTo>
                    <a:pt x="2782119" y="571500"/>
                  </a:lnTo>
                  <a:lnTo>
                    <a:pt x="2956982" y="469900"/>
                  </a:lnTo>
                  <a:lnTo>
                    <a:pt x="3163231" y="584200"/>
                  </a:lnTo>
                  <a:lnTo>
                    <a:pt x="2988368" y="685800"/>
                  </a:lnTo>
                  <a:close/>
                </a:path>
                <a:path w="5344795" h="1828800">
                  <a:moveTo>
                    <a:pt x="3398624" y="673100"/>
                  </a:moveTo>
                  <a:lnTo>
                    <a:pt x="3238333" y="571500"/>
                  </a:lnTo>
                  <a:lnTo>
                    <a:pt x="3397503" y="482600"/>
                  </a:lnTo>
                  <a:lnTo>
                    <a:pt x="3557794" y="571500"/>
                  </a:lnTo>
                  <a:lnTo>
                    <a:pt x="3398624" y="673100"/>
                  </a:lnTo>
                  <a:close/>
                </a:path>
                <a:path w="5344795" h="1828800">
                  <a:moveTo>
                    <a:pt x="5212270" y="508000"/>
                  </a:moveTo>
                  <a:lnTo>
                    <a:pt x="5149919" y="508000"/>
                  </a:lnTo>
                  <a:lnTo>
                    <a:pt x="5139113" y="495300"/>
                  </a:lnTo>
                  <a:lnTo>
                    <a:pt x="5218996" y="495300"/>
                  </a:lnTo>
                  <a:lnTo>
                    <a:pt x="5212270" y="508000"/>
                  </a:lnTo>
                  <a:close/>
                </a:path>
                <a:path w="5344795" h="1828800">
                  <a:moveTo>
                    <a:pt x="4277424" y="698500"/>
                  </a:moveTo>
                  <a:lnTo>
                    <a:pt x="4117133" y="609600"/>
                  </a:lnTo>
                  <a:lnTo>
                    <a:pt x="4276303" y="508000"/>
                  </a:lnTo>
                  <a:lnTo>
                    <a:pt x="4436594" y="609600"/>
                  </a:lnTo>
                  <a:lnTo>
                    <a:pt x="4277424" y="698500"/>
                  </a:lnTo>
                  <a:close/>
                </a:path>
                <a:path w="5344795" h="1828800">
                  <a:moveTo>
                    <a:pt x="3244918" y="1689100"/>
                  </a:moveTo>
                  <a:lnTo>
                    <a:pt x="3170325" y="1689100"/>
                  </a:lnTo>
                  <a:lnTo>
                    <a:pt x="3204285" y="1676400"/>
                  </a:lnTo>
                  <a:lnTo>
                    <a:pt x="3235933" y="1663700"/>
                  </a:lnTo>
                  <a:lnTo>
                    <a:pt x="5129322" y="571500"/>
                  </a:lnTo>
                  <a:lnTo>
                    <a:pt x="5162249" y="546100"/>
                  </a:lnTo>
                  <a:lnTo>
                    <a:pt x="5174159" y="520700"/>
                  </a:lnTo>
                  <a:lnTo>
                    <a:pt x="5173038" y="508000"/>
                  </a:lnTo>
                  <a:lnTo>
                    <a:pt x="5197698" y="508000"/>
                  </a:lnTo>
                  <a:lnTo>
                    <a:pt x="5198819" y="520700"/>
                  </a:lnTo>
                  <a:lnTo>
                    <a:pt x="5198819" y="571500"/>
                  </a:lnTo>
                  <a:lnTo>
                    <a:pt x="5174159" y="571500"/>
                  </a:lnTo>
                  <a:lnTo>
                    <a:pt x="5167031" y="584200"/>
                  </a:lnTo>
                  <a:lnTo>
                    <a:pt x="5159167" y="584200"/>
                  </a:lnTo>
                  <a:lnTo>
                    <a:pt x="5150672" y="596900"/>
                  </a:lnTo>
                  <a:lnTo>
                    <a:pt x="5141652" y="596900"/>
                  </a:lnTo>
                  <a:lnTo>
                    <a:pt x="3276444" y="1676400"/>
                  </a:lnTo>
                  <a:lnTo>
                    <a:pt x="3244918" y="1689100"/>
                  </a:lnTo>
                  <a:close/>
                </a:path>
                <a:path w="5344795" h="1828800">
                  <a:moveTo>
                    <a:pt x="3910884" y="723900"/>
                  </a:moveTo>
                  <a:lnTo>
                    <a:pt x="3750593" y="635000"/>
                  </a:lnTo>
                  <a:lnTo>
                    <a:pt x="3909763" y="546100"/>
                  </a:lnTo>
                  <a:lnTo>
                    <a:pt x="4070054" y="635000"/>
                  </a:lnTo>
                  <a:lnTo>
                    <a:pt x="3910884" y="723900"/>
                  </a:lnTo>
                  <a:close/>
                </a:path>
                <a:path w="5344795" h="1828800">
                  <a:moveTo>
                    <a:pt x="3245496" y="1803400"/>
                  </a:moveTo>
                  <a:lnTo>
                    <a:pt x="3169116" y="1803400"/>
                  </a:lnTo>
                  <a:lnTo>
                    <a:pt x="3204425" y="1790700"/>
                  </a:lnTo>
                  <a:lnTo>
                    <a:pt x="3237632" y="1778000"/>
                  </a:lnTo>
                  <a:lnTo>
                    <a:pt x="3267477" y="1765300"/>
                  </a:lnTo>
                  <a:lnTo>
                    <a:pt x="5145470" y="685800"/>
                  </a:lnTo>
                  <a:lnTo>
                    <a:pt x="5161549" y="660400"/>
                  </a:lnTo>
                  <a:lnTo>
                    <a:pt x="5171322" y="647700"/>
                  </a:lnTo>
                  <a:lnTo>
                    <a:pt x="5174159" y="635000"/>
                  </a:lnTo>
                  <a:lnTo>
                    <a:pt x="5174159" y="571500"/>
                  </a:lnTo>
                  <a:lnTo>
                    <a:pt x="5198819" y="571500"/>
                  </a:lnTo>
                  <a:lnTo>
                    <a:pt x="5198819" y="622300"/>
                  </a:lnTo>
                  <a:lnTo>
                    <a:pt x="5195456" y="647700"/>
                  </a:lnTo>
                  <a:lnTo>
                    <a:pt x="5183687" y="673100"/>
                  </a:lnTo>
                  <a:lnTo>
                    <a:pt x="5163510" y="698500"/>
                  </a:lnTo>
                  <a:lnTo>
                    <a:pt x="5134927" y="711200"/>
                  </a:lnTo>
                  <a:lnTo>
                    <a:pt x="3278686" y="1790700"/>
                  </a:lnTo>
                  <a:lnTo>
                    <a:pt x="3245496" y="1803400"/>
                  </a:lnTo>
                  <a:close/>
                </a:path>
                <a:path w="5344795" h="1828800">
                  <a:moveTo>
                    <a:pt x="3601510" y="787400"/>
                  </a:moveTo>
                  <a:lnTo>
                    <a:pt x="3441219" y="698500"/>
                  </a:lnTo>
                  <a:lnTo>
                    <a:pt x="3600389" y="596900"/>
                  </a:lnTo>
                  <a:lnTo>
                    <a:pt x="3760681" y="698500"/>
                  </a:lnTo>
                  <a:lnTo>
                    <a:pt x="3601510" y="787400"/>
                  </a:lnTo>
                  <a:close/>
                </a:path>
                <a:path w="5344795" h="1828800">
                  <a:moveTo>
                    <a:pt x="3202463" y="812800"/>
                  </a:moveTo>
                  <a:lnTo>
                    <a:pt x="3026479" y="711200"/>
                  </a:lnTo>
                  <a:lnTo>
                    <a:pt x="3201343" y="609600"/>
                  </a:lnTo>
                  <a:lnTo>
                    <a:pt x="3377327" y="711200"/>
                  </a:lnTo>
                  <a:lnTo>
                    <a:pt x="3202463" y="812800"/>
                  </a:lnTo>
                  <a:close/>
                </a:path>
                <a:path w="5344795" h="1828800">
                  <a:moveTo>
                    <a:pt x="4484150" y="838200"/>
                  </a:moveTo>
                  <a:lnTo>
                    <a:pt x="4428748" y="838200"/>
                  </a:lnTo>
                  <a:lnTo>
                    <a:pt x="4479189" y="812800"/>
                  </a:lnTo>
                  <a:lnTo>
                    <a:pt x="4323381" y="723900"/>
                  </a:lnTo>
                  <a:lnTo>
                    <a:pt x="4482552" y="635000"/>
                  </a:lnTo>
                  <a:lnTo>
                    <a:pt x="4638360" y="723900"/>
                  </a:lnTo>
                  <a:lnTo>
                    <a:pt x="4684628" y="723900"/>
                  </a:lnTo>
                  <a:lnTo>
                    <a:pt x="4484150" y="838200"/>
                  </a:lnTo>
                  <a:close/>
                </a:path>
                <a:path w="5344795" h="1828800">
                  <a:moveTo>
                    <a:pt x="4261398" y="965200"/>
                  </a:moveTo>
                  <a:lnTo>
                    <a:pt x="4219136" y="965200"/>
                  </a:lnTo>
                  <a:lnTo>
                    <a:pt x="4274061" y="927100"/>
                  </a:lnTo>
                  <a:lnTo>
                    <a:pt x="3955720" y="749300"/>
                  </a:lnTo>
                  <a:lnTo>
                    <a:pt x="4110407" y="660400"/>
                  </a:lnTo>
                  <a:lnTo>
                    <a:pt x="4428748" y="838200"/>
                  </a:lnTo>
                  <a:lnTo>
                    <a:pt x="4484150" y="838200"/>
                  </a:lnTo>
                  <a:lnTo>
                    <a:pt x="4261398" y="965200"/>
                  </a:lnTo>
                  <a:close/>
                </a:path>
                <a:path w="5344795" h="1828800">
                  <a:moveTo>
                    <a:pt x="4060920" y="1079500"/>
                  </a:moveTo>
                  <a:lnTo>
                    <a:pt x="4016250" y="1079500"/>
                  </a:lnTo>
                  <a:lnTo>
                    <a:pt x="4064450" y="1054100"/>
                  </a:lnTo>
                  <a:lnTo>
                    <a:pt x="3645226" y="812800"/>
                  </a:lnTo>
                  <a:lnTo>
                    <a:pt x="3799913" y="723900"/>
                  </a:lnTo>
                  <a:lnTo>
                    <a:pt x="4219136" y="965200"/>
                  </a:lnTo>
                  <a:lnTo>
                    <a:pt x="4261398" y="965200"/>
                  </a:lnTo>
                  <a:lnTo>
                    <a:pt x="4060920" y="1079500"/>
                  </a:lnTo>
                  <a:close/>
                </a:path>
                <a:path w="5344795" h="1828800">
                  <a:moveTo>
                    <a:pt x="3416559" y="939800"/>
                  </a:moveTo>
                  <a:lnTo>
                    <a:pt x="3240575" y="838200"/>
                  </a:lnTo>
                  <a:lnTo>
                    <a:pt x="3415438" y="736600"/>
                  </a:lnTo>
                  <a:lnTo>
                    <a:pt x="3591422" y="838200"/>
                  </a:lnTo>
                  <a:lnTo>
                    <a:pt x="3416559" y="939800"/>
                  </a:lnTo>
                  <a:close/>
                </a:path>
                <a:path w="5344795" h="1828800">
                  <a:moveTo>
                    <a:pt x="3631775" y="1054100"/>
                  </a:moveTo>
                  <a:lnTo>
                    <a:pt x="3455791" y="952500"/>
                  </a:lnTo>
                  <a:lnTo>
                    <a:pt x="3630654" y="850900"/>
                  </a:lnTo>
                  <a:lnTo>
                    <a:pt x="3806638" y="952500"/>
                  </a:lnTo>
                  <a:lnTo>
                    <a:pt x="3631775" y="1054100"/>
                  </a:lnTo>
                  <a:close/>
                </a:path>
                <a:path w="5344795" h="1828800">
                  <a:moveTo>
                    <a:pt x="3860443" y="1193800"/>
                  </a:moveTo>
                  <a:lnTo>
                    <a:pt x="3850354" y="1181100"/>
                  </a:lnTo>
                  <a:lnTo>
                    <a:pt x="3845871" y="1181100"/>
                  </a:lnTo>
                  <a:lnTo>
                    <a:pt x="3669887" y="1079500"/>
                  </a:lnTo>
                  <a:lnTo>
                    <a:pt x="3844750" y="977900"/>
                  </a:lnTo>
                  <a:lnTo>
                    <a:pt x="4016250" y="1079500"/>
                  </a:lnTo>
                  <a:lnTo>
                    <a:pt x="4060920" y="1079500"/>
                  </a:lnTo>
                  <a:lnTo>
                    <a:pt x="3860443" y="1193800"/>
                  </a:lnTo>
                  <a:close/>
                </a:path>
                <a:path w="5344795" h="1828800">
                  <a:moveTo>
                    <a:pt x="3135208" y="1714500"/>
                  </a:moveTo>
                  <a:lnTo>
                    <a:pt x="3104838" y="1714500"/>
                  </a:lnTo>
                  <a:lnTo>
                    <a:pt x="3076360" y="1701800"/>
                  </a:lnTo>
                  <a:lnTo>
                    <a:pt x="3173039" y="1701800"/>
                  </a:lnTo>
                  <a:lnTo>
                    <a:pt x="3135208" y="171450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84717" y="2513751"/>
            <a:ext cx="6643370" cy="6279515"/>
            <a:chOff x="10884717" y="2513751"/>
            <a:chExt cx="6643370" cy="6279515"/>
          </a:xfrm>
        </p:grpSpPr>
        <p:sp>
          <p:nvSpPr>
            <p:cNvPr id="3" name="object 3"/>
            <p:cNvSpPr/>
            <p:nvPr/>
          </p:nvSpPr>
          <p:spPr>
            <a:xfrm>
              <a:off x="12876495" y="2529254"/>
              <a:ext cx="4457700" cy="2736850"/>
            </a:xfrm>
            <a:custGeom>
              <a:avLst/>
              <a:gdLst/>
              <a:ahLst/>
              <a:cxnLst/>
              <a:rect l="l" t="t" r="r" b="b"/>
              <a:pathLst>
                <a:path w="4457700" h="2736850">
                  <a:moveTo>
                    <a:pt x="2729749" y="2736854"/>
                  </a:moveTo>
                  <a:lnTo>
                    <a:pt x="2685941" y="2712231"/>
                  </a:lnTo>
                  <a:lnTo>
                    <a:pt x="2665863" y="2724086"/>
                  </a:lnTo>
                  <a:lnTo>
                    <a:pt x="2665863" y="2701287"/>
                  </a:lnTo>
                  <a:lnTo>
                    <a:pt x="1342514" y="1936135"/>
                  </a:lnTo>
                  <a:lnTo>
                    <a:pt x="1342514" y="1917896"/>
                  </a:lnTo>
                  <a:lnTo>
                    <a:pt x="0" y="1142712"/>
                  </a:lnTo>
                  <a:lnTo>
                    <a:pt x="0" y="999531"/>
                  </a:lnTo>
                  <a:lnTo>
                    <a:pt x="231814" y="866381"/>
                  </a:lnTo>
                  <a:lnTo>
                    <a:pt x="1733130" y="0"/>
                  </a:lnTo>
                  <a:lnTo>
                    <a:pt x="1780142" y="20733"/>
                  </a:lnTo>
                  <a:lnTo>
                    <a:pt x="1828075" y="40526"/>
                  </a:lnTo>
                  <a:lnTo>
                    <a:pt x="1876905" y="59378"/>
                  </a:lnTo>
                  <a:lnTo>
                    <a:pt x="1926613" y="77290"/>
                  </a:lnTo>
                  <a:lnTo>
                    <a:pt x="1977176" y="94261"/>
                  </a:lnTo>
                  <a:lnTo>
                    <a:pt x="2028573" y="110292"/>
                  </a:lnTo>
                  <a:lnTo>
                    <a:pt x="2080784" y="125383"/>
                  </a:lnTo>
                  <a:lnTo>
                    <a:pt x="2189772" y="154425"/>
                  </a:lnTo>
                  <a:lnTo>
                    <a:pt x="2244621" y="170302"/>
                  </a:lnTo>
                  <a:lnTo>
                    <a:pt x="2298306" y="187147"/>
                  </a:lnTo>
                  <a:lnTo>
                    <a:pt x="2350797" y="204941"/>
                  </a:lnTo>
                  <a:lnTo>
                    <a:pt x="2402065" y="223667"/>
                  </a:lnTo>
                  <a:lnTo>
                    <a:pt x="2452081" y="243306"/>
                  </a:lnTo>
                  <a:lnTo>
                    <a:pt x="2500817" y="263840"/>
                  </a:lnTo>
                  <a:lnTo>
                    <a:pt x="2548243" y="285252"/>
                  </a:lnTo>
                  <a:lnTo>
                    <a:pt x="2594332" y="307524"/>
                  </a:lnTo>
                  <a:lnTo>
                    <a:pt x="2639053" y="330636"/>
                  </a:lnTo>
                  <a:lnTo>
                    <a:pt x="2682379" y="354573"/>
                  </a:lnTo>
                  <a:lnTo>
                    <a:pt x="2724281" y="379314"/>
                  </a:lnTo>
                  <a:lnTo>
                    <a:pt x="2764729" y="404843"/>
                  </a:lnTo>
                  <a:lnTo>
                    <a:pt x="2803695" y="431142"/>
                  </a:lnTo>
                  <a:lnTo>
                    <a:pt x="2841151" y="458192"/>
                  </a:lnTo>
                  <a:lnTo>
                    <a:pt x="2877066" y="485976"/>
                  </a:lnTo>
                  <a:lnTo>
                    <a:pt x="2911413" y="514475"/>
                  </a:lnTo>
                  <a:lnTo>
                    <a:pt x="2944163" y="543672"/>
                  </a:lnTo>
                  <a:lnTo>
                    <a:pt x="2975287" y="573548"/>
                  </a:lnTo>
                  <a:lnTo>
                    <a:pt x="3004756" y="604086"/>
                  </a:lnTo>
                  <a:lnTo>
                    <a:pt x="3032542" y="635267"/>
                  </a:lnTo>
                  <a:lnTo>
                    <a:pt x="3058614" y="667074"/>
                  </a:lnTo>
                  <a:lnTo>
                    <a:pt x="3082946" y="699489"/>
                  </a:lnTo>
                  <a:lnTo>
                    <a:pt x="3075645" y="704049"/>
                  </a:lnTo>
                  <a:lnTo>
                    <a:pt x="3133080" y="718015"/>
                  </a:lnTo>
                  <a:lnTo>
                    <a:pt x="3189417" y="733018"/>
                  </a:lnTo>
                  <a:lnTo>
                    <a:pt x="3244625" y="749039"/>
                  </a:lnTo>
                  <a:lnTo>
                    <a:pt x="3298673" y="766060"/>
                  </a:lnTo>
                  <a:lnTo>
                    <a:pt x="3351528" y="784062"/>
                  </a:lnTo>
                  <a:lnTo>
                    <a:pt x="3403159" y="803027"/>
                  </a:lnTo>
                  <a:lnTo>
                    <a:pt x="3453536" y="822937"/>
                  </a:lnTo>
                  <a:lnTo>
                    <a:pt x="3502625" y="843772"/>
                  </a:lnTo>
                  <a:lnTo>
                    <a:pt x="3550396" y="865515"/>
                  </a:lnTo>
                  <a:lnTo>
                    <a:pt x="3596818" y="888147"/>
                  </a:lnTo>
                  <a:lnTo>
                    <a:pt x="3641858" y="911650"/>
                  </a:lnTo>
                  <a:lnTo>
                    <a:pt x="3685486" y="936005"/>
                  </a:lnTo>
                  <a:lnTo>
                    <a:pt x="3727669" y="961194"/>
                  </a:lnTo>
                  <a:lnTo>
                    <a:pt x="3768377" y="987198"/>
                  </a:lnTo>
                  <a:lnTo>
                    <a:pt x="3807577" y="1014000"/>
                  </a:lnTo>
                  <a:lnTo>
                    <a:pt x="3845238" y="1041579"/>
                  </a:lnTo>
                  <a:lnTo>
                    <a:pt x="3881330" y="1069919"/>
                  </a:lnTo>
                  <a:lnTo>
                    <a:pt x="3915819" y="1099000"/>
                  </a:lnTo>
                  <a:lnTo>
                    <a:pt x="3948675" y="1128805"/>
                  </a:lnTo>
                  <a:lnTo>
                    <a:pt x="3979866" y="1159314"/>
                  </a:lnTo>
                  <a:lnTo>
                    <a:pt x="4009362" y="1190509"/>
                  </a:lnTo>
                  <a:lnTo>
                    <a:pt x="4037129" y="1222373"/>
                  </a:lnTo>
                  <a:lnTo>
                    <a:pt x="4090887" y="1289473"/>
                  </a:lnTo>
                  <a:lnTo>
                    <a:pt x="4120590" y="1323318"/>
                  </a:lnTo>
                  <a:lnTo>
                    <a:pt x="4152239" y="1356419"/>
                  </a:lnTo>
                  <a:lnTo>
                    <a:pt x="4185826" y="1388778"/>
                  </a:lnTo>
                  <a:lnTo>
                    <a:pt x="4221343" y="1420393"/>
                  </a:lnTo>
                  <a:lnTo>
                    <a:pt x="4258783" y="1451265"/>
                  </a:lnTo>
                  <a:lnTo>
                    <a:pt x="4298138" y="1481395"/>
                  </a:lnTo>
                  <a:lnTo>
                    <a:pt x="4339402" y="1510781"/>
                  </a:lnTo>
                  <a:lnTo>
                    <a:pt x="4382566" y="1539424"/>
                  </a:lnTo>
                  <a:lnTo>
                    <a:pt x="4457404" y="1576815"/>
                  </a:lnTo>
                  <a:lnTo>
                    <a:pt x="4457404" y="1689900"/>
                  </a:lnTo>
                  <a:lnTo>
                    <a:pt x="4456491" y="1689900"/>
                  </a:lnTo>
                  <a:lnTo>
                    <a:pt x="2729749" y="2686695"/>
                  </a:lnTo>
                  <a:lnTo>
                    <a:pt x="2729749" y="2736854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830862" y="3613600"/>
              <a:ext cx="4554220" cy="1722120"/>
            </a:xfrm>
            <a:custGeom>
              <a:avLst/>
              <a:gdLst/>
              <a:ahLst/>
              <a:cxnLst/>
              <a:rect l="l" t="t" r="r" b="b"/>
              <a:pathLst>
                <a:path w="4554219" h="1722120">
                  <a:moveTo>
                    <a:pt x="2812800" y="1721820"/>
                  </a:moveTo>
                  <a:lnTo>
                    <a:pt x="2775382" y="1699932"/>
                  </a:lnTo>
                  <a:lnTo>
                    <a:pt x="0" y="96669"/>
                  </a:lnTo>
                  <a:lnTo>
                    <a:pt x="0" y="0"/>
                  </a:lnTo>
                  <a:lnTo>
                    <a:pt x="2775382" y="1603262"/>
                  </a:lnTo>
                  <a:lnTo>
                    <a:pt x="4502123" y="605555"/>
                  </a:lnTo>
                  <a:lnTo>
                    <a:pt x="4554145" y="621059"/>
                  </a:lnTo>
                  <a:lnTo>
                    <a:pt x="4554145" y="717729"/>
                  </a:lnTo>
                  <a:lnTo>
                    <a:pt x="2812800" y="1721820"/>
                  </a:lnTo>
                  <a:close/>
                </a:path>
              </a:pathLst>
            </a:custGeom>
            <a:solidFill>
              <a:srgbClr val="F0AB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84717" y="2513751"/>
              <a:ext cx="6599743" cy="617129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125593" y="6707936"/>
              <a:ext cx="4387215" cy="2068195"/>
            </a:xfrm>
            <a:custGeom>
              <a:avLst/>
              <a:gdLst/>
              <a:ahLst/>
              <a:cxnLst/>
              <a:rect l="l" t="t" r="r" b="b"/>
              <a:pathLst>
                <a:path w="4387215" h="2068195">
                  <a:moveTo>
                    <a:pt x="2847949" y="1643321"/>
                  </a:moveTo>
                  <a:lnTo>
                    <a:pt x="2696324" y="1643321"/>
                  </a:lnTo>
                  <a:lnTo>
                    <a:pt x="2696324" y="1642438"/>
                  </a:lnTo>
                  <a:lnTo>
                    <a:pt x="0" y="88303"/>
                  </a:lnTo>
                  <a:lnTo>
                    <a:pt x="152104" y="0"/>
                  </a:lnTo>
                  <a:lnTo>
                    <a:pt x="152104" y="14128"/>
                  </a:lnTo>
                  <a:lnTo>
                    <a:pt x="2668026" y="1464066"/>
                  </a:lnTo>
                  <a:lnTo>
                    <a:pt x="3158855" y="1464066"/>
                  </a:lnTo>
                  <a:lnTo>
                    <a:pt x="2847949" y="1643321"/>
                  </a:lnTo>
                  <a:close/>
                </a:path>
                <a:path w="4387215" h="2068195">
                  <a:moveTo>
                    <a:pt x="2696324" y="2068059"/>
                  </a:moveTo>
                  <a:lnTo>
                    <a:pt x="0" y="513041"/>
                  </a:lnTo>
                  <a:lnTo>
                    <a:pt x="0" y="88303"/>
                  </a:lnTo>
                  <a:lnTo>
                    <a:pt x="2696324" y="1643321"/>
                  </a:lnTo>
                  <a:lnTo>
                    <a:pt x="2847949" y="1643321"/>
                  </a:lnTo>
                  <a:lnTo>
                    <a:pt x="2696324" y="1730741"/>
                  </a:lnTo>
                  <a:lnTo>
                    <a:pt x="2696324" y="1964745"/>
                  </a:lnTo>
                  <a:lnTo>
                    <a:pt x="2875517" y="1964745"/>
                  </a:lnTo>
                  <a:lnTo>
                    <a:pt x="2696324" y="2068059"/>
                  </a:lnTo>
                  <a:close/>
                </a:path>
                <a:path w="4387215" h="2068195">
                  <a:moveTo>
                    <a:pt x="3158855" y="1464066"/>
                  </a:moveTo>
                  <a:lnTo>
                    <a:pt x="2669794" y="1464066"/>
                  </a:lnTo>
                  <a:lnTo>
                    <a:pt x="4219142" y="571321"/>
                  </a:lnTo>
                  <a:lnTo>
                    <a:pt x="4373900" y="660507"/>
                  </a:lnTo>
                  <a:lnTo>
                    <a:pt x="4387165" y="660507"/>
                  </a:lnTo>
                  <a:lnTo>
                    <a:pt x="4387165" y="755875"/>
                  </a:lnTo>
                  <a:lnTo>
                    <a:pt x="3158855" y="1464066"/>
                  </a:lnTo>
                  <a:close/>
                </a:path>
                <a:path w="4387215" h="2068195">
                  <a:moveTo>
                    <a:pt x="4387165" y="660507"/>
                  </a:moveTo>
                  <a:lnTo>
                    <a:pt x="4373900" y="660507"/>
                  </a:lnTo>
                  <a:lnTo>
                    <a:pt x="4387165" y="652560"/>
                  </a:lnTo>
                  <a:lnTo>
                    <a:pt x="4387165" y="660507"/>
                  </a:lnTo>
                  <a:close/>
                </a:path>
                <a:path w="4387215" h="2068195">
                  <a:moveTo>
                    <a:pt x="2875517" y="1964745"/>
                  </a:moveTo>
                  <a:lnTo>
                    <a:pt x="2696324" y="1964745"/>
                  </a:lnTo>
                  <a:lnTo>
                    <a:pt x="4387165" y="989878"/>
                  </a:lnTo>
                  <a:lnTo>
                    <a:pt x="4387165" y="1093193"/>
                  </a:lnTo>
                  <a:lnTo>
                    <a:pt x="2875517" y="1964745"/>
                  </a:lnTo>
                  <a:close/>
                </a:path>
                <a:path w="4387215" h="2068195">
                  <a:moveTo>
                    <a:pt x="2669794" y="1464066"/>
                  </a:moveTo>
                  <a:lnTo>
                    <a:pt x="2668026" y="1464066"/>
                  </a:lnTo>
                  <a:lnTo>
                    <a:pt x="2669794" y="1462300"/>
                  </a:lnTo>
                  <a:lnTo>
                    <a:pt x="2669794" y="1464066"/>
                  </a:lnTo>
                  <a:close/>
                </a:path>
              </a:pathLst>
            </a:custGeom>
            <a:solidFill>
              <a:srgbClr val="F6B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277698" y="5371027"/>
              <a:ext cx="4095750" cy="2800985"/>
            </a:xfrm>
            <a:custGeom>
              <a:avLst/>
              <a:gdLst/>
              <a:ahLst/>
              <a:cxnLst/>
              <a:rect l="l" t="t" r="r" b="b"/>
              <a:pathLst>
                <a:path w="4095750" h="2800984">
                  <a:moveTo>
                    <a:pt x="3148181" y="905107"/>
                  </a:moveTo>
                  <a:lnTo>
                    <a:pt x="7958" y="905107"/>
                  </a:lnTo>
                  <a:lnTo>
                    <a:pt x="1577646" y="0"/>
                  </a:lnTo>
                  <a:lnTo>
                    <a:pt x="3148181" y="905107"/>
                  </a:lnTo>
                  <a:close/>
                </a:path>
                <a:path w="4095750" h="2800984">
                  <a:moveTo>
                    <a:pt x="2515921" y="2800976"/>
                  </a:moveTo>
                  <a:lnTo>
                    <a:pt x="0" y="1351038"/>
                  </a:lnTo>
                  <a:lnTo>
                    <a:pt x="0" y="900692"/>
                  </a:lnTo>
                  <a:lnTo>
                    <a:pt x="7958" y="905107"/>
                  </a:lnTo>
                  <a:lnTo>
                    <a:pt x="3148181" y="905107"/>
                  </a:lnTo>
                  <a:lnTo>
                    <a:pt x="4093567" y="1449937"/>
                  </a:lnTo>
                  <a:lnTo>
                    <a:pt x="2515921" y="2359460"/>
                  </a:lnTo>
                  <a:lnTo>
                    <a:pt x="2515921" y="2800976"/>
                  </a:lnTo>
                  <a:close/>
                </a:path>
                <a:path w="4095750" h="2800984">
                  <a:moveTo>
                    <a:pt x="2517690" y="2431868"/>
                  </a:moveTo>
                  <a:lnTo>
                    <a:pt x="2517690" y="2360343"/>
                  </a:lnTo>
                  <a:lnTo>
                    <a:pt x="4095336" y="1450820"/>
                  </a:lnTo>
                  <a:lnTo>
                    <a:pt x="4095336" y="1522346"/>
                  </a:lnTo>
                  <a:lnTo>
                    <a:pt x="2517690" y="2431868"/>
                  </a:lnTo>
                  <a:close/>
                </a:path>
                <a:path w="4095750" h="2800984">
                  <a:moveTo>
                    <a:pt x="2517690" y="2800976"/>
                  </a:moveTo>
                  <a:lnTo>
                    <a:pt x="2517690" y="2729450"/>
                  </a:lnTo>
                  <a:lnTo>
                    <a:pt x="4095336" y="1819928"/>
                  </a:lnTo>
                  <a:lnTo>
                    <a:pt x="4095336" y="1891453"/>
                  </a:lnTo>
                  <a:lnTo>
                    <a:pt x="2517690" y="2800976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110560" y="5354249"/>
              <a:ext cx="4417695" cy="3438525"/>
            </a:xfrm>
            <a:custGeom>
              <a:avLst/>
              <a:gdLst/>
              <a:ahLst/>
              <a:cxnLst/>
              <a:rect l="l" t="t" r="r" b="b"/>
              <a:pathLst>
                <a:path w="4417694" h="3438525">
                  <a:moveTo>
                    <a:pt x="2711358" y="3438524"/>
                  </a:moveTo>
                  <a:lnTo>
                    <a:pt x="0" y="1875558"/>
                  </a:lnTo>
                  <a:lnTo>
                    <a:pt x="0" y="1433160"/>
                  </a:lnTo>
                  <a:lnTo>
                    <a:pt x="152104" y="1345740"/>
                  </a:lnTo>
                  <a:lnTo>
                    <a:pt x="152104" y="918352"/>
                  </a:lnTo>
                  <a:lnTo>
                    <a:pt x="1744784" y="0"/>
                  </a:lnTo>
                  <a:lnTo>
                    <a:pt x="1804483" y="34438"/>
                  </a:lnTo>
                  <a:lnTo>
                    <a:pt x="1744784" y="34438"/>
                  </a:lnTo>
                  <a:lnTo>
                    <a:pt x="197205" y="926300"/>
                  </a:lnTo>
                  <a:lnTo>
                    <a:pt x="241623" y="951907"/>
                  </a:lnTo>
                  <a:lnTo>
                    <a:pt x="182172" y="951907"/>
                  </a:lnTo>
                  <a:lnTo>
                    <a:pt x="182172" y="1368698"/>
                  </a:lnTo>
                  <a:lnTo>
                    <a:pt x="202095" y="1380178"/>
                  </a:lnTo>
                  <a:lnTo>
                    <a:pt x="152989" y="1380178"/>
                  </a:lnTo>
                  <a:lnTo>
                    <a:pt x="45100" y="1441990"/>
                  </a:lnTo>
                  <a:lnTo>
                    <a:pt x="89513" y="1467598"/>
                  </a:lnTo>
                  <a:lnTo>
                    <a:pt x="30067" y="1467598"/>
                  </a:lnTo>
                  <a:lnTo>
                    <a:pt x="30067" y="1857898"/>
                  </a:lnTo>
                  <a:lnTo>
                    <a:pt x="2696324" y="3396139"/>
                  </a:lnTo>
                  <a:lnTo>
                    <a:pt x="2784861" y="3396139"/>
                  </a:lnTo>
                  <a:lnTo>
                    <a:pt x="2711358" y="3438524"/>
                  </a:lnTo>
                  <a:close/>
                </a:path>
                <a:path w="4417694" h="3438525">
                  <a:moveTo>
                    <a:pt x="2744297" y="2359460"/>
                  </a:moveTo>
                  <a:lnTo>
                    <a:pt x="2683060" y="2359460"/>
                  </a:lnTo>
                  <a:lnTo>
                    <a:pt x="4230639" y="1467598"/>
                  </a:lnTo>
                  <a:lnTo>
                    <a:pt x="1744784" y="34438"/>
                  </a:lnTo>
                  <a:lnTo>
                    <a:pt x="1804483" y="34438"/>
                  </a:lnTo>
                  <a:lnTo>
                    <a:pt x="4276623" y="1460534"/>
                  </a:lnTo>
                  <a:lnTo>
                    <a:pt x="4276623" y="1493206"/>
                  </a:lnTo>
                  <a:lnTo>
                    <a:pt x="4247441" y="1493206"/>
                  </a:lnTo>
                  <a:lnTo>
                    <a:pt x="2744297" y="2359460"/>
                  </a:lnTo>
                  <a:close/>
                </a:path>
                <a:path w="4417694" h="3438525">
                  <a:moveTo>
                    <a:pt x="2698093" y="2800976"/>
                  </a:moveTo>
                  <a:lnTo>
                    <a:pt x="2668026" y="2800976"/>
                  </a:lnTo>
                  <a:lnTo>
                    <a:pt x="2668025" y="2385067"/>
                  </a:lnTo>
                  <a:lnTo>
                    <a:pt x="182172" y="951907"/>
                  </a:lnTo>
                  <a:lnTo>
                    <a:pt x="241623" y="951907"/>
                  </a:lnTo>
                  <a:lnTo>
                    <a:pt x="2683060" y="2359460"/>
                  </a:lnTo>
                  <a:lnTo>
                    <a:pt x="2744297" y="2359460"/>
                  </a:lnTo>
                  <a:lnTo>
                    <a:pt x="2699862" y="2385067"/>
                  </a:lnTo>
                  <a:lnTo>
                    <a:pt x="2699862" y="2422155"/>
                  </a:lnTo>
                  <a:lnTo>
                    <a:pt x="2760930" y="2422155"/>
                  </a:lnTo>
                  <a:lnTo>
                    <a:pt x="2698093" y="2458359"/>
                  </a:lnTo>
                  <a:lnTo>
                    <a:pt x="2698093" y="2735631"/>
                  </a:lnTo>
                  <a:lnTo>
                    <a:pt x="2756319" y="2735631"/>
                  </a:lnTo>
                  <a:lnTo>
                    <a:pt x="2698093" y="2769186"/>
                  </a:lnTo>
                  <a:lnTo>
                    <a:pt x="2698093" y="2800976"/>
                  </a:lnTo>
                  <a:close/>
                </a:path>
                <a:path w="4417694" h="3438525">
                  <a:moveTo>
                    <a:pt x="2688365" y="2846893"/>
                  </a:moveTo>
                  <a:lnTo>
                    <a:pt x="152989" y="1386359"/>
                  </a:lnTo>
                  <a:lnTo>
                    <a:pt x="152989" y="1380178"/>
                  </a:lnTo>
                  <a:lnTo>
                    <a:pt x="202095" y="1380178"/>
                  </a:lnTo>
                  <a:lnTo>
                    <a:pt x="2668026" y="2800976"/>
                  </a:lnTo>
                  <a:lnTo>
                    <a:pt x="2698093" y="2800976"/>
                  </a:lnTo>
                  <a:lnTo>
                    <a:pt x="2698093" y="2806274"/>
                  </a:lnTo>
                  <a:lnTo>
                    <a:pt x="2758805" y="2806274"/>
                  </a:lnTo>
                  <a:lnTo>
                    <a:pt x="2688365" y="2846893"/>
                  </a:lnTo>
                  <a:close/>
                </a:path>
                <a:path w="4417694" h="3438525">
                  <a:moveTo>
                    <a:pt x="2726391" y="3396139"/>
                  </a:moveTo>
                  <a:lnTo>
                    <a:pt x="2696324" y="3396139"/>
                  </a:lnTo>
                  <a:lnTo>
                    <a:pt x="2696324" y="3125048"/>
                  </a:lnTo>
                  <a:lnTo>
                    <a:pt x="2697209" y="3125048"/>
                  </a:lnTo>
                  <a:lnTo>
                    <a:pt x="2697209" y="3004956"/>
                  </a:lnTo>
                  <a:lnTo>
                    <a:pt x="30067" y="1467598"/>
                  </a:lnTo>
                  <a:lnTo>
                    <a:pt x="89513" y="1467598"/>
                  </a:lnTo>
                  <a:lnTo>
                    <a:pt x="2711358" y="2979348"/>
                  </a:lnTo>
                  <a:lnTo>
                    <a:pt x="2770781" y="2979348"/>
                  </a:lnTo>
                  <a:lnTo>
                    <a:pt x="2726391" y="3004956"/>
                  </a:lnTo>
                  <a:lnTo>
                    <a:pt x="2726391" y="3072949"/>
                  </a:lnTo>
                  <a:lnTo>
                    <a:pt x="2786120" y="3072949"/>
                  </a:lnTo>
                  <a:lnTo>
                    <a:pt x="2726391" y="3107387"/>
                  </a:lnTo>
                  <a:lnTo>
                    <a:pt x="2726391" y="3292824"/>
                  </a:lnTo>
                  <a:lnTo>
                    <a:pt x="2786088" y="3292824"/>
                  </a:lnTo>
                  <a:lnTo>
                    <a:pt x="2726391" y="3327262"/>
                  </a:lnTo>
                  <a:lnTo>
                    <a:pt x="2726391" y="3396139"/>
                  </a:lnTo>
                  <a:close/>
                </a:path>
                <a:path w="4417694" h="3438525">
                  <a:moveTo>
                    <a:pt x="2760930" y="2422155"/>
                  </a:moveTo>
                  <a:lnTo>
                    <a:pt x="2699862" y="2422155"/>
                  </a:lnTo>
                  <a:lnTo>
                    <a:pt x="4247441" y="1530293"/>
                  </a:lnTo>
                  <a:lnTo>
                    <a:pt x="4247441" y="1493206"/>
                  </a:lnTo>
                  <a:lnTo>
                    <a:pt x="4276623" y="1493206"/>
                  </a:lnTo>
                  <a:lnTo>
                    <a:pt x="4276623" y="1547954"/>
                  </a:lnTo>
                  <a:lnTo>
                    <a:pt x="4220026" y="1580626"/>
                  </a:lnTo>
                  <a:lnTo>
                    <a:pt x="4220026" y="1598287"/>
                  </a:lnTo>
                  <a:lnTo>
                    <a:pt x="4190844" y="1598287"/>
                  </a:lnTo>
                  <a:lnTo>
                    <a:pt x="2760930" y="2422155"/>
                  </a:lnTo>
                  <a:close/>
                </a:path>
                <a:path w="4417694" h="3438525">
                  <a:moveTo>
                    <a:pt x="2756319" y="2735631"/>
                  </a:moveTo>
                  <a:lnTo>
                    <a:pt x="2698093" y="2735631"/>
                  </a:lnTo>
                  <a:lnTo>
                    <a:pt x="4190844" y="1875558"/>
                  </a:lnTo>
                  <a:lnTo>
                    <a:pt x="4190844" y="1598287"/>
                  </a:lnTo>
                  <a:lnTo>
                    <a:pt x="4220026" y="1598287"/>
                  </a:lnTo>
                  <a:lnTo>
                    <a:pt x="4220026" y="1857898"/>
                  </a:lnTo>
                  <a:lnTo>
                    <a:pt x="4274855" y="1857898"/>
                  </a:lnTo>
                  <a:lnTo>
                    <a:pt x="4274855" y="1877325"/>
                  </a:lnTo>
                  <a:lnTo>
                    <a:pt x="4245672" y="1877325"/>
                  </a:lnTo>
                  <a:lnTo>
                    <a:pt x="2756319" y="2735631"/>
                  </a:lnTo>
                  <a:close/>
                </a:path>
                <a:path w="4417694" h="3438525">
                  <a:moveTo>
                    <a:pt x="4274855" y="1857898"/>
                  </a:moveTo>
                  <a:lnTo>
                    <a:pt x="4220026" y="1857898"/>
                  </a:lnTo>
                  <a:lnTo>
                    <a:pt x="4274855" y="1826109"/>
                  </a:lnTo>
                  <a:lnTo>
                    <a:pt x="4274855" y="1857898"/>
                  </a:lnTo>
                  <a:close/>
                </a:path>
                <a:path w="4417694" h="3438525">
                  <a:moveTo>
                    <a:pt x="2758805" y="2806274"/>
                  </a:moveTo>
                  <a:lnTo>
                    <a:pt x="2698093" y="2806274"/>
                  </a:lnTo>
                  <a:lnTo>
                    <a:pt x="4245672" y="1914412"/>
                  </a:lnTo>
                  <a:lnTo>
                    <a:pt x="4245672" y="1877325"/>
                  </a:lnTo>
                  <a:lnTo>
                    <a:pt x="4274855" y="1877325"/>
                  </a:lnTo>
                  <a:lnTo>
                    <a:pt x="4274855" y="1931190"/>
                  </a:lnTo>
                  <a:lnTo>
                    <a:pt x="4282509" y="1935605"/>
                  </a:lnTo>
                  <a:lnTo>
                    <a:pt x="4268665" y="1935605"/>
                  </a:lnTo>
                  <a:lnTo>
                    <a:pt x="2758805" y="2806274"/>
                  </a:lnTo>
                  <a:close/>
                </a:path>
                <a:path w="4417694" h="3438525">
                  <a:moveTo>
                    <a:pt x="2770781" y="2979348"/>
                  </a:moveTo>
                  <a:lnTo>
                    <a:pt x="2711358" y="2979348"/>
                  </a:lnTo>
                  <a:lnTo>
                    <a:pt x="4373016" y="2020376"/>
                  </a:lnTo>
                  <a:lnTo>
                    <a:pt x="4247441" y="1947967"/>
                  </a:lnTo>
                  <a:lnTo>
                    <a:pt x="4268665" y="1935605"/>
                  </a:lnTo>
                  <a:lnTo>
                    <a:pt x="4282509" y="1935605"/>
                  </a:lnTo>
                  <a:lnTo>
                    <a:pt x="4417232" y="2013311"/>
                  </a:lnTo>
                  <a:lnTo>
                    <a:pt x="4417232" y="2046866"/>
                  </a:lnTo>
                  <a:lnTo>
                    <a:pt x="4387165" y="2046866"/>
                  </a:lnTo>
                  <a:lnTo>
                    <a:pt x="2770781" y="2979348"/>
                  </a:lnTo>
                  <a:close/>
                </a:path>
                <a:path w="4417694" h="3438525">
                  <a:moveTo>
                    <a:pt x="2786120" y="3072949"/>
                  </a:moveTo>
                  <a:lnTo>
                    <a:pt x="2726391" y="3072949"/>
                  </a:lnTo>
                  <a:lnTo>
                    <a:pt x="4387165" y="2114860"/>
                  </a:lnTo>
                  <a:lnTo>
                    <a:pt x="4387165" y="2046866"/>
                  </a:lnTo>
                  <a:lnTo>
                    <a:pt x="4417232" y="2046866"/>
                  </a:lnTo>
                  <a:lnTo>
                    <a:pt x="4417232" y="2132521"/>
                  </a:lnTo>
                  <a:lnTo>
                    <a:pt x="4378322" y="2154597"/>
                  </a:lnTo>
                  <a:lnTo>
                    <a:pt x="4378322" y="2172257"/>
                  </a:lnTo>
                  <a:lnTo>
                    <a:pt x="4348254" y="2172257"/>
                  </a:lnTo>
                  <a:lnTo>
                    <a:pt x="2786120" y="3072949"/>
                  </a:lnTo>
                  <a:close/>
                </a:path>
                <a:path w="4417694" h="3438525">
                  <a:moveTo>
                    <a:pt x="2786088" y="3292824"/>
                  </a:moveTo>
                  <a:lnTo>
                    <a:pt x="2726391" y="3292824"/>
                  </a:lnTo>
                  <a:lnTo>
                    <a:pt x="4348254" y="2357694"/>
                  </a:lnTo>
                  <a:lnTo>
                    <a:pt x="4348254" y="2172257"/>
                  </a:lnTo>
                  <a:lnTo>
                    <a:pt x="4378322" y="2172257"/>
                  </a:lnTo>
                  <a:lnTo>
                    <a:pt x="4378322" y="2340033"/>
                  </a:lnTo>
                  <a:lnTo>
                    <a:pt x="4417232" y="2340033"/>
                  </a:lnTo>
                  <a:lnTo>
                    <a:pt x="4417232" y="2369173"/>
                  </a:lnTo>
                  <a:lnTo>
                    <a:pt x="4387165" y="2369173"/>
                  </a:lnTo>
                  <a:lnTo>
                    <a:pt x="2786088" y="3292824"/>
                  </a:lnTo>
                  <a:close/>
                </a:path>
                <a:path w="4417694" h="3438525">
                  <a:moveTo>
                    <a:pt x="4417232" y="2340033"/>
                  </a:moveTo>
                  <a:lnTo>
                    <a:pt x="4378322" y="2340033"/>
                  </a:lnTo>
                  <a:lnTo>
                    <a:pt x="4417232" y="2317074"/>
                  </a:lnTo>
                  <a:lnTo>
                    <a:pt x="4417232" y="2340033"/>
                  </a:lnTo>
                  <a:close/>
                </a:path>
                <a:path w="4417694" h="3438525">
                  <a:moveTo>
                    <a:pt x="2784861" y="3396139"/>
                  </a:moveTo>
                  <a:lnTo>
                    <a:pt x="2726391" y="3396139"/>
                  </a:lnTo>
                  <a:lnTo>
                    <a:pt x="4387165" y="2438049"/>
                  </a:lnTo>
                  <a:lnTo>
                    <a:pt x="4387165" y="2369173"/>
                  </a:lnTo>
                  <a:lnTo>
                    <a:pt x="4417232" y="2369173"/>
                  </a:lnTo>
                  <a:lnTo>
                    <a:pt x="4417232" y="2454827"/>
                  </a:lnTo>
                  <a:lnTo>
                    <a:pt x="2784861" y="3396139"/>
                  </a:lnTo>
                  <a:close/>
                </a:path>
              </a:pathLst>
            </a:custGeom>
            <a:solidFill>
              <a:srgbClr val="13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43000" y="2513751"/>
            <a:ext cx="9347200" cy="57041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120" dirty="0">
                <a:solidFill>
                  <a:srgbClr val="94DDDE"/>
                </a:solidFill>
                <a:latin typeface="Century Gothic" pitchFamily="34" charset="0"/>
                <a:cs typeface="Tahoma"/>
              </a:rPr>
              <a:t>Вашими</a:t>
            </a:r>
            <a:r>
              <a:rPr sz="4400" b="1" spc="-75" dirty="0">
                <a:solidFill>
                  <a:srgbClr val="94DDDE"/>
                </a:solidFill>
                <a:latin typeface="Century Gothic" pitchFamily="34" charset="0"/>
                <a:cs typeface="Tahoma"/>
              </a:rPr>
              <a:t> </a:t>
            </a:r>
            <a:r>
              <a:rPr sz="4400" b="1" spc="-80" dirty="0">
                <a:solidFill>
                  <a:srgbClr val="94DDDE"/>
                </a:solidFill>
                <a:latin typeface="Century Gothic" pitchFamily="34" charset="0"/>
                <a:cs typeface="Tahoma"/>
              </a:rPr>
              <a:t>компетенциями</a:t>
            </a:r>
            <a:r>
              <a:rPr sz="4400" b="1" spc="-70" dirty="0">
                <a:solidFill>
                  <a:srgbClr val="94DDDE"/>
                </a:solidFill>
                <a:latin typeface="Century Gothic" pitchFamily="34" charset="0"/>
                <a:cs typeface="Tahoma"/>
              </a:rPr>
              <a:t> </a:t>
            </a:r>
            <a:r>
              <a:rPr sz="4400" b="1" spc="-80" dirty="0">
                <a:solidFill>
                  <a:srgbClr val="94DDDE"/>
                </a:solidFill>
                <a:latin typeface="Century Gothic" pitchFamily="34" charset="0"/>
                <a:cs typeface="Tahoma"/>
              </a:rPr>
              <a:t>станут:</a:t>
            </a:r>
            <a:endParaRPr sz="4400" dirty="0">
              <a:latin typeface="Century Gothic" pitchFamily="34" charset="0"/>
              <a:cs typeface="Tahoma"/>
            </a:endParaRPr>
          </a:p>
          <a:p>
            <a:pPr marL="584200" indent="-571500">
              <a:lnSpc>
                <a:spcPts val="4295"/>
              </a:lnSpc>
              <a:spcBef>
                <a:spcPts val="4230"/>
              </a:spcBef>
              <a:buFont typeface="Arial" panose="020B0604020202020204" pitchFamily="34" charset="0"/>
              <a:buChar char="•"/>
            </a:pPr>
            <a:r>
              <a:rPr sz="3600" spc="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Лидерство</a:t>
            </a:r>
            <a:endParaRPr sz="3600" dirty="0">
              <a:latin typeface="Century Gothic" pitchFamily="34" charset="0"/>
              <a:cs typeface="Verdana"/>
            </a:endParaRPr>
          </a:p>
          <a:p>
            <a:pPr marL="584200" marR="1640205" indent="-571500">
              <a:lnSpc>
                <a:spcPts val="4280"/>
              </a:lnSpc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ru-RU" sz="3600" spc="2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Аналитическое м</a:t>
            </a:r>
            <a:r>
              <a:rPr sz="3600" spc="-42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sz="3600" spc="-27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ш</a:t>
            </a:r>
            <a:r>
              <a:rPr sz="3600" spc="-21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3600" spc="19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3600" spc="-13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3600" spc="-12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3600" spc="19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3600" spc="-2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3600" spc="-2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38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3600" spc="204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3600" spc="19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3600" spc="29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3600" spc="-409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3600" spc="-12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3600" spc="-22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3600" spc="-13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3600" spc="16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3600" spc="40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3600" spc="-409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3600" spc="-17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ь</a:t>
            </a:r>
            <a:endParaRPr lang="ru-RU" sz="3600" spc="-170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584200" marR="1640205" indent="-571500">
              <a:lnSpc>
                <a:spcPts val="4280"/>
              </a:lnSpc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sz="3600" spc="-254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3600" spc="29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3600" spc="-22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3600" spc="-42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sz="3600" spc="-38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3600" spc="-12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3600" spc="-2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15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3600" spc="-21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3600" spc="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б</a:t>
            </a:r>
            <a:r>
              <a:rPr sz="3600" spc="-21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3600" spc="-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3600" spc="-3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sz="3600" spc="-13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3600" spc="-4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sz="3600" spc="-4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х</a:t>
            </a:r>
            <a:r>
              <a:rPr sz="3600" spc="-2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2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3600" spc="-4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sz="3600" spc="4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3600" spc="-409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3600" spc="-21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3600" spc="-15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3600" spc="-21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3600" spc="19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3600" spc="-13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3600" spc="-1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3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й</a:t>
            </a:r>
            <a:endParaRPr sz="3600" dirty="0">
              <a:latin typeface="Century Gothic" pitchFamily="34" charset="0"/>
              <a:cs typeface="Verdana"/>
            </a:endParaRPr>
          </a:p>
          <a:p>
            <a:pPr marL="584200" indent="-571500">
              <a:lnSpc>
                <a:spcPts val="4110"/>
              </a:lnSpc>
              <a:buFont typeface="Arial" panose="020B0604020202020204" pitchFamily="34" charset="0"/>
              <a:buChar char="•"/>
            </a:pPr>
            <a:r>
              <a:rPr lang="ru-RU" sz="3600" spc="2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Коммуникативные навыки</a:t>
            </a:r>
            <a:endParaRPr sz="3600" dirty="0">
              <a:latin typeface="Century Gothic" pitchFamily="34" charset="0"/>
              <a:cs typeface="Verdana"/>
            </a:endParaRPr>
          </a:p>
          <a:p>
            <a:pPr marL="584200" marR="1059815" indent="-571500">
              <a:lnSpc>
                <a:spcPts val="428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sz="3600" spc="-30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Организация</a:t>
            </a:r>
            <a:r>
              <a:rPr sz="3600" spc="-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360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работы</a:t>
            </a:r>
            <a:endParaRPr lang="ru-RU" sz="3600" spc="-85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584200" marR="1059815" indent="-571500">
              <a:lnSpc>
                <a:spcPts val="428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sz="3600" spc="3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Самоорганизация</a:t>
            </a:r>
            <a:endParaRPr lang="ru-RU" sz="3600" spc="35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584200" marR="1059815" indent="-571500">
              <a:lnSpc>
                <a:spcPts val="428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sz="3600" spc="3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Самопрезентация</a:t>
            </a:r>
            <a:endParaRPr sz="3600" dirty="0">
              <a:latin typeface="Century Gothic" pitchFamily="34" charset="0"/>
              <a:cs typeface="Verdan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231689" y="374687"/>
            <a:ext cx="11660505" cy="1972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7665"/>
              </a:lnSpc>
              <a:spcBef>
                <a:spcPts val="100"/>
              </a:spcBef>
            </a:pPr>
            <a:r>
              <a:rPr sz="6400" spc="-85" dirty="0">
                <a:latin typeface="Century Gothic" pitchFamily="34" charset="0"/>
              </a:rPr>
              <a:t>Предпринимательский</a:t>
            </a:r>
            <a:r>
              <a:rPr sz="6400" spc="-150" dirty="0">
                <a:latin typeface="Century Gothic" pitchFamily="34" charset="0"/>
              </a:rPr>
              <a:t> </a:t>
            </a:r>
            <a:r>
              <a:rPr sz="6400" spc="-120" dirty="0">
                <a:latin typeface="Century Gothic" pitchFamily="34" charset="0"/>
              </a:rPr>
              <a:t>трек</a:t>
            </a:r>
            <a:endParaRPr sz="6400" dirty="0">
              <a:latin typeface="Century Gothic" pitchFamily="34" charset="0"/>
            </a:endParaRPr>
          </a:p>
          <a:p>
            <a:pPr algn="ctr">
              <a:lnSpc>
                <a:spcPts val="7665"/>
              </a:lnSpc>
            </a:pPr>
            <a:r>
              <a:rPr sz="6400" spc="-1565" dirty="0" smtClean="0">
                <a:latin typeface="Century Gothic" pitchFamily="34" charset="0"/>
              </a:rPr>
              <a:t>«</a:t>
            </a:r>
            <a:r>
              <a:rPr lang="ru-RU" sz="6400" spc="-1565" dirty="0" smtClean="0">
                <a:latin typeface="Century Gothic" pitchFamily="34" charset="0"/>
              </a:rPr>
              <a:t>     С</a:t>
            </a:r>
            <a:r>
              <a:rPr sz="6400" spc="170" dirty="0" err="1" smtClean="0">
                <a:latin typeface="Century Gothic" pitchFamily="34" charset="0"/>
              </a:rPr>
              <a:t>о</a:t>
            </a:r>
            <a:r>
              <a:rPr sz="6400" spc="-305" dirty="0" err="1" smtClean="0">
                <a:latin typeface="Century Gothic" pitchFamily="34" charset="0"/>
              </a:rPr>
              <a:t>з</a:t>
            </a:r>
            <a:r>
              <a:rPr sz="6400" spc="175" dirty="0" err="1" smtClean="0">
                <a:latin typeface="Century Gothic" pitchFamily="34" charset="0"/>
              </a:rPr>
              <a:t>д</a:t>
            </a:r>
            <a:r>
              <a:rPr sz="6400" spc="430" dirty="0" err="1" smtClean="0">
                <a:latin typeface="Century Gothic" pitchFamily="34" charset="0"/>
              </a:rPr>
              <a:t>а</a:t>
            </a:r>
            <a:r>
              <a:rPr sz="6400" spc="-340" dirty="0" err="1" smtClean="0">
                <a:latin typeface="Century Gothic" pitchFamily="34" charset="0"/>
              </a:rPr>
              <a:t>ю</a:t>
            </a:r>
            <a:r>
              <a:rPr sz="6400" spc="-1560" dirty="0">
                <a:latin typeface="Century Gothic" pitchFamily="34" charset="0"/>
              </a:rPr>
              <a:t>»</a:t>
            </a:r>
            <a:endParaRPr sz="6400" dirty="0">
              <a:latin typeface="Century Gothic" pitchFamily="34" charset="0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65021" y="573759"/>
            <a:ext cx="1123609" cy="16266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277376" y="374683"/>
            <a:ext cx="16010624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000" spc="-1105" dirty="0" smtClean="0">
                <a:latin typeface="Century Gothic" pitchFamily="34" charset="0"/>
                <a:cs typeface="Verdana"/>
              </a:rPr>
              <a:t>П</a:t>
            </a:r>
            <a:r>
              <a:rPr lang="ru-RU" sz="6000" spc="-250" dirty="0" smtClean="0">
                <a:latin typeface="Century Gothic" pitchFamily="34" charset="0"/>
                <a:cs typeface="Verdana"/>
              </a:rPr>
              <a:t>р</a:t>
            </a:r>
            <a:r>
              <a:rPr lang="ru-RU" sz="6000" spc="-200" dirty="0" smtClean="0">
                <a:latin typeface="Century Gothic" pitchFamily="34" charset="0"/>
                <a:cs typeface="Verdana"/>
              </a:rPr>
              <a:t>е</a:t>
            </a:r>
            <a:r>
              <a:rPr lang="ru-RU" sz="6000" spc="-105" dirty="0" smtClean="0">
                <a:latin typeface="Century Gothic" pitchFamily="34" charset="0"/>
                <a:cs typeface="Verdana"/>
              </a:rPr>
              <a:t>д</a:t>
            </a:r>
            <a:r>
              <a:rPr lang="ru-RU" sz="6000" spc="-660" dirty="0" smtClean="0">
                <a:latin typeface="Century Gothic" pitchFamily="34" charset="0"/>
                <a:cs typeface="Verdana"/>
              </a:rPr>
              <a:t>п</a:t>
            </a:r>
            <a:r>
              <a:rPr lang="ru-RU" sz="6000" spc="-250" dirty="0" smtClean="0">
                <a:latin typeface="Century Gothic" pitchFamily="34" charset="0"/>
                <a:cs typeface="Verdana"/>
              </a:rPr>
              <a:t>р</a:t>
            </a:r>
            <a:r>
              <a:rPr lang="ru-RU" sz="6000" spc="-630" dirty="0" smtClean="0">
                <a:latin typeface="Century Gothic" pitchFamily="34" charset="0"/>
                <a:cs typeface="Verdana"/>
              </a:rPr>
              <a:t>и</a:t>
            </a:r>
            <a:r>
              <a:rPr lang="ru-RU" sz="6000" spc="-660" dirty="0" smtClean="0">
                <a:latin typeface="Century Gothic" pitchFamily="34" charset="0"/>
                <a:cs typeface="Verdana"/>
              </a:rPr>
              <a:t>н</a:t>
            </a:r>
            <a:r>
              <a:rPr lang="ru-RU" sz="6000" spc="-630" dirty="0" smtClean="0">
                <a:latin typeface="Century Gothic" pitchFamily="34" charset="0"/>
                <a:cs typeface="Verdana"/>
              </a:rPr>
              <a:t>и</a:t>
            </a:r>
            <a:r>
              <a:rPr lang="ru-RU" sz="6000" spc="-550" dirty="0" smtClean="0">
                <a:latin typeface="Century Gothic" pitchFamily="34" charset="0"/>
                <a:cs typeface="Verdana"/>
              </a:rPr>
              <a:t>м</a:t>
            </a:r>
            <a:r>
              <a:rPr lang="ru-RU" sz="6000" spc="-15" dirty="0" smtClean="0">
                <a:latin typeface="Century Gothic" pitchFamily="34" charset="0"/>
                <a:cs typeface="Verdana"/>
              </a:rPr>
              <a:t>а</a:t>
            </a:r>
            <a:r>
              <a:rPr lang="ru-RU" sz="6000" spc="-700" dirty="0" smtClean="0">
                <a:latin typeface="Century Gothic" pitchFamily="34" charset="0"/>
                <a:cs typeface="Verdana"/>
              </a:rPr>
              <a:t>т</a:t>
            </a:r>
            <a:r>
              <a:rPr lang="ru-RU" sz="6000" spc="-200" dirty="0" smtClean="0">
                <a:latin typeface="Century Gothic" pitchFamily="34" charset="0"/>
                <a:cs typeface="Verdana"/>
              </a:rPr>
              <a:t>е</a:t>
            </a:r>
            <a:r>
              <a:rPr lang="ru-RU" sz="6000" spc="-890" dirty="0" smtClean="0">
                <a:latin typeface="Century Gothic" pitchFamily="34" charset="0"/>
                <a:cs typeface="Verdana"/>
              </a:rPr>
              <a:t>ль</a:t>
            </a:r>
            <a:r>
              <a:rPr lang="ru-RU" sz="6000" spc="165" dirty="0" smtClean="0">
                <a:latin typeface="Century Gothic" pitchFamily="34" charset="0"/>
                <a:cs typeface="Verdana"/>
              </a:rPr>
              <a:t>с</a:t>
            </a:r>
            <a:r>
              <a:rPr lang="ru-RU" sz="6000" spc="-755" dirty="0" smtClean="0">
                <a:latin typeface="Century Gothic" pitchFamily="34" charset="0"/>
                <a:cs typeface="Verdana"/>
              </a:rPr>
              <a:t>к</a:t>
            </a:r>
            <a:r>
              <a:rPr lang="ru-RU" sz="6000" spc="-630" dirty="0" smtClean="0">
                <a:latin typeface="Century Gothic" pitchFamily="34" charset="0"/>
                <a:cs typeface="Verdana"/>
              </a:rPr>
              <a:t>и</a:t>
            </a:r>
            <a:r>
              <a:rPr lang="ru-RU" sz="6000" spc="-625" dirty="0" smtClean="0">
                <a:latin typeface="Century Gothic" pitchFamily="34" charset="0"/>
                <a:cs typeface="Verdana"/>
              </a:rPr>
              <a:t>й</a:t>
            </a:r>
            <a:r>
              <a:rPr lang="ru-RU" sz="6000" spc="-400" dirty="0" smtClean="0">
                <a:latin typeface="Century Gothic" pitchFamily="34" charset="0"/>
                <a:cs typeface="Verdana"/>
              </a:rPr>
              <a:t> </a:t>
            </a:r>
            <a:r>
              <a:rPr sz="6000" spc="-700" dirty="0" err="1" smtClean="0">
                <a:latin typeface="Century Gothic" pitchFamily="34" charset="0"/>
                <a:cs typeface="Verdana"/>
              </a:rPr>
              <a:t>т</a:t>
            </a:r>
            <a:r>
              <a:rPr sz="6000" spc="-250" dirty="0" err="1" smtClean="0">
                <a:latin typeface="Century Gothic" pitchFamily="34" charset="0"/>
                <a:cs typeface="Verdana"/>
              </a:rPr>
              <a:t>р</a:t>
            </a:r>
            <a:r>
              <a:rPr sz="6000" spc="-200" dirty="0" err="1" smtClean="0">
                <a:latin typeface="Century Gothic" pitchFamily="34" charset="0"/>
                <a:cs typeface="Verdana"/>
              </a:rPr>
              <a:t>е</a:t>
            </a:r>
            <a:r>
              <a:rPr sz="6000" spc="-755" dirty="0" err="1" smtClean="0">
                <a:latin typeface="Century Gothic" pitchFamily="34" charset="0"/>
                <a:cs typeface="Verdana"/>
              </a:rPr>
              <a:t>к</a:t>
            </a:r>
            <a:r>
              <a:rPr sz="6000" spc="-400" dirty="0" smtClean="0">
                <a:latin typeface="Century Gothic" pitchFamily="34" charset="0"/>
                <a:cs typeface="Verdana"/>
              </a:rPr>
              <a:t> </a:t>
            </a:r>
            <a:r>
              <a:rPr lang="ru-RU" sz="6000" spc="-400" dirty="0" smtClean="0">
                <a:latin typeface="Century Gothic" pitchFamily="34" charset="0"/>
                <a:cs typeface="Verdana"/>
              </a:rPr>
              <a:t> «Создаю»</a:t>
            </a:r>
            <a:r>
              <a:rPr lang="ru-RU" sz="6000" spc="-2500" dirty="0" smtClean="0">
                <a:latin typeface="Century Gothic" pitchFamily="34" charset="0"/>
                <a:cs typeface="Verdana"/>
              </a:rPr>
              <a:t> </a:t>
            </a:r>
            <a:endParaRPr sz="6000" dirty="0">
              <a:latin typeface="Century Gothic" pitchFamily="34" charset="0"/>
              <a:cs typeface="Verdana"/>
            </a:endParaRPr>
          </a:p>
        </p:txBody>
      </p:sp>
      <p:pic>
        <p:nvPicPr>
          <p:cNvPr id="5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333" y="447728"/>
            <a:ext cx="1123609" cy="1626660"/>
          </a:xfrm>
          <a:prstGeom prst="rect">
            <a:avLst/>
          </a:prstGeom>
        </p:spPr>
      </p:pic>
      <p:sp>
        <p:nvSpPr>
          <p:cNvPr id="8" name="object 10"/>
          <p:cNvSpPr txBox="1"/>
          <p:nvPr/>
        </p:nvSpPr>
        <p:spPr>
          <a:xfrm>
            <a:off x="4714844" y="4143368"/>
            <a:ext cx="4521835" cy="4598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1460" indent="-239395" algn="ctr">
              <a:spcBef>
                <a:spcPts val="100"/>
              </a:spcBef>
              <a:tabLst>
                <a:tab pos="252095" algn="l"/>
              </a:tabLst>
            </a:pPr>
            <a:r>
              <a:rPr lang="ru-RU" sz="3200" b="1" spc="-2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2</a:t>
            </a:r>
            <a:r>
              <a:rPr lang="ru-RU" sz="3200" b="1" spc="-11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3200" b="1" spc="-204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3200" b="1" spc="-15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lang="ru-RU" sz="3200" b="1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3200" b="1" spc="4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</a:p>
          <a:p>
            <a:pPr marL="251460" indent="-239395" algn="ctr">
              <a:spcBef>
                <a:spcPts val="100"/>
              </a:spcBef>
              <a:tabLst>
                <a:tab pos="252095" algn="l"/>
              </a:tabLst>
            </a:pPr>
            <a:endParaRPr lang="ru-RU" sz="1600" dirty="0" smtClean="0">
              <a:latin typeface="Century Gothic" pitchFamily="34" charset="0"/>
              <a:cs typeface="Verdana"/>
            </a:endParaRPr>
          </a:p>
          <a:p>
            <a:pPr marL="251460" indent="-239395">
              <a:spcBef>
                <a:spcPts val="100"/>
              </a:spcBef>
              <a:tabLst>
                <a:tab pos="252095" algn="l"/>
              </a:tabLst>
            </a:pPr>
            <a:r>
              <a:rPr lang="ru-RU" sz="1600" spc="13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На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до</a:t>
            </a:r>
            <a:r>
              <a:rPr lang="ru-RU" sz="1600" spc="9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б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3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:</a:t>
            </a:r>
            <a:endParaRPr lang="ru-RU" sz="1600" dirty="0" smtClean="0">
              <a:latin typeface="Century Gothic" pitchFamily="34" charset="0"/>
              <a:cs typeface="Verdana"/>
            </a:endParaRPr>
          </a:p>
          <a:p>
            <a:pPr marL="251460" indent="-239395">
              <a:lnSpc>
                <a:spcPct val="100000"/>
              </a:lnSpc>
              <a:spcBef>
                <a:spcPts val="100"/>
              </a:spcBef>
              <a:tabLst>
                <a:tab pos="252095" algn="l"/>
              </a:tabLst>
            </a:pPr>
            <a:endParaRPr lang="ru-RU" sz="1600" spc="15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251460" indent="-239395">
              <a:lnSpc>
                <a:spcPct val="100000"/>
              </a:lnSpc>
              <a:spcBef>
                <a:spcPts val="100"/>
              </a:spcBef>
              <a:tabLst>
                <a:tab pos="252095" algn="l"/>
              </a:tabLst>
            </a:pPr>
            <a:r>
              <a:rPr lang="ru-RU" sz="1600" spc="1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1. </a:t>
            </a:r>
            <a:r>
              <a:rPr sz="1600" spc="1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Переформатируе</a:t>
            </a:r>
            <a:r>
              <a:rPr lang="ru-RU" sz="1600" spc="1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шь</a:t>
            </a:r>
            <a:r>
              <a:rPr sz="1600" spc="-1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3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проект</a:t>
            </a:r>
            <a:r>
              <a:rPr lang="ru-RU" sz="1600" spc="-3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вместе  командой</a:t>
            </a:r>
            <a:endParaRPr sz="1600" dirty="0">
              <a:latin typeface="Century Gothic" pitchFamily="34" charset="0"/>
              <a:cs typeface="Verdan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94DDDE"/>
              </a:buClr>
              <a:buFont typeface="Verdana"/>
              <a:buAutoNum type="arabicPeriod" startAt="4"/>
            </a:pPr>
            <a:endParaRPr sz="1600" dirty="0">
              <a:latin typeface="Century Gothic" pitchFamily="34" charset="0"/>
              <a:cs typeface="Verdana"/>
            </a:endParaRPr>
          </a:p>
          <a:p>
            <a:pPr marL="12700" marR="5080">
              <a:lnSpc>
                <a:spcPts val="2030"/>
              </a:lnSpc>
              <a:spcBef>
                <a:spcPts val="5"/>
              </a:spcBef>
              <a:tabLst>
                <a:tab pos="252095" algn="l"/>
              </a:tabLst>
            </a:pPr>
            <a:r>
              <a:rPr lang="ru-RU" sz="1600" spc="-9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2. </a:t>
            </a:r>
            <a:r>
              <a:rPr sz="1600" spc="-9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1600" spc="-7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1600" spc="13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8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-10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1600" spc="8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7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шь</a:t>
            </a:r>
            <a:r>
              <a:rPr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1600" spc="9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-19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-1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1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7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1600" spc="7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0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лу</a:t>
            </a:r>
            <a:r>
              <a:rPr sz="1600" spc="-15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sz="1600" spc="-6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7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шь</a:t>
            </a:r>
            <a:r>
              <a:rPr lang="ru-RU" sz="1600" spc="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15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э</a:t>
            </a:r>
            <a:r>
              <a:rPr sz="1600" spc="-18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18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7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1600" spc="8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9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-20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-7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-10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sz="1600" spc="1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ю</a:t>
            </a:r>
            <a:r>
              <a:rPr sz="1600" spc="1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 </a:t>
            </a:r>
            <a:r>
              <a:rPr sz="1600" spc="5" dirty="0" err="1">
                <a:solidFill>
                  <a:srgbClr val="94DDDE"/>
                </a:solidFill>
                <a:latin typeface="Century Gothic" pitchFamily="34" charset="0"/>
                <a:cs typeface="Verdana"/>
              </a:rPr>
              <a:t>обратную</a:t>
            </a:r>
            <a:r>
              <a:rPr sz="1600" spc="-13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5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связь</a:t>
            </a:r>
            <a:endParaRPr lang="ru-RU" sz="1600" spc="-55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12700" marR="5080">
              <a:lnSpc>
                <a:spcPts val="2030"/>
              </a:lnSpc>
              <a:spcBef>
                <a:spcPts val="5"/>
              </a:spcBef>
              <a:tabLst>
                <a:tab pos="252095" algn="l"/>
              </a:tabLst>
            </a:pPr>
            <a:endParaRPr lang="ru-RU" sz="1600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12700" marR="5080">
              <a:lnSpc>
                <a:spcPts val="2030"/>
              </a:lnSpc>
              <a:spcBef>
                <a:spcPts val="5"/>
              </a:spcBef>
              <a:tabLst>
                <a:tab pos="252095" algn="l"/>
              </a:tabLst>
            </a:pPr>
            <a:r>
              <a:rPr lang="ru-RU" sz="160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Самозанятость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1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области</a:t>
            </a:r>
            <a:r>
              <a:rPr lang="ru-RU" sz="1600" spc="-1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кодирования, </a:t>
            </a:r>
          </a:p>
          <a:p>
            <a:pPr marL="12700" marR="5080">
              <a:lnSpc>
                <a:spcPts val="2030"/>
              </a:lnSpc>
              <a:spcBef>
                <a:spcPts val="5"/>
              </a:spcBef>
              <a:tabLst>
                <a:tab pos="252095" algn="l"/>
              </a:tabLst>
            </a:pPr>
            <a:r>
              <a:rPr lang="ru-RU"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9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-11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я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19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нн</a:t>
            </a:r>
            <a:r>
              <a:rPr lang="ru-RU" sz="1600" spc="-204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lang="ru-RU"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х</a:t>
            </a:r>
            <a:r>
              <a:rPr lang="ru-RU" sz="1600" spc="-2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:  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5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lang="ru-RU"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-204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lang="ru-RU" sz="1600" spc="9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</a:t>
            </a:r>
            <a:r>
              <a:rPr lang="ru-RU"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-1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я</a:t>
            </a:r>
            <a:r>
              <a:rPr lang="ru-RU"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нн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я  </a:t>
            </a:r>
            <a:r>
              <a:rPr lang="ru-RU" sz="1600" spc="-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деятельность</a:t>
            </a:r>
            <a:endParaRPr lang="ru-RU" sz="1600" dirty="0" smtClean="0">
              <a:latin typeface="Century Gothic" pitchFamily="34" charset="0"/>
              <a:cs typeface="Verdana"/>
            </a:endParaRPr>
          </a:p>
          <a:p>
            <a:pPr marL="12700" marR="5080">
              <a:lnSpc>
                <a:spcPts val="2030"/>
              </a:lnSpc>
              <a:spcBef>
                <a:spcPts val="5"/>
              </a:spcBef>
              <a:tabLst>
                <a:tab pos="252095" algn="l"/>
              </a:tabLst>
            </a:pPr>
            <a:endParaRPr lang="ru-RU" sz="1700" spc="-30" dirty="0" smtClean="0">
              <a:solidFill>
                <a:srgbClr val="94DDDE"/>
              </a:solidFill>
              <a:latin typeface="Verdana"/>
              <a:cs typeface="Verdana"/>
            </a:endParaRPr>
          </a:p>
          <a:p>
            <a:pPr marL="12700" marR="5080">
              <a:lnSpc>
                <a:spcPts val="2030"/>
              </a:lnSpc>
              <a:spcBef>
                <a:spcPts val="5"/>
              </a:spcBef>
              <a:tabLst>
                <a:tab pos="252095" algn="l"/>
              </a:tabLst>
            </a:pPr>
            <a:endParaRPr lang="ru-RU" sz="1700" spc="-30" dirty="0" smtClean="0">
              <a:solidFill>
                <a:srgbClr val="94DDDE"/>
              </a:solidFill>
              <a:latin typeface="Verdana"/>
              <a:cs typeface="Verdana"/>
            </a:endParaRPr>
          </a:p>
          <a:p>
            <a:pPr marL="12700" marR="5080">
              <a:lnSpc>
                <a:spcPts val="2030"/>
              </a:lnSpc>
              <a:spcBef>
                <a:spcPts val="5"/>
              </a:spcBef>
              <a:tabLst>
                <a:tab pos="252095" algn="l"/>
              </a:tabLst>
            </a:pPr>
            <a:endParaRPr lang="ru-RU" sz="1700" spc="-55" dirty="0" smtClean="0">
              <a:solidFill>
                <a:srgbClr val="94DDDE"/>
              </a:solidFill>
              <a:latin typeface="Verdana"/>
              <a:cs typeface="Verdana"/>
            </a:endParaRPr>
          </a:p>
          <a:p>
            <a:pPr marL="12700" marR="5080">
              <a:lnSpc>
                <a:spcPts val="2030"/>
              </a:lnSpc>
              <a:spcBef>
                <a:spcPts val="5"/>
              </a:spcBef>
              <a:tabLst>
                <a:tab pos="252095" algn="l"/>
              </a:tabLst>
            </a:pPr>
            <a:endParaRPr sz="1700" dirty="0">
              <a:latin typeface="Verdana"/>
              <a:cs typeface="Verdana"/>
            </a:endParaRPr>
          </a:p>
        </p:txBody>
      </p:sp>
      <p:sp>
        <p:nvSpPr>
          <p:cNvPr id="10" name="object 14"/>
          <p:cNvSpPr txBox="1"/>
          <p:nvPr/>
        </p:nvSpPr>
        <p:spPr>
          <a:xfrm>
            <a:off x="9429752" y="2786046"/>
            <a:ext cx="4357718" cy="4474943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6350" algn="ctr">
              <a:lnSpc>
                <a:spcPts val="2030"/>
              </a:lnSpc>
              <a:spcBef>
                <a:spcPts val="175"/>
              </a:spcBef>
              <a:tabLst>
                <a:tab pos="252095" algn="l"/>
              </a:tabLst>
            </a:pPr>
            <a:r>
              <a:rPr lang="ru-RU" sz="3200" b="1" spc="-2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3</a:t>
            </a:r>
            <a:r>
              <a:rPr lang="ru-RU" sz="3200" b="1" spc="-11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3200" b="1" spc="-204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3200" b="1" spc="-15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lang="ru-RU" sz="3200" b="1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3200" b="1" spc="4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</a:p>
          <a:p>
            <a:pPr marL="12700" marR="6350" algn="ctr">
              <a:lnSpc>
                <a:spcPts val="2030"/>
              </a:lnSpc>
              <a:spcBef>
                <a:spcPts val="175"/>
              </a:spcBef>
              <a:tabLst>
                <a:tab pos="252095" algn="l"/>
              </a:tabLst>
            </a:pPr>
            <a:endParaRPr lang="ru-RU" sz="1600" dirty="0" smtClean="0">
              <a:latin typeface="Century Gothic" pitchFamily="34" charset="0"/>
              <a:cs typeface="Verdana"/>
            </a:endParaRPr>
          </a:p>
          <a:p>
            <a:pPr marL="12700" marR="6350">
              <a:lnSpc>
                <a:spcPts val="2030"/>
              </a:lnSpc>
              <a:spcBef>
                <a:spcPts val="175"/>
              </a:spcBef>
              <a:tabLst>
                <a:tab pos="252095" algn="l"/>
              </a:tabLst>
            </a:pP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Дл</a:t>
            </a:r>
            <a:r>
              <a:rPr lang="ru-RU" sz="1600" spc="-1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я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9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-11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-204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г</a:t>
            </a:r>
            <a:r>
              <a:rPr lang="ru-RU" sz="1600" spc="8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3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:</a:t>
            </a:r>
            <a:endParaRPr lang="ru-RU" sz="1600" dirty="0" smtClean="0">
              <a:latin typeface="Century Gothic" pitchFamily="34" charset="0"/>
              <a:cs typeface="Verdana"/>
            </a:endParaRPr>
          </a:p>
          <a:p>
            <a:pPr marL="12700" marR="6350">
              <a:lnSpc>
                <a:spcPts val="2030"/>
              </a:lnSpc>
              <a:spcBef>
                <a:spcPts val="175"/>
              </a:spcBef>
              <a:tabLst>
                <a:tab pos="252095" algn="l"/>
              </a:tabLst>
            </a:pPr>
            <a:endParaRPr lang="ru-RU" sz="1600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12700" marR="6350">
              <a:lnSpc>
                <a:spcPts val="2030"/>
              </a:lnSpc>
              <a:spcBef>
                <a:spcPts val="175"/>
              </a:spcBef>
              <a:tabLst>
                <a:tab pos="252095" algn="l"/>
              </a:tabLst>
            </a:pPr>
            <a:r>
              <a:rPr lang="ru-RU" sz="16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1. Мы </a:t>
            </a:r>
            <a:r>
              <a:rPr lang="ru-RU" sz="160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160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оделимся</a:t>
            </a:r>
            <a:r>
              <a:rPr sz="1600" spc="-15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всей</a:t>
            </a:r>
            <a:r>
              <a:rPr sz="1600" spc="-14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информацией</a:t>
            </a:r>
            <a:r>
              <a:rPr sz="1600" spc="-14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 </a:t>
            </a:r>
            <a:r>
              <a:rPr sz="1600" spc="-5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5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грантовыхконкурсах</a:t>
            </a:r>
            <a:endParaRPr sz="1600">
              <a:latin typeface="Century Gothic" pitchFamily="34" charset="0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94DDDE"/>
              </a:buClr>
              <a:buFont typeface="Verdana"/>
              <a:buAutoNum type="arabicPeriod" startAt="6"/>
            </a:pPr>
            <a:endParaRPr sz="1600">
              <a:latin typeface="Century Gothic" pitchFamily="34" charset="0"/>
              <a:cs typeface="Verdana"/>
            </a:endParaRPr>
          </a:p>
          <a:p>
            <a:pPr marL="12700" marR="5080">
              <a:lnSpc>
                <a:spcPts val="2030"/>
              </a:lnSpc>
              <a:tabLst>
                <a:tab pos="252095" algn="l"/>
              </a:tabLst>
            </a:pPr>
            <a:r>
              <a:rPr lang="ru-RU" sz="1600" spc="-15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2. </a:t>
            </a:r>
            <a:r>
              <a:rPr sz="1600" spc="-15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lang="ru-RU" sz="1600" spc="-15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оможем</a:t>
            </a:r>
            <a:r>
              <a:rPr lang="ru-RU" sz="1600" spc="-15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5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1600" spc="7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од</a:t>
            </a:r>
            <a:r>
              <a:rPr sz="1600" spc="-204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г</a:t>
            </a:r>
            <a:r>
              <a:rPr sz="1600" spc="7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20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7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1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1600" spc="-6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6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ть</a:t>
            </a:r>
            <a:r>
              <a:rPr sz="1600" spc="-13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1600" spc="1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1600" spc="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9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-19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-1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1600" spc="9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-2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13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</a:t>
            </a:r>
            <a:r>
              <a:rPr sz="1600" spc="-1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1600" spc="-1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я  </a:t>
            </a:r>
            <a:r>
              <a:rPr sz="1600" spc="1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создания</a:t>
            </a:r>
            <a:r>
              <a:rPr sz="1600" spc="-13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заявки</a:t>
            </a:r>
            <a:endParaRPr sz="1600">
              <a:latin typeface="Century Gothic" pitchFamily="34" charset="0"/>
              <a:cs typeface="Verdana"/>
            </a:endParaRPr>
          </a:p>
          <a:p>
            <a:pPr marL="12700" marR="226695">
              <a:lnSpc>
                <a:spcPts val="2030"/>
              </a:lnSpc>
              <a:spcBef>
                <a:spcPts val="5"/>
              </a:spcBef>
              <a:tabLst>
                <a:tab pos="252095" algn="l"/>
              </a:tabLst>
            </a:pPr>
            <a:endParaRPr lang="ru-RU" sz="1600" spc="-150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12700" marR="226695">
              <a:lnSpc>
                <a:spcPts val="2030"/>
              </a:lnSpc>
              <a:spcBef>
                <a:spcPts val="5"/>
              </a:spcBef>
              <a:tabLst>
                <a:tab pos="252095" algn="l"/>
              </a:tabLst>
            </a:pPr>
            <a:r>
              <a:rPr lang="ru-RU" sz="1600" spc="-15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3. </a:t>
            </a:r>
            <a:r>
              <a:rPr sz="1600" spc="-15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1600" spc="7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0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лу</a:t>
            </a:r>
            <a:r>
              <a:rPr sz="1600" spc="-15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sz="1600" spc="-6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7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м</a:t>
            </a:r>
            <a:r>
              <a:rPr sz="1600" spc="-13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-1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ф</a:t>
            </a:r>
            <a:r>
              <a:rPr sz="1600" spc="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9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м</a:t>
            </a:r>
            <a:r>
              <a:rPr sz="1600" spc="1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4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ц</a:t>
            </a:r>
            <a:r>
              <a:rPr sz="1600" spc="-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ю</a:t>
            </a:r>
            <a:r>
              <a:rPr sz="1600" spc="-1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м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9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1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х  </a:t>
            </a:r>
            <a:r>
              <a:rPr sz="1600" spc="-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1600" spc="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одд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9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-1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ж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1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6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13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18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7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7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18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13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0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1600" spc="-20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-6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7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-204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г</a:t>
            </a:r>
            <a:r>
              <a:rPr sz="1600" spc="9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9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</a:p>
          <a:p>
            <a:pPr marL="12700" marR="226695">
              <a:lnSpc>
                <a:spcPts val="2030"/>
              </a:lnSpc>
              <a:spcBef>
                <a:spcPts val="5"/>
              </a:spcBef>
              <a:tabLst>
                <a:tab pos="252095" algn="l"/>
              </a:tabLst>
            </a:pPr>
            <a:endParaRPr lang="ru-RU" sz="1600" spc="90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12700" marR="226695">
              <a:lnSpc>
                <a:spcPts val="2030"/>
              </a:lnSpc>
              <a:spcBef>
                <a:spcPts val="5"/>
              </a:spcBef>
              <a:tabLst>
                <a:tab pos="252095" algn="l"/>
              </a:tabLst>
            </a:pPr>
            <a:r>
              <a:rPr lang="ru-RU" sz="1600" spc="-204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Вы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б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9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lang="ru-RU" sz="1600" spc="-114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ь</a:t>
            </a:r>
            <a:r>
              <a:rPr lang="ru-RU"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й</a:t>
            </a:r>
            <a:r>
              <a:rPr lang="ru-RU" sz="1600" spc="-13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ш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204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г</a:t>
            </a:r>
            <a:r>
              <a:rPr lang="ru-RU" sz="1600" spc="5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  </a:t>
            </a:r>
            <a:r>
              <a:rPr lang="ru-RU" sz="1600" spc="-1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предпринимательского </a:t>
            </a:r>
            <a:r>
              <a:rPr lang="ru-RU" sz="1600" spc="-15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пути: </a:t>
            </a:r>
            <a:r>
              <a:rPr lang="ru-RU" sz="1600" spc="-14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ю</a:t>
            </a:r>
            <a:r>
              <a:rPr lang="ru-RU" sz="1600" spc="9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5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9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ф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5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ч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9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4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ц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-2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:  </a:t>
            </a:r>
            <a:r>
              <a:rPr lang="ru-RU" sz="1600" spc="-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-1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я</a:t>
            </a:r>
            <a:r>
              <a:rPr lang="ru-RU"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нн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1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я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-11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1600" spc="13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endParaRPr sz="1700">
              <a:latin typeface="Verdana"/>
              <a:cs typeface="Verdana"/>
            </a:endParaRPr>
          </a:p>
        </p:txBody>
      </p:sp>
      <p:sp>
        <p:nvSpPr>
          <p:cNvPr id="11" name="object 16"/>
          <p:cNvSpPr txBox="1"/>
          <p:nvPr/>
        </p:nvSpPr>
        <p:spPr>
          <a:xfrm>
            <a:off x="13787470" y="1500162"/>
            <a:ext cx="4286280" cy="45576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5"/>
              </a:spcBef>
            </a:pPr>
            <a:r>
              <a:rPr lang="ru-RU" sz="3200" b="1" spc="-2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4</a:t>
            </a:r>
            <a:r>
              <a:rPr lang="ru-RU" sz="3200" b="1" spc="-11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3200" b="1" spc="-204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3200" b="1" spc="-15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lang="ru-RU" sz="3200" b="1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3200" b="1" spc="4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endParaRPr lang="ru-RU" sz="3200" dirty="0" smtClean="0">
              <a:latin typeface="Century Gothic" pitchFamily="34" charset="0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endParaRPr lang="ru-RU" sz="1600" spc="165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16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</a:t>
            </a:r>
            <a:r>
              <a:rPr sz="1600" spc="-10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1600" spc="-16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я</a:t>
            </a:r>
            <a:r>
              <a:rPr sz="1600" spc="-13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9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-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</a:t>
            </a:r>
            <a:r>
              <a:rPr sz="1600" spc="-1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ул</a:t>
            </a:r>
            <a:r>
              <a:rPr sz="1600" spc="-114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ь</a:t>
            </a:r>
            <a:r>
              <a:rPr sz="1600" spc="-2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1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2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1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3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:</a:t>
            </a:r>
            <a:endParaRPr sz="1600">
              <a:latin typeface="Century Gothic" pitchFamily="34" charset="0"/>
              <a:cs typeface="Verdana"/>
            </a:endParaRPr>
          </a:p>
          <a:p>
            <a:pPr>
              <a:lnSpc>
                <a:spcPct val="100000"/>
              </a:lnSpc>
            </a:pPr>
            <a:endParaRPr sz="1600">
              <a:latin typeface="Century Gothic" pitchFamily="34" charset="0"/>
              <a:cs typeface="Verdana"/>
            </a:endParaRPr>
          </a:p>
          <a:p>
            <a:pPr marL="251460" indent="-239395">
              <a:lnSpc>
                <a:spcPct val="100000"/>
              </a:lnSpc>
              <a:tabLst>
                <a:tab pos="252095" algn="l"/>
              </a:tabLst>
            </a:pPr>
            <a:r>
              <a:rPr lang="ru-RU" sz="16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1. </a:t>
            </a:r>
            <a:r>
              <a:rPr sz="160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Зарегистрируе</a:t>
            </a:r>
            <a:r>
              <a:rPr lang="ru-RU" sz="160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шь</a:t>
            </a:r>
            <a:r>
              <a:rPr sz="1600" spc="-15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2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бизнес</a:t>
            </a:r>
            <a:endParaRPr sz="1600">
              <a:latin typeface="Century Gothic" pitchFamily="34" charset="0"/>
              <a:cs typeface="Verdana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94DDDE"/>
              </a:buClr>
              <a:buFont typeface="Verdana"/>
              <a:buAutoNum type="arabicPeriod" startAt="9"/>
            </a:pPr>
            <a:endParaRPr sz="1600">
              <a:latin typeface="Century Gothic" pitchFamily="34" charset="0"/>
              <a:cs typeface="Verdana"/>
            </a:endParaRPr>
          </a:p>
          <a:p>
            <a:pPr marL="12700" marR="5080">
              <a:lnSpc>
                <a:spcPts val="2030"/>
              </a:lnSpc>
              <a:tabLst>
                <a:tab pos="371475" algn="l"/>
              </a:tabLst>
            </a:pPr>
            <a:r>
              <a:rPr lang="ru-RU" sz="1600" spc="-15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2. Мы </a:t>
            </a:r>
            <a:r>
              <a:rPr lang="ru-RU" sz="1600" spc="-15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1600" spc="9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7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11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1600" spc="8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7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</a:t>
            </a:r>
            <a:r>
              <a:rPr sz="1600" spc="8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sz="1600" spc="7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м</a:t>
            </a:r>
            <a:r>
              <a:rPr sz="1600" spc="-13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1600" spc="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1600" spc="-7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18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10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ул</a:t>
            </a:r>
            <a:r>
              <a:rPr sz="1600" spc="-114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ь</a:t>
            </a:r>
            <a:r>
              <a:rPr sz="1600" spc="-2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1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4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ц</a:t>
            </a:r>
            <a:r>
              <a:rPr sz="1600" spc="-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1600" spc="-1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</a:t>
            </a:r>
            <a:r>
              <a:rPr sz="1600" spc="5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  вопросам </a:t>
            </a:r>
            <a:r>
              <a:rPr sz="1600" spc="-10">
                <a:solidFill>
                  <a:srgbClr val="94DDDE"/>
                </a:solidFill>
                <a:latin typeface="Century Gothic" pitchFamily="34" charset="0"/>
                <a:cs typeface="Verdana"/>
              </a:rPr>
              <a:t>оформления </a:t>
            </a:r>
            <a:r>
              <a:rPr sz="1600" spc="-5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-1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организации</a:t>
            </a:r>
            <a:endParaRPr lang="ru-RU" sz="1600" spc="-15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12700" marR="5080">
              <a:lnSpc>
                <a:spcPts val="2030"/>
              </a:lnSpc>
              <a:tabLst>
                <a:tab pos="371475" algn="l"/>
              </a:tabLst>
            </a:pPr>
            <a:endParaRPr lang="ru-RU" sz="1600" spc="-15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12700" marR="5080">
              <a:lnSpc>
                <a:spcPts val="2030"/>
              </a:lnSpc>
              <a:tabLst>
                <a:tab pos="371475" algn="l"/>
              </a:tabLst>
            </a:pPr>
            <a:r>
              <a:rPr lang="ru-RU" sz="1600" spc="1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й</a:t>
            </a:r>
            <a:r>
              <a:rPr lang="ru-RU" sz="1600" spc="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-11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lang="ru-RU" sz="1600" spc="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ю</a:t>
            </a:r>
            <a:r>
              <a:rPr lang="ru-RU" sz="1600" spc="-9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щ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й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б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</a:t>
            </a:r>
            <a:r>
              <a:rPr lang="ru-RU"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19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7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б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lang="ru-RU"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-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  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2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1600" spc="-6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34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I</a:t>
            </a:r>
            <a:r>
              <a:rPr lang="ru-RU" sz="1600" spc="-32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T</a:t>
            </a:r>
          </a:p>
          <a:p>
            <a:pPr marL="12700" marR="5080">
              <a:lnSpc>
                <a:spcPts val="2030"/>
              </a:lnSpc>
              <a:tabLst>
                <a:tab pos="371475" algn="l"/>
              </a:tabLst>
            </a:pPr>
            <a:r>
              <a:rPr lang="ru-RU" sz="1600" spc="-1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Вступление </a:t>
            </a:r>
            <a:r>
              <a:rPr lang="ru-RU" sz="1600" spc="-1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 </a:t>
            </a:r>
            <a:r>
              <a:rPr lang="ru-RU" sz="1600" spc="3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сообщество </a:t>
            </a:r>
            <a:r>
              <a:rPr lang="ru-RU" sz="160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предпринимателей </a:t>
            </a:r>
            <a:endParaRPr lang="ru-RU" sz="1600" spc="5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12700" marR="5080">
              <a:lnSpc>
                <a:spcPts val="2030"/>
              </a:lnSpc>
              <a:tabLst>
                <a:tab pos="371475" algn="l"/>
              </a:tabLst>
            </a:pPr>
            <a:r>
              <a:rPr lang="ru-RU" sz="1600" spc="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Система</a:t>
            </a:r>
            <a:r>
              <a:rPr lang="ru-RU" sz="1600" spc="-114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наставничества</a:t>
            </a:r>
            <a:r>
              <a:rPr lang="ru-RU" sz="1600" spc="-12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1600" spc="-1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трека</a:t>
            </a:r>
            <a:endParaRPr lang="ru-RU" sz="1600" dirty="0" smtClean="0">
              <a:latin typeface="Century Gothic" pitchFamily="34" charset="0"/>
              <a:cs typeface="Verdana"/>
            </a:endParaRPr>
          </a:p>
          <a:p>
            <a:pPr marL="12700" marR="5080">
              <a:lnSpc>
                <a:spcPts val="2030"/>
              </a:lnSpc>
              <a:tabLst>
                <a:tab pos="371475" algn="l"/>
              </a:tabLst>
            </a:pPr>
            <a:endParaRPr lang="ru-RU" sz="1700" dirty="0" smtClean="0">
              <a:latin typeface="Verdana"/>
              <a:cs typeface="Verdana"/>
            </a:endParaRPr>
          </a:p>
          <a:p>
            <a:pPr marL="12700" marR="5080">
              <a:lnSpc>
                <a:spcPts val="2030"/>
              </a:lnSpc>
              <a:tabLst>
                <a:tab pos="371475" algn="l"/>
              </a:tabLst>
            </a:pPr>
            <a:endParaRPr lang="ru-RU" sz="1700" spc="-15" dirty="0" smtClean="0">
              <a:solidFill>
                <a:srgbClr val="94DDDE"/>
              </a:solidFill>
              <a:latin typeface="Verdana"/>
              <a:cs typeface="Verdana"/>
            </a:endParaRPr>
          </a:p>
          <a:p>
            <a:pPr marL="12700" marR="5080">
              <a:lnSpc>
                <a:spcPts val="2030"/>
              </a:lnSpc>
              <a:tabLst>
                <a:tab pos="371475" algn="l"/>
              </a:tabLst>
            </a:pPr>
            <a:endParaRPr sz="1700">
              <a:latin typeface="Verdana"/>
              <a:cs typeface="Verdana"/>
            </a:endParaRPr>
          </a:p>
        </p:txBody>
      </p:sp>
      <p:pic>
        <p:nvPicPr>
          <p:cNvPr id="13" name="Picture 2" descr="C:\Users\user\Downloads\free-sticker-teamwork-459361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696" y="1857352"/>
            <a:ext cx="3357586" cy="3357586"/>
          </a:xfrm>
          <a:prstGeom prst="rect">
            <a:avLst/>
          </a:prstGeom>
          <a:noFill/>
        </p:spPr>
      </p:pic>
      <p:pic>
        <p:nvPicPr>
          <p:cNvPr id="14" name="Picture 4" descr="C:\Users\user\Downloads\free-sticker-bar-chart-459361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73222" y="6500822"/>
            <a:ext cx="3786178" cy="3786178"/>
          </a:xfrm>
          <a:prstGeom prst="rect">
            <a:avLst/>
          </a:prstGeom>
          <a:noFill/>
        </p:spPr>
      </p:pic>
      <p:pic>
        <p:nvPicPr>
          <p:cNvPr id="15" name="Picture 3" descr="C:\Users\user\Downloads\free-sticker-business-strategy-459361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62" y="1571600"/>
            <a:ext cx="2428892" cy="2428892"/>
          </a:xfrm>
          <a:prstGeom prst="rect">
            <a:avLst/>
          </a:prstGeom>
          <a:noFill/>
        </p:spPr>
      </p:pic>
      <p:sp>
        <p:nvSpPr>
          <p:cNvPr id="16" name="object 6"/>
          <p:cNvSpPr txBox="1"/>
          <p:nvPr/>
        </p:nvSpPr>
        <p:spPr>
          <a:xfrm>
            <a:off x="428564" y="5143500"/>
            <a:ext cx="4286280" cy="44884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sz="3200" b="1" spc="-26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1</a:t>
            </a:r>
            <a:r>
              <a:rPr lang="ru-RU" sz="3200" b="1" spc="-11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3200" b="1" spc="-204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3200" b="1" spc="-15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у</a:t>
            </a:r>
            <a:r>
              <a:rPr lang="ru-RU" sz="3200" b="1" spc="-7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3200" b="1" spc="4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endParaRPr lang="ru-RU" sz="1600" dirty="0" smtClean="0">
              <a:latin typeface="Century Gothic" pitchFamily="34" charset="0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ru-RU" sz="1600" spc="135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spc="13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1600" spc="13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-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18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1600" spc="-20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13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1600" spc="9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р</a:t>
            </a:r>
            <a:r>
              <a:rPr sz="1600" spc="-20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1600" spc="85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1600" spc="8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ты</a:t>
            </a:r>
            <a:r>
              <a:rPr sz="1600" spc="-305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:</a:t>
            </a:r>
            <a:endParaRPr sz="1600" dirty="0">
              <a:latin typeface="Century Gothic" pitchFamily="34" charset="0"/>
              <a:cs typeface="Verdana"/>
            </a:endParaRPr>
          </a:p>
          <a:p>
            <a:pPr marL="12700">
              <a:spcBef>
                <a:spcPts val="1945"/>
              </a:spcBef>
            </a:pPr>
            <a:r>
              <a:rPr sz="1600" spc="-14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1</a:t>
            </a:r>
            <a:r>
              <a:rPr sz="1600" spc="-15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.</a:t>
            </a:r>
            <a:r>
              <a:rPr sz="1600" spc="-13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13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Сформируе</a:t>
            </a:r>
            <a:r>
              <a:rPr lang="ru-RU" sz="1600" spc="13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шь</a:t>
            </a: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1600" spc="130" dirty="0" err="1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команду</a:t>
            </a:r>
            <a:endParaRPr lang="ru-RU" sz="1600" spc="130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12700">
              <a:spcBef>
                <a:spcPts val="1945"/>
              </a:spcBef>
            </a:pP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2. Мы поделимся базовыми компетенциями в сфере предпринимательства и финансовой грамотности</a:t>
            </a:r>
          </a:p>
          <a:p>
            <a:pPr marL="12700">
              <a:spcBef>
                <a:spcPts val="1945"/>
              </a:spcBef>
            </a:pPr>
            <a:r>
              <a:rPr lang="ru-RU" sz="1600" spc="130" dirty="0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3. Защитишь проект перед инвесторами</a:t>
            </a:r>
          </a:p>
          <a:p>
            <a:pPr marL="12700">
              <a:lnSpc>
                <a:spcPct val="100000"/>
              </a:lnSpc>
              <a:spcBef>
                <a:spcPts val="1945"/>
              </a:spcBef>
            </a:pPr>
            <a:endParaRPr lang="ru-RU" sz="1700" spc="-100" dirty="0" smtClean="0">
              <a:solidFill>
                <a:srgbClr val="94DDDE"/>
              </a:solidFill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945"/>
              </a:spcBef>
            </a:pPr>
            <a:endParaRPr sz="17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50383" y="343179"/>
            <a:ext cx="11660505" cy="1972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7665"/>
              </a:lnSpc>
              <a:spcBef>
                <a:spcPts val="100"/>
              </a:spcBef>
            </a:pPr>
            <a:r>
              <a:rPr sz="6400" spc="-1105" dirty="0">
                <a:latin typeface="Verdana"/>
                <a:cs typeface="Verdana"/>
              </a:rPr>
              <a:t>П</a:t>
            </a:r>
            <a:r>
              <a:rPr sz="6400" spc="-250" dirty="0">
                <a:latin typeface="Verdana"/>
                <a:cs typeface="Verdana"/>
              </a:rPr>
              <a:t>р</a:t>
            </a:r>
            <a:r>
              <a:rPr sz="6400" spc="-200" dirty="0">
                <a:latin typeface="Verdana"/>
                <a:cs typeface="Verdana"/>
              </a:rPr>
              <a:t>е</a:t>
            </a:r>
            <a:r>
              <a:rPr sz="6400" spc="-105" dirty="0">
                <a:latin typeface="Verdana"/>
                <a:cs typeface="Verdana"/>
              </a:rPr>
              <a:t>д</a:t>
            </a:r>
            <a:r>
              <a:rPr sz="6400" spc="-660" dirty="0">
                <a:latin typeface="Verdana"/>
                <a:cs typeface="Verdana"/>
              </a:rPr>
              <a:t>п</a:t>
            </a:r>
            <a:r>
              <a:rPr sz="6400" spc="-250" dirty="0">
                <a:latin typeface="Verdana"/>
                <a:cs typeface="Verdana"/>
              </a:rPr>
              <a:t>р</a:t>
            </a:r>
            <a:r>
              <a:rPr sz="6400" spc="-630" dirty="0">
                <a:latin typeface="Verdana"/>
                <a:cs typeface="Verdana"/>
              </a:rPr>
              <a:t>и</a:t>
            </a:r>
            <a:r>
              <a:rPr sz="6400" spc="-660" dirty="0">
                <a:latin typeface="Verdana"/>
                <a:cs typeface="Verdana"/>
              </a:rPr>
              <a:t>н</a:t>
            </a:r>
            <a:r>
              <a:rPr sz="6400" spc="-630" dirty="0">
                <a:latin typeface="Verdana"/>
                <a:cs typeface="Verdana"/>
              </a:rPr>
              <a:t>и</a:t>
            </a:r>
            <a:r>
              <a:rPr sz="6400" spc="-550" dirty="0">
                <a:latin typeface="Verdana"/>
                <a:cs typeface="Verdana"/>
              </a:rPr>
              <a:t>м</a:t>
            </a:r>
            <a:r>
              <a:rPr sz="6400" spc="-15" dirty="0">
                <a:latin typeface="Verdana"/>
                <a:cs typeface="Verdana"/>
              </a:rPr>
              <a:t>а</a:t>
            </a:r>
            <a:r>
              <a:rPr sz="6400" spc="-700" dirty="0">
                <a:latin typeface="Verdana"/>
                <a:cs typeface="Verdana"/>
              </a:rPr>
              <a:t>т</a:t>
            </a:r>
            <a:r>
              <a:rPr sz="6400" spc="-200" dirty="0">
                <a:latin typeface="Verdana"/>
                <a:cs typeface="Verdana"/>
              </a:rPr>
              <a:t>е</a:t>
            </a:r>
            <a:r>
              <a:rPr sz="6400" spc="-890" dirty="0">
                <a:latin typeface="Verdana"/>
                <a:cs typeface="Verdana"/>
              </a:rPr>
              <a:t>ль</a:t>
            </a:r>
            <a:r>
              <a:rPr sz="6400" spc="165" dirty="0">
                <a:latin typeface="Verdana"/>
                <a:cs typeface="Verdana"/>
              </a:rPr>
              <a:t>с</a:t>
            </a:r>
            <a:r>
              <a:rPr sz="6400" spc="-755" dirty="0">
                <a:latin typeface="Verdana"/>
                <a:cs typeface="Verdana"/>
              </a:rPr>
              <a:t>к</a:t>
            </a:r>
            <a:r>
              <a:rPr sz="6400" spc="-630" dirty="0">
                <a:latin typeface="Verdana"/>
                <a:cs typeface="Verdana"/>
              </a:rPr>
              <a:t>и</a:t>
            </a:r>
            <a:r>
              <a:rPr sz="6400" spc="-625" dirty="0">
                <a:latin typeface="Verdana"/>
                <a:cs typeface="Verdana"/>
              </a:rPr>
              <a:t>й</a:t>
            </a:r>
            <a:r>
              <a:rPr sz="6400" spc="-400" dirty="0">
                <a:latin typeface="Verdana"/>
                <a:cs typeface="Verdana"/>
              </a:rPr>
              <a:t> </a:t>
            </a:r>
            <a:r>
              <a:rPr sz="6400" spc="-700" dirty="0">
                <a:latin typeface="Verdana"/>
                <a:cs typeface="Verdana"/>
              </a:rPr>
              <a:t>т</a:t>
            </a:r>
            <a:r>
              <a:rPr sz="6400" spc="-250" dirty="0">
                <a:latin typeface="Verdana"/>
                <a:cs typeface="Verdana"/>
              </a:rPr>
              <a:t>р</a:t>
            </a:r>
            <a:r>
              <a:rPr sz="6400" spc="-200" dirty="0">
                <a:latin typeface="Verdana"/>
                <a:cs typeface="Verdana"/>
              </a:rPr>
              <a:t>е</a:t>
            </a:r>
            <a:r>
              <a:rPr sz="6400" spc="-750" dirty="0">
                <a:latin typeface="Verdana"/>
                <a:cs typeface="Verdana"/>
              </a:rPr>
              <a:t>к</a:t>
            </a:r>
            <a:endParaRPr sz="6400" dirty="0">
              <a:latin typeface="Verdana"/>
              <a:cs typeface="Verdana"/>
            </a:endParaRPr>
          </a:p>
          <a:p>
            <a:pPr algn="ctr">
              <a:lnSpc>
                <a:spcPts val="7665"/>
              </a:lnSpc>
            </a:pPr>
            <a:r>
              <a:rPr sz="6400" spc="-2500" dirty="0" smtClean="0">
                <a:latin typeface="Verdana"/>
                <a:cs typeface="Verdana"/>
              </a:rPr>
              <a:t>«</a:t>
            </a:r>
            <a:r>
              <a:rPr lang="ru-RU" sz="6400" spc="-2500" dirty="0" smtClean="0">
                <a:latin typeface="Verdana"/>
                <a:cs typeface="Verdana"/>
              </a:rPr>
              <a:t>              </a:t>
            </a:r>
            <a:r>
              <a:rPr lang="ru-RU" sz="6400" spc="165" dirty="0">
                <a:latin typeface="Verdana"/>
                <a:cs typeface="Verdana"/>
              </a:rPr>
              <a:t> </a:t>
            </a:r>
            <a:r>
              <a:rPr lang="ru-RU" sz="6400" spc="165" dirty="0" smtClean="0">
                <a:latin typeface="Verdana"/>
                <a:cs typeface="Verdana"/>
              </a:rPr>
              <a:t>С</a:t>
            </a:r>
            <a:r>
              <a:rPr sz="6400" spc="-275" dirty="0" err="1" smtClean="0">
                <a:latin typeface="Verdana"/>
                <a:cs typeface="Verdana"/>
              </a:rPr>
              <a:t>о</a:t>
            </a:r>
            <a:r>
              <a:rPr sz="6400" spc="-715" dirty="0" err="1" smtClean="0">
                <a:latin typeface="Verdana"/>
                <a:cs typeface="Verdana"/>
              </a:rPr>
              <a:t>з</a:t>
            </a:r>
            <a:r>
              <a:rPr sz="6400" spc="-105" dirty="0" err="1" smtClean="0">
                <a:latin typeface="Verdana"/>
                <a:cs typeface="Verdana"/>
              </a:rPr>
              <a:t>д</a:t>
            </a:r>
            <a:r>
              <a:rPr sz="6400" spc="-15" dirty="0" err="1" smtClean="0">
                <a:latin typeface="Verdana"/>
                <a:cs typeface="Verdana"/>
              </a:rPr>
              <a:t>а</a:t>
            </a:r>
            <a:r>
              <a:rPr sz="6400" spc="-800" dirty="0" err="1" smtClean="0">
                <a:latin typeface="Verdana"/>
                <a:cs typeface="Verdana"/>
              </a:rPr>
              <a:t>ю</a:t>
            </a:r>
            <a:r>
              <a:rPr sz="6400" spc="-2495" dirty="0">
                <a:latin typeface="Verdana"/>
                <a:cs typeface="Verdana"/>
              </a:rPr>
              <a:t>»</a:t>
            </a:r>
            <a:endParaRPr sz="6400" dirty="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333" y="447728"/>
            <a:ext cx="1123609" cy="162666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1163" y="2630589"/>
            <a:ext cx="8473440" cy="7107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010" algn="ctr">
              <a:lnSpc>
                <a:spcPct val="100000"/>
              </a:lnSpc>
              <a:spcBef>
                <a:spcPts val="100"/>
              </a:spcBef>
            </a:pPr>
            <a:r>
              <a:rPr sz="3600" b="1" spc="-45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sz="3600" b="1" spc="-1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sz="3600" b="1" spc="-484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</a:t>
            </a:r>
            <a:r>
              <a:rPr sz="3600" b="1" spc="-27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3600" b="1" spc="-17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3600" b="1" spc="-24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sz="3600" b="1" spc="-9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sz="3600" b="1" spc="-114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</a:t>
            </a:r>
            <a:r>
              <a:rPr sz="3600" b="1" spc="-12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3600" b="1" spc="-29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sz="3600" b="1" spc="-114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</a:t>
            </a:r>
            <a:r>
              <a:rPr sz="3600" b="1" spc="-2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3600" b="1" spc="-4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</a:t>
            </a:r>
            <a:r>
              <a:rPr sz="3600" b="1" spc="-31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3600" b="1" spc="-2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3600" b="1" spc="-4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</a:t>
            </a:r>
            <a:r>
              <a:rPr sz="3600" b="1" spc="-34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9885" indent="-337820">
              <a:lnSpc>
                <a:spcPct val="100000"/>
              </a:lnSpc>
              <a:spcBef>
                <a:spcPts val="2890"/>
              </a:spcBef>
              <a:buAutoNum type="arabicPeriod"/>
              <a:tabLst>
                <a:tab pos="350520" algn="l"/>
              </a:tabLst>
            </a:pPr>
            <a:r>
              <a:rPr sz="2400" spc="4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Всероссийский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-4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-22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«Твой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-12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Ход»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94DDDE"/>
              </a:buClr>
              <a:buFont typeface="Verdana"/>
              <a:buAutoNum type="arabicPeriod"/>
            </a:pPr>
            <a:endParaRPr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2684780">
              <a:lnSpc>
                <a:spcPts val="2850"/>
              </a:lnSpc>
              <a:buAutoNum type="arabicPeriod"/>
              <a:tabLst>
                <a:tab pos="350520" algn="l"/>
              </a:tabLst>
            </a:pPr>
            <a:r>
              <a:rPr sz="2400" spc="5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Программа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-7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развития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молодежного  </a:t>
            </a:r>
            <a:r>
              <a:rPr sz="240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предпринимательства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-38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«Я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-14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-6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деле»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9885" indent="-337820">
              <a:lnSpc>
                <a:spcPts val="2865"/>
              </a:lnSpc>
              <a:spcBef>
                <a:spcPts val="2730"/>
              </a:spcBef>
              <a:buAutoNum type="arabicPeriod"/>
              <a:tabLst>
                <a:tab pos="350520" algn="l"/>
              </a:tabLst>
            </a:pPr>
            <a:r>
              <a:rPr sz="2400" spc="5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Всероссийская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6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программа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-4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развитию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5080">
              <a:lnSpc>
                <a:spcPts val="2850"/>
              </a:lnSpc>
              <a:spcBef>
                <a:spcPts val="105"/>
              </a:spcBef>
            </a:pPr>
            <a:r>
              <a:rPr sz="2400" spc="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молодежного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предпринимательства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-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2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Федерального  </a:t>
            </a:r>
            <a:r>
              <a:rPr sz="2400" spc="-3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агентства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делам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1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молодежи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(Росмолодежь)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9885" indent="-337820">
              <a:lnSpc>
                <a:spcPct val="100000"/>
              </a:lnSpc>
              <a:spcBef>
                <a:spcPts val="2730"/>
              </a:spcBef>
              <a:buAutoNum type="arabicPeriod" startAt="4"/>
              <a:tabLst>
                <a:tab pos="350520" algn="l"/>
              </a:tabLst>
            </a:pPr>
            <a:r>
              <a:rPr sz="2400" spc="-2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Дальневосточный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1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старт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94DDDE"/>
              </a:buClr>
              <a:buFont typeface="Verdana"/>
              <a:buAutoNum type="arabicPeriod" startAt="4"/>
            </a:pPr>
            <a:endParaRPr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933450">
              <a:lnSpc>
                <a:spcPts val="2850"/>
              </a:lnSpc>
              <a:buAutoNum type="arabicPeriod" startAt="4"/>
              <a:tabLst>
                <a:tab pos="350520" algn="l"/>
              </a:tabLst>
            </a:pPr>
            <a:r>
              <a:rPr sz="2400" spc="4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Всероссийский</a:t>
            </a:r>
            <a:r>
              <a:rPr sz="2400" spc="-17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-3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конкурс</a:t>
            </a:r>
            <a:r>
              <a:rPr sz="2400" spc="-17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«Твоё</a:t>
            </a:r>
            <a:r>
              <a:rPr sz="2400" spc="-17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дело.</a:t>
            </a:r>
            <a:r>
              <a:rPr sz="2400" spc="-17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3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Молодые </a:t>
            </a:r>
            <a:r>
              <a:rPr sz="2400" spc="-83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предприниматели</a:t>
            </a:r>
            <a:r>
              <a:rPr sz="2400" spc="-18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-1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России»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9885" indent="-337820">
              <a:lnSpc>
                <a:spcPct val="100000"/>
              </a:lnSpc>
              <a:spcBef>
                <a:spcPts val="2730"/>
              </a:spcBef>
              <a:buAutoNum type="arabicPeriod" startAt="4"/>
              <a:tabLst>
                <a:tab pos="350520" algn="l"/>
              </a:tabLst>
            </a:pPr>
            <a:r>
              <a:rPr sz="2400" spc="-5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«Студенческий</a:t>
            </a:r>
            <a:r>
              <a:rPr sz="2400" spc="-18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-4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стартап»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9885" indent="-337820">
              <a:lnSpc>
                <a:spcPct val="100000"/>
              </a:lnSpc>
              <a:spcBef>
                <a:spcPts val="2820"/>
              </a:spcBef>
              <a:buAutoNum type="arabicPeriod" startAt="4"/>
              <a:tabLst>
                <a:tab pos="350520" algn="l"/>
              </a:tabLst>
            </a:pPr>
            <a:r>
              <a:rPr sz="2400" spc="15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Росмолодежь.</a:t>
            </a:r>
            <a:r>
              <a:rPr sz="2400" spc="-21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spc="-100" dirty="0">
                <a:solidFill>
                  <a:srgbClr val="94DDD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Гранты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sz="half" idx="3"/>
          </p:nvPr>
        </p:nvSpPr>
        <p:spPr>
          <a:xfrm>
            <a:off x="9720064" y="2983260"/>
            <a:ext cx="8168781" cy="5842624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512570" algn="ctr">
              <a:lnSpc>
                <a:spcPts val="3300"/>
              </a:lnSpc>
              <a:spcBef>
                <a:spcPts val="259"/>
              </a:spcBef>
            </a:pPr>
            <a:r>
              <a:rPr spc="-39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</a:t>
            </a:r>
            <a:r>
              <a:rPr spc="-43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</a:t>
            </a:r>
            <a:r>
              <a:rPr spc="-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spc="7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pc="-3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pc="-3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pc="-24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</a:t>
            </a:r>
            <a:r>
              <a:rPr spc="-4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</a:t>
            </a:r>
            <a:r>
              <a:rPr spc="-1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38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pc="-1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3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pc="-114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</a:t>
            </a:r>
            <a:r>
              <a:rPr spc="-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spc="-33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spc="-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spc="-22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spc="-1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3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pc="-5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ы</a:t>
            </a:r>
            <a:r>
              <a:rPr spc="-1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pc="-29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spc="-12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pc="-39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</a:t>
            </a:r>
            <a:r>
              <a:rPr spc="-24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</a:t>
            </a:r>
            <a:r>
              <a:rPr spc="-43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</a:t>
            </a:r>
            <a:r>
              <a:rPr spc="-1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spc="-9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spc="-484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</a:t>
            </a:r>
            <a:r>
              <a:rPr spc="-26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ь</a:t>
            </a:r>
            <a:r>
              <a:rPr spc="-26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spc="-25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возможность</a:t>
            </a:r>
            <a:endParaRPr lang="en-US" spc="-25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1512570" algn="ctr">
              <a:lnSpc>
                <a:spcPts val="3300"/>
              </a:lnSpc>
              <a:spcBef>
                <a:spcPts val="259"/>
              </a:spcBef>
            </a:pPr>
            <a:endParaRPr lang="en-US" b="0" spc="-2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5600" marR="1512570" indent="-342900" algn="l">
              <a:lnSpc>
                <a:spcPts val="3300"/>
              </a:lnSpc>
              <a:spcBef>
                <a:spcPts val="259"/>
              </a:spcBef>
              <a:buFont typeface="Wingdings" panose="05000000000000000000" pitchFamily="2" charset="2"/>
              <a:buChar char="§"/>
            </a:pPr>
            <a:r>
              <a:rPr sz="2400" b="0" spc="31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2400" b="0" spc="12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2400" b="0" spc="-13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</a:t>
            </a:r>
            <a:r>
              <a:rPr sz="2400" b="0" spc="13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2400" b="0" spc="22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sz="2400" b="0" spc="-32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2400" b="0" spc="-17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ь</a:t>
            </a:r>
            <a:r>
              <a:rPr sz="2400" b="0" spc="-21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b="0" spc="3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2400" b="0" spc="-1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2400" b="0" spc="1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2400" b="0" spc="-9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й</a:t>
            </a:r>
            <a:r>
              <a:rPr sz="2400" b="0" spc="-2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b="0" spc="-12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sz="2400" b="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</a:t>
            </a:r>
            <a:r>
              <a:rPr sz="2400" b="0" spc="1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2400" b="0" spc="14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sz="2400" b="0" spc="-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sz="2400" b="0" spc="-31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2400" b="0" spc="-2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b="0" spc="-12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sz="2400" b="0" spc="1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2400" b="0" spc="13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2400" b="0" spc="-2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b="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</a:t>
            </a:r>
            <a:r>
              <a:rPr sz="2400" b="0" spc="-16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</a:t>
            </a:r>
            <a:r>
              <a:rPr sz="2400" b="0" spc="-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sz="2400" b="0" spc="1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2400" b="0" spc="-1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2400" b="0" spc="1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2400" b="0" spc="13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sz="2400" b="0" spc="3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2400" b="0" spc="-32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2400" b="0" spc="-1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2400" b="0" spc="1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2400" b="0" spc="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  </a:t>
            </a:r>
            <a:r>
              <a:rPr sz="2400" b="0" spc="12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2400" b="0" spc="-12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sz="2400" b="0" spc="-33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ы</a:t>
            </a:r>
            <a:r>
              <a:rPr sz="2400" b="0" spc="-32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2400" b="0" spc="-10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sz="2400" b="0" spc="-33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ы</a:t>
            </a:r>
            <a:r>
              <a:rPr sz="2400" b="0" spc="-31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r>
              <a:rPr sz="2400" b="0" spc="-2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b="0" spc="31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2400" b="0" spc="-12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sz="2400" b="0" spc="14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sz="2400" b="0" spc="-7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</a:t>
            </a:r>
            <a:r>
              <a:rPr sz="2400" b="0" spc="-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2400" b="0" spc="22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sz="2400" b="0" spc="-17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</a:t>
            </a:r>
            <a:r>
              <a:rPr sz="2400" b="0" spc="-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2400" b="0" spc="31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2400" b="0" spc="-32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2400" b="0" spc="12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2400" b="0" spc="-17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endParaRPr lang="ru-RU" sz="2400" b="0" spc="-17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1512570" algn="l">
              <a:lnSpc>
                <a:spcPts val="3300"/>
              </a:lnSpc>
              <a:spcBef>
                <a:spcPts val="259"/>
              </a:spcBef>
            </a:pPr>
            <a:endParaRPr lang="en-US" sz="2400" b="0" spc="-17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5600" marR="1512570" indent="-342900" algn="l">
              <a:lnSpc>
                <a:spcPts val="3300"/>
              </a:lnSpc>
              <a:spcBef>
                <a:spcPts val="259"/>
              </a:spcBef>
              <a:buFont typeface="Wingdings" panose="05000000000000000000" pitchFamily="2" charset="2"/>
              <a:buChar char="§"/>
            </a:pPr>
            <a:r>
              <a:rPr sz="2400" b="0" spc="-24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sz="2400" b="0" spc="12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2400" b="0" spc="-17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</a:t>
            </a:r>
            <a:r>
              <a:rPr sz="2400" b="0" spc="-16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</a:t>
            </a:r>
            <a:r>
              <a:rPr sz="2400" b="0" spc="-24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</a:t>
            </a:r>
            <a:r>
              <a:rPr sz="2400" b="0" spc="-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2400" b="0" spc="-32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2400" b="0" spc="-17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ь</a:t>
            </a:r>
            <a:r>
              <a:rPr sz="2400" b="0" spc="-21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b="0" spc="-1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2400" b="0" spc="3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2400" b="0" spc="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ю</a:t>
            </a:r>
            <a:r>
              <a:rPr sz="2400" b="0" spc="-2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b="0" spc="-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2400" b="0" spc="-10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sz="2400" b="0" spc="-16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</a:t>
            </a:r>
            <a:r>
              <a:rPr sz="2400" b="0" spc="1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2400" b="0" spc="1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</a:t>
            </a:r>
            <a:r>
              <a:rPr sz="2400" b="0" spc="1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sz="2400" b="0" spc="22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sz="2400" b="0" spc="-7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</a:t>
            </a:r>
            <a:r>
              <a:rPr sz="2400" b="0" spc="-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2400" b="0" spc="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ю</a:t>
            </a:r>
            <a:r>
              <a:rPr sz="2400" b="0" spc="-2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b="0" spc="13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2400" b="0" spc="-2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b="0" spc="-33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</a:t>
            </a:r>
            <a:r>
              <a:rPr sz="2400" b="0" spc="15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</a:t>
            </a:r>
            <a:r>
              <a:rPr sz="2400" b="0" spc="22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sz="2400" b="0" spc="-10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sz="2400" b="0" spc="-32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2400" b="0" spc="12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2400" b="0" spc="-17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2400" b="0" spc="-33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ы</a:t>
            </a:r>
            <a:r>
              <a:rPr sz="2400" b="0" spc="-229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</a:t>
            </a:r>
            <a:r>
              <a:rPr sz="2400" b="0" spc="-229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sz="2400" b="0" spc="-4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конкурсах</a:t>
            </a:r>
            <a:endParaRPr lang="ru-RU" sz="2400" b="0" spc="-4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1512570" algn="l">
              <a:lnSpc>
                <a:spcPts val="3300"/>
              </a:lnSpc>
              <a:spcBef>
                <a:spcPts val="259"/>
              </a:spcBef>
            </a:pPr>
            <a:endParaRPr lang="en-US" sz="2400" b="0" spc="-4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5600" marR="1512570" indent="-342900" algn="l">
              <a:lnSpc>
                <a:spcPts val="3300"/>
              </a:lnSpc>
              <a:spcBef>
                <a:spcPts val="259"/>
              </a:spcBef>
              <a:buFont typeface="Wingdings" panose="05000000000000000000" pitchFamily="2" charset="2"/>
              <a:buChar char="§"/>
            </a:pPr>
            <a:r>
              <a:rPr sz="2400" b="0" spc="-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sz="2400" b="0" spc="22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sz="2400" b="0" spc="-16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</a:t>
            </a:r>
            <a:r>
              <a:rPr sz="2400" b="0" spc="-24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</a:t>
            </a:r>
            <a:r>
              <a:rPr sz="2400" b="0" spc="-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2400" b="0" spc="-32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2400" b="0" spc="-18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ь</a:t>
            </a:r>
            <a:r>
              <a:rPr sz="2400" b="0" spc="31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2400" b="0" spc="-27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</a:t>
            </a:r>
            <a:r>
              <a:rPr sz="2400" b="0" spc="-21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b="0" spc="-17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2400" b="0" spc="14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sz="2400" b="0" spc="31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2400" b="0" spc="-32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2400" b="0" spc="-9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2400" b="0" spc="-2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b="0" spc="14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</a:t>
            </a:r>
            <a:r>
              <a:rPr sz="2400" b="0" spc="-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2400" b="0" spc="-13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</a:t>
            </a:r>
            <a:r>
              <a:rPr sz="2400" b="0" spc="-10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sz="2400" b="0" spc="14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sz="2400" b="0" spc="31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endParaRPr lang="ru-RU" sz="2400" b="0" spc="315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1512570" algn="l">
              <a:lnSpc>
                <a:spcPts val="3300"/>
              </a:lnSpc>
              <a:spcBef>
                <a:spcPts val="259"/>
              </a:spcBef>
            </a:pPr>
            <a:endParaRPr lang="ru-RU" sz="2400" b="0" spc="31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5600" marR="1512570" indent="-342900" algn="l">
              <a:lnSpc>
                <a:spcPts val="3300"/>
              </a:lnSpc>
              <a:spcBef>
                <a:spcPts val="259"/>
              </a:spcBef>
              <a:buFont typeface="Wingdings" panose="05000000000000000000" pitchFamily="2" charset="2"/>
              <a:buChar char="§"/>
            </a:pPr>
            <a:r>
              <a:rPr lang="ru-RU" sz="2400" b="0" spc="31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2400" b="0" spc="31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2400" b="0" spc="-32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2400" b="0" spc="-16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</a:t>
            </a:r>
            <a:r>
              <a:rPr sz="2400" b="0" spc="-12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sz="2400" b="0" spc="-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</a:t>
            </a:r>
            <a:r>
              <a:rPr sz="2400" b="0" spc="-32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2400" b="0" spc="-175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ь</a:t>
            </a:r>
            <a:r>
              <a:rPr sz="2400" b="0" spc="-21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b="0" spc="-17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2400" b="0" spc="-2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400" b="0" spc="3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2400" b="0" spc="12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</a:t>
            </a:r>
            <a:r>
              <a:rPr sz="2400" b="0" spc="14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</a:t>
            </a:r>
            <a:r>
              <a:rPr sz="2400" b="0" spc="-1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щ</a:t>
            </a:r>
            <a:r>
              <a:rPr sz="2400" b="0" spc="14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sz="2400" b="0" spc="31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sz="2400" b="0" spc="-32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2400" b="0" spc="-1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2400" b="0" spc="9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  </a:t>
            </a:r>
            <a:r>
              <a:rPr sz="2400" b="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предпринимателей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1458" y="6439644"/>
            <a:ext cx="3518860" cy="3518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333" y="447728"/>
            <a:ext cx="1123609" cy="16266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82383" y="3212185"/>
            <a:ext cx="6269967" cy="505513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50383" y="343179"/>
            <a:ext cx="11660505" cy="1972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7665"/>
              </a:lnSpc>
              <a:spcBef>
                <a:spcPts val="100"/>
              </a:spcBef>
            </a:pPr>
            <a:r>
              <a:rPr sz="6400" spc="-1105" dirty="0" err="1">
                <a:latin typeface="Verdana"/>
                <a:cs typeface="Verdana"/>
              </a:rPr>
              <a:t>П</a:t>
            </a:r>
            <a:r>
              <a:rPr sz="6400" spc="-250" dirty="0" err="1">
                <a:latin typeface="Verdana"/>
                <a:cs typeface="Verdana"/>
              </a:rPr>
              <a:t>р</a:t>
            </a:r>
            <a:r>
              <a:rPr sz="6400" spc="-200" dirty="0" err="1">
                <a:latin typeface="Verdana"/>
                <a:cs typeface="Verdana"/>
              </a:rPr>
              <a:t>е</a:t>
            </a:r>
            <a:r>
              <a:rPr sz="6400" spc="-105" dirty="0" err="1">
                <a:latin typeface="Verdana"/>
                <a:cs typeface="Verdana"/>
              </a:rPr>
              <a:t>д</a:t>
            </a:r>
            <a:r>
              <a:rPr sz="6400" spc="-660" dirty="0" err="1">
                <a:latin typeface="Verdana"/>
                <a:cs typeface="Verdana"/>
              </a:rPr>
              <a:t>п</a:t>
            </a:r>
            <a:r>
              <a:rPr sz="6400" spc="-250" dirty="0" err="1">
                <a:latin typeface="Verdana"/>
                <a:cs typeface="Verdana"/>
              </a:rPr>
              <a:t>р</a:t>
            </a:r>
            <a:r>
              <a:rPr sz="6400" spc="-630" dirty="0" err="1">
                <a:latin typeface="Verdana"/>
                <a:cs typeface="Verdana"/>
              </a:rPr>
              <a:t>и</a:t>
            </a:r>
            <a:r>
              <a:rPr sz="6400" spc="-660" dirty="0" err="1">
                <a:latin typeface="Verdana"/>
                <a:cs typeface="Verdana"/>
              </a:rPr>
              <a:t>н</a:t>
            </a:r>
            <a:r>
              <a:rPr sz="6400" spc="-630" dirty="0" err="1">
                <a:latin typeface="Verdana"/>
                <a:cs typeface="Verdana"/>
              </a:rPr>
              <a:t>и</a:t>
            </a:r>
            <a:r>
              <a:rPr sz="6400" spc="-550" dirty="0" err="1">
                <a:latin typeface="Verdana"/>
                <a:cs typeface="Verdana"/>
              </a:rPr>
              <a:t>м</a:t>
            </a:r>
            <a:r>
              <a:rPr sz="6400" spc="-15" dirty="0" err="1">
                <a:latin typeface="Verdana"/>
                <a:cs typeface="Verdana"/>
              </a:rPr>
              <a:t>а</a:t>
            </a:r>
            <a:r>
              <a:rPr sz="6400" spc="-700" dirty="0" err="1">
                <a:latin typeface="Verdana"/>
                <a:cs typeface="Verdana"/>
              </a:rPr>
              <a:t>т</a:t>
            </a:r>
            <a:r>
              <a:rPr sz="6400" spc="-200" dirty="0" err="1">
                <a:latin typeface="Verdana"/>
                <a:cs typeface="Verdana"/>
              </a:rPr>
              <a:t>е</a:t>
            </a:r>
            <a:r>
              <a:rPr sz="6400" spc="-890" dirty="0" err="1">
                <a:latin typeface="Verdana"/>
                <a:cs typeface="Verdana"/>
              </a:rPr>
              <a:t>ль</a:t>
            </a:r>
            <a:r>
              <a:rPr sz="6400" spc="165" dirty="0" err="1">
                <a:latin typeface="Verdana"/>
                <a:cs typeface="Verdana"/>
              </a:rPr>
              <a:t>с</a:t>
            </a:r>
            <a:r>
              <a:rPr sz="6400" spc="-755" dirty="0" err="1">
                <a:latin typeface="Verdana"/>
                <a:cs typeface="Verdana"/>
              </a:rPr>
              <a:t>к</a:t>
            </a:r>
            <a:r>
              <a:rPr sz="6400" spc="-630" dirty="0" err="1">
                <a:latin typeface="Verdana"/>
                <a:cs typeface="Verdana"/>
              </a:rPr>
              <a:t>и</a:t>
            </a:r>
            <a:r>
              <a:rPr sz="6400" spc="-625" dirty="0" err="1">
                <a:latin typeface="Verdana"/>
                <a:cs typeface="Verdana"/>
              </a:rPr>
              <a:t>й</a:t>
            </a:r>
            <a:r>
              <a:rPr sz="6400" spc="-400" dirty="0">
                <a:latin typeface="Verdana"/>
                <a:cs typeface="Verdana"/>
              </a:rPr>
              <a:t> </a:t>
            </a:r>
            <a:r>
              <a:rPr sz="6400" spc="-700" dirty="0" err="1" smtClean="0">
                <a:latin typeface="Verdana"/>
                <a:cs typeface="Verdana"/>
              </a:rPr>
              <a:t>т</a:t>
            </a:r>
            <a:r>
              <a:rPr sz="6400" spc="-250" dirty="0" err="1" smtClean="0">
                <a:latin typeface="Verdana"/>
                <a:cs typeface="Verdana"/>
              </a:rPr>
              <a:t>р</a:t>
            </a:r>
            <a:r>
              <a:rPr sz="6400" spc="-200" dirty="0" err="1" smtClean="0">
                <a:latin typeface="Verdana"/>
                <a:cs typeface="Verdana"/>
              </a:rPr>
              <a:t>е</a:t>
            </a:r>
            <a:r>
              <a:rPr sz="6400" spc="-750" dirty="0" err="1" smtClean="0">
                <a:latin typeface="Verdana"/>
                <a:cs typeface="Verdana"/>
              </a:rPr>
              <a:t>к</a:t>
            </a:r>
            <a:r>
              <a:rPr lang="ru-RU" sz="6400" spc="-750" dirty="0" smtClean="0">
                <a:latin typeface="Verdana"/>
                <a:cs typeface="Verdana"/>
              </a:rPr>
              <a:t> «</a:t>
            </a:r>
            <a:r>
              <a:rPr lang="ru-RU" sz="6400" spc="165" dirty="0">
                <a:latin typeface="Verdana"/>
                <a:cs typeface="Verdana"/>
              </a:rPr>
              <a:t>С</a:t>
            </a:r>
            <a:r>
              <a:rPr sz="6400" spc="-275" dirty="0" err="1" smtClean="0">
                <a:latin typeface="Verdana"/>
                <a:cs typeface="Verdana"/>
              </a:rPr>
              <a:t>о</a:t>
            </a:r>
            <a:r>
              <a:rPr sz="6400" spc="-715" dirty="0" err="1" smtClean="0">
                <a:latin typeface="Verdana"/>
                <a:cs typeface="Verdana"/>
              </a:rPr>
              <a:t>з</a:t>
            </a:r>
            <a:r>
              <a:rPr sz="6400" spc="-105" dirty="0" err="1" smtClean="0">
                <a:latin typeface="Verdana"/>
                <a:cs typeface="Verdana"/>
              </a:rPr>
              <a:t>д</a:t>
            </a:r>
            <a:r>
              <a:rPr sz="6400" spc="-15" dirty="0" err="1" smtClean="0">
                <a:latin typeface="Verdana"/>
                <a:cs typeface="Verdana"/>
              </a:rPr>
              <a:t>а</a:t>
            </a:r>
            <a:r>
              <a:rPr sz="6400" spc="-800" dirty="0" err="1" smtClean="0">
                <a:latin typeface="Verdana"/>
                <a:cs typeface="Verdana"/>
              </a:rPr>
              <a:t>ю</a:t>
            </a:r>
            <a:r>
              <a:rPr sz="6400" spc="-2495" dirty="0">
                <a:latin typeface="Verdana"/>
                <a:cs typeface="Verdana"/>
              </a:rPr>
              <a:t>»</a:t>
            </a:r>
            <a:endParaRPr sz="64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1397" y="3314367"/>
            <a:ext cx="7733665" cy="4598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400" b="1" spc="-509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4400" b="1" spc="-14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о</a:t>
            </a:r>
            <a:r>
              <a:rPr sz="4400" b="1" spc="-33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н</a:t>
            </a:r>
            <a:r>
              <a:rPr sz="4400" b="1" spc="-35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4400" b="1" spc="-1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</a:t>
            </a:r>
            <a:r>
              <a:rPr sz="4400" b="1" spc="-3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</a:t>
            </a:r>
            <a:r>
              <a:rPr sz="4400" b="1" spc="-35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т</a:t>
            </a:r>
            <a:r>
              <a:rPr sz="4400" b="1" spc="-67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ы</a:t>
            </a:r>
            <a:r>
              <a:rPr sz="4400" b="1" spc="-2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4400" b="1" spc="-5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д</a:t>
            </a:r>
            <a:r>
              <a:rPr sz="4400" b="1" spc="-45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л</a:t>
            </a:r>
            <a:r>
              <a:rPr sz="4400" b="1" spc="-54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я</a:t>
            </a:r>
            <a:r>
              <a:rPr sz="4400" b="1" spc="-20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4400" b="1" spc="8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с</a:t>
            </a:r>
            <a:r>
              <a:rPr sz="4400" b="1" spc="-44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в</a:t>
            </a:r>
            <a:r>
              <a:rPr sz="4400" b="1" spc="-55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я</a:t>
            </a:r>
            <a:r>
              <a:rPr sz="4400" b="1" spc="-3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з</a:t>
            </a:r>
            <a:r>
              <a:rPr sz="4400" b="1" spc="-32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и</a:t>
            </a:r>
            <a:r>
              <a:rPr sz="4400" b="1" spc="-39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:</a:t>
            </a:r>
            <a:endParaRPr sz="4400" dirty="0">
              <a:latin typeface="Century Gothic" pitchFamily="34" charset="0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200" dirty="0">
              <a:latin typeface="Century Gothic" pitchFamily="34" charset="0"/>
              <a:cs typeface="Verdana"/>
            </a:endParaRPr>
          </a:p>
          <a:p>
            <a:pPr marL="12065" marR="5080" algn="ctr">
              <a:lnSpc>
                <a:spcPts val="3829"/>
              </a:lnSpc>
            </a:pPr>
            <a:r>
              <a:rPr sz="3200" spc="-33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Кузнецова Юлия Павловна  Yuliya.Kuznetsova@vvsu.ru  </a:t>
            </a:r>
            <a:endParaRPr lang="en-US" sz="3200" spc="-335" dirty="0" smtClean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marL="12065" marR="5080" algn="ctr">
              <a:lnSpc>
                <a:spcPts val="3829"/>
              </a:lnSpc>
            </a:pPr>
            <a:r>
              <a:rPr sz="3200" spc="-335" smtClean="0">
                <a:solidFill>
                  <a:srgbClr val="94DDDE"/>
                </a:solidFill>
                <a:latin typeface="Century Gothic" pitchFamily="34" charset="0"/>
                <a:cs typeface="Verdana"/>
              </a:rPr>
              <a:t>8(423)2404106</a:t>
            </a:r>
            <a:endParaRPr sz="3200" spc="-335" dirty="0">
              <a:solidFill>
                <a:srgbClr val="94DDDE"/>
              </a:solidFill>
              <a:latin typeface="Century Gothic" pitchFamily="34" charset="0"/>
              <a:cs typeface="Verdana"/>
            </a:endParaRPr>
          </a:p>
          <a:p>
            <a:pPr algn="ctr">
              <a:lnSpc>
                <a:spcPts val="3690"/>
              </a:lnSpc>
            </a:pPr>
            <a:r>
              <a:rPr sz="3200" spc="-33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ауд.1511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200" dirty="0">
              <a:latin typeface="Century Gothic" pitchFamily="34" charset="0"/>
              <a:cs typeface="Verdana"/>
            </a:endParaRPr>
          </a:p>
          <a:p>
            <a:pPr marL="1043305" marR="1148080" algn="ctr">
              <a:lnSpc>
                <a:spcPts val="3829"/>
              </a:lnSpc>
            </a:pPr>
            <a:r>
              <a:rPr sz="3200" spc="-1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Горохова</a:t>
            </a:r>
            <a:r>
              <a:rPr sz="3200" spc="-26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3200" spc="4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Анна</a:t>
            </a:r>
            <a:r>
              <a:rPr sz="3200" spc="-26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3200" spc="-9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Евгеньевна </a:t>
            </a:r>
            <a:r>
              <a:rPr sz="3200" spc="-1110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 </a:t>
            </a:r>
            <a:r>
              <a:rPr sz="3200" spc="-295" dirty="0">
                <a:solidFill>
                  <a:srgbClr val="94DDDE"/>
                </a:solidFill>
                <a:latin typeface="Century Gothic" pitchFamily="34" charset="0"/>
                <a:cs typeface="Verdana"/>
              </a:rPr>
              <a:t>(240-40-88)</a:t>
            </a:r>
            <a:endParaRPr sz="3200" dirty="0">
              <a:latin typeface="Century Gothic" pitchFamily="34" charset="0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4D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21704" y="435501"/>
            <a:ext cx="11522955" cy="952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100" b="0" spc="63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</a:t>
            </a:r>
            <a:r>
              <a:rPr sz="6100" b="0" spc="-31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</a:t>
            </a:r>
            <a:r>
              <a:rPr sz="6100" b="0" spc="43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6100" b="0" spc="6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</a:t>
            </a:r>
            <a:r>
              <a:rPr sz="6100" b="0" spc="-2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6100" b="0" spc="2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б</a:t>
            </a:r>
            <a:r>
              <a:rPr sz="6100" b="0" spc="29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6100" b="0" spc="-59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6100" b="0" spc="-34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з</a:t>
            </a:r>
            <a:r>
              <a:rPr sz="6100" b="0" spc="50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6100" b="0" spc="-59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6100" b="0" spc="-43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</a:t>
            </a:r>
            <a:r>
              <a:rPr sz="6100" b="0" spc="-28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sz="6100" b="0" spc="-2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6100" b="0" spc="19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м</a:t>
            </a:r>
            <a:r>
              <a:rPr sz="6100" b="0" spc="43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6100" b="0" spc="-28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sz="6100" b="0" spc="-2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6100" b="0" spc="2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6100" b="0" spc="-60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!</a:t>
            </a:r>
            <a:endParaRPr sz="6100" dirty="0">
              <a:latin typeface="Century Gothic" pitchFamily="34" charset="0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85820" y="1643038"/>
            <a:ext cx="1753808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3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З</a:t>
            </a:r>
            <a:r>
              <a:rPr sz="3600" spc="2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3600" spc="-2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14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</a:t>
            </a:r>
            <a:r>
              <a:rPr sz="3600" spc="1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од</a:t>
            </a:r>
            <a:r>
              <a:rPr sz="3600" spc="18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600" spc="1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3600" spc="1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б</a:t>
            </a:r>
            <a:r>
              <a:rPr sz="3600" spc="-1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sz="3600" spc="1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3600" spc="-1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й</a:t>
            </a:r>
            <a:r>
              <a:rPr sz="3600" spc="-2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11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3600" spc="-1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sz="3600" spc="-19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ф</a:t>
            </a:r>
            <a:r>
              <a:rPr sz="3600" spc="1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3600" spc="18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600" spc="13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м</a:t>
            </a:r>
            <a:r>
              <a:rPr sz="3600" spc="2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3600" spc="-8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ц</a:t>
            </a:r>
            <a:r>
              <a:rPr sz="3600" spc="-11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sz="3600" spc="1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3600" spc="-1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й</a:t>
            </a:r>
            <a:r>
              <a:rPr sz="3600" spc="-2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1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3600" spc="1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б</a:t>
            </a:r>
            <a:r>
              <a:rPr sz="3600" spc="18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600" spc="2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3600" spc="-17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щ</a:t>
            </a:r>
            <a:r>
              <a:rPr sz="3600" spc="2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3600" spc="-11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й</a:t>
            </a:r>
            <a:r>
              <a:rPr sz="3600" spc="-38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sz="3600" spc="1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3600" spc="3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</a:t>
            </a:r>
            <a:r>
              <a:rPr sz="3600" spc="-20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ь</a:t>
            </a:r>
            <a:r>
              <a:rPr sz="3600" spc="-2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3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</a:t>
            </a:r>
            <a:r>
              <a:rPr sz="3600" spc="-2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1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д</a:t>
            </a:r>
            <a:r>
              <a:rPr sz="3600" spc="1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3600" spc="18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600" spc="-3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ж</a:t>
            </a:r>
            <a:r>
              <a:rPr sz="3600" spc="2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sz="3600" spc="-38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sz="3600" spc="1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3600" spc="-20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л</a:t>
            </a:r>
            <a:r>
              <a:rPr sz="3600" spc="-3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я</a:t>
            </a:r>
            <a:r>
              <a:rPr sz="3600" spc="13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м</a:t>
            </a:r>
            <a:r>
              <a:rPr sz="3600" spc="-25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sz="3600" spc="-38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sz="3600" spc="185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sz="3600" spc="17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sz="3600" spc="-35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к</a:t>
            </a:r>
            <a:r>
              <a:rPr sz="3600" spc="150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sz="3600" spc="-204" dirty="0" err="1">
                <a:solidFill>
                  <a:srgbClr val="2A4A81"/>
                </a:solidFill>
                <a:latin typeface="Century Gothic" pitchFamily="34" charset="0"/>
                <a:cs typeface="Verdana"/>
              </a:rPr>
              <a:t>в</a:t>
            </a:r>
            <a:r>
              <a:rPr sz="3600" spc="-58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:</a:t>
            </a:r>
            <a:endParaRPr sz="3600" dirty="0" smtClean="0">
              <a:latin typeface="Century Gothic" pitchFamily="34" charset="0"/>
              <a:cs typeface="Verdana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143472" y="2643170"/>
            <a:ext cx="12558185" cy="2208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61110" marR="6079490" lvl="0" algn="ctr">
              <a:lnSpc>
                <a:spcPts val="3300"/>
              </a:lnSpc>
              <a:spcBef>
                <a:spcPts val="1750"/>
              </a:spcBef>
            </a:pPr>
            <a:r>
              <a:rPr lang="ru-RU" sz="2400" spc="-4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Научный </a:t>
            </a:r>
            <a:r>
              <a:rPr lang="ru-RU" sz="2400" spc="-32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</a:t>
            </a:r>
            <a:r>
              <a:rPr lang="ru-RU" sz="2400" spc="15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2400" spc="14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2400" spc="-29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2400" spc="-21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br>
              <a:rPr lang="ru-RU" sz="2400" spc="-21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</a:br>
            <a:r>
              <a:rPr lang="ru-RU" sz="2400" spc="-62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«                   </a:t>
            </a:r>
            <a:r>
              <a:rPr lang="ru-RU" sz="2400" spc="-28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2400" spc="-12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сследую</a:t>
            </a:r>
            <a:r>
              <a:rPr lang="ru-RU" sz="2400" spc="-43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»</a:t>
            </a:r>
            <a:br>
              <a:rPr lang="ru-RU" sz="2400" spc="-43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</a:br>
            <a:r>
              <a:rPr lang="ru-RU" sz="2400" spc="-43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Х</a:t>
            </a:r>
            <a:r>
              <a:rPr lang="ru-RU" sz="2400" spc="12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2400" spc="15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р</a:t>
            </a:r>
            <a:r>
              <a:rPr lang="ru-RU" sz="2400" spc="-16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у</a:t>
            </a:r>
            <a:r>
              <a:rPr lang="ru-RU" sz="2400" spc="-27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ж</a:t>
            </a:r>
            <a:r>
              <a:rPr lang="ru-RU" sz="2400" spc="-10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2400" spc="-10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2400" spc="22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2400" spc="-21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2400" spc="-3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2400" spc="-10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2400" spc="1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2400" spc="-1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л</a:t>
            </a:r>
            <a:r>
              <a:rPr lang="ru-RU" sz="2400" spc="1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2400" spc="-3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тт</a:t>
            </a:r>
            <a:r>
              <a:rPr lang="ru-RU" sz="2400" spc="2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24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2400" spc="-28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2400" spc="-17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2400" spc="-33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г</a:t>
            </a:r>
            <a:r>
              <a:rPr lang="ru-RU" sz="2400" spc="1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2400" spc="-10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нь</a:t>
            </a:r>
            <a:r>
              <a:rPr lang="ru-RU" sz="2400" spc="1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2400" spc="-17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2400" spc="-10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2400" spc="1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  </a:t>
            </a:r>
            <a:r>
              <a:rPr lang="ru-RU" sz="2400" spc="-12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Violetta.Khoruzhina@vvsu.ru </a:t>
            </a:r>
            <a:r>
              <a:rPr lang="ru-RU" sz="2400" spc="-114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2400" spc="-114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/>
            </a:r>
            <a:br>
              <a:rPr lang="ru-RU" sz="2400" spc="-114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</a:br>
            <a:r>
              <a:rPr lang="ru-RU" sz="2400" spc="-24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8(423)2404106, </a:t>
            </a:r>
            <a:r>
              <a:rPr lang="ru-RU" sz="2400" spc="-12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ауд.1511</a:t>
            </a:r>
            <a:endParaRPr lang="ru-RU" sz="2400" spc="-125" dirty="0">
              <a:solidFill>
                <a:srgbClr val="2A4A81"/>
              </a:solidFill>
              <a:latin typeface="Century Gothic" pitchFamily="34" charset="0"/>
              <a:cs typeface="Verdana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-262054" y="7981571"/>
            <a:ext cx="12039600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818380" lvl="0" algn="ctr">
              <a:lnSpc>
                <a:spcPts val="3200"/>
              </a:lnSpc>
            </a:pPr>
            <a:r>
              <a:rPr lang="ru-RU" sz="2800" spc="-1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Карьерный трек </a:t>
            </a:r>
            <a:r>
              <a:rPr lang="ru-RU" sz="2800" spc="-12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«Действую</a:t>
            </a:r>
            <a:r>
              <a:rPr lang="ru-RU" sz="2800" spc="-1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»  </a:t>
            </a:r>
            <a:endParaRPr lang="en-US" sz="2800" spc="-125" dirty="0">
              <a:solidFill>
                <a:srgbClr val="2A4A81"/>
              </a:solidFill>
              <a:latin typeface="Century Gothic" pitchFamily="34" charset="0"/>
              <a:cs typeface="Verdana"/>
            </a:endParaRPr>
          </a:p>
          <a:p>
            <a:pPr marR="4818380" lvl="0" algn="ctr">
              <a:lnSpc>
                <a:spcPts val="3200"/>
              </a:lnSpc>
            </a:pPr>
            <a:r>
              <a:rPr lang="ru-RU" sz="2800" spc="-1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Третьяков Илья Андреевич </a:t>
            </a:r>
            <a:endParaRPr lang="en-US" sz="2800" spc="-125" dirty="0">
              <a:solidFill>
                <a:srgbClr val="2A4A81"/>
              </a:solidFill>
              <a:latin typeface="Century Gothic" pitchFamily="34" charset="0"/>
              <a:cs typeface="Verdana"/>
            </a:endParaRPr>
          </a:p>
          <a:p>
            <a:pPr marR="4818380" lvl="0" algn="ctr">
              <a:lnSpc>
                <a:spcPts val="3200"/>
              </a:lnSpc>
            </a:pPr>
            <a:r>
              <a:rPr lang="ru-RU" sz="2800" spc="-1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Ilya.Tretyakov26@vvsu.ru  </a:t>
            </a:r>
            <a:endParaRPr lang="en-US" sz="2800" spc="-125" dirty="0">
              <a:solidFill>
                <a:srgbClr val="2A4A81"/>
              </a:solidFill>
              <a:latin typeface="Century Gothic" pitchFamily="34" charset="0"/>
              <a:cs typeface="Verdana"/>
            </a:endParaRPr>
          </a:p>
          <a:p>
            <a:pPr marR="4818380" lvl="0" algn="ctr">
              <a:lnSpc>
                <a:spcPts val="3200"/>
              </a:lnSpc>
            </a:pPr>
            <a:r>
              <a:rPr lang="ru-RU" sz="2800" spc="-12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8(423)2404106, ауд.1511</a:t>
            </a:r>
            <a:endParaRPr lang="ru-RU" sz="2800" spc="-125" dirty="0">
              <a:solidFill>
                <a:srgbClr val="2A4A81"/>
              </a:solidFill>
              <a:latin typeface="Century Gothic" pitchFamily="34" charset="0"/>
              <a:cs typeface="Verdana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601200" y="8009732"/>
            <a:ext cx="16078200" cy="2208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1869" marR="5810250" lvl="0" algn="ctr">
              <a:lnSpc>
                <a:spcPts val="3300"/>
              </a:lnSpc>
              <a:spcBef>
                <a:spcPts val="1800"/>
              </a:spcBef>
            </a:pPr>
            <a:r>
              <a:rPr lang="ru-RU" sz="2400" spc="-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Предпринимательский </a:t>
            </a:r>
            <a:r>
              <a:rPr lang="ru-RU" sz="2400" spc="-8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трек </a:t>
            </a:r>
            <a:r>
              <a:rPr lang="ru-RU" sz="2400" spc="-8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/>
            </a:r>
            <a:br>
              <a:rPr lang="ru-RU" sz="2400" spc="-8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</a:br>
            <a:r>
              <a:rPr lang="ru-RU" sz="2400" spc="-45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«   С</a:t>
            </a:r>
            <a:r>
              <a:rPr lang="ru-RU" sz="2400" spc="1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оздаю»</a:t>
            </a:r>
            <a:br>
              <a:rPr lang="ru-RU" sz="2400" spc="1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</a:br>
            <a:r>
              <a:rPr lang="ru-RU" sz="2400" spc="-969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2400" spc="-29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К</a:t>
            </a:r>
            <a:r>
              <a:rPr lang="ru-RU" sz="2400" spc="-16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у</a:t>
            </a:r>
            <a:r>
              <a:rPr lang="ru-RU" sz="2400" spc="-13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з</a:t>
            </a:r>
            <a:r>
              <a:rPr lang="ru-RU" sz="2400" spc="-10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2400" spc="14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е</a:t>
            </a:r>
            <a:r>
              <a:rPr lang="ru-RU" sz="2400" spc="-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ц</a:t>
            </a:r>
            <a:r>
              <a:rPr lang="ru-RU" sz="2400" spc="1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2400" spc="-17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2400" spc="22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24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2400" spc="15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Ю</a:t>
            </a:r>
            <a:r>
              <a:rPr lang="ru-RU" sz="2400" spc="-1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л</a:t>
            </a:r>
            <a:r>
              <a:rPr lang="ru-RU" sz="2400" spc="-10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и</a:t>
            </a:r>
            <a:r>
              <a:rPr lang="ru-RU" sz="2400" spc="-27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я</a:t>
            </a:r>
            <a:r>
              <a:rPr lang="ru-RU" sz="24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2400" spc="-24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П</a:t>
            </a:r>
            <a:r>
              <a:rPr lang="ru-RU" sz="2400" spc="22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r>
              <a:rPr lang="ru-RU" sz="2400" spc="-17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2400" spc="-17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л</a:t>
            </a:r>
            <a:r>
              <a:rPr lang="ru-RU" sz="2400" spc="12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о</a:t>
            </a:r>
            <a:r>
              <a:rPr lang="ru-RU" sz="2400" spc="-17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в</a:t>
            </a:r>
            <a:r>
              <a:rPr lang="ru-RU" sz="2400" spc="-10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н</a:t>
            </a:r>
            <a:r>
              <a:rPr lang="ru-RU" sz="2400" spc="16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</a:t>
            </a:r>
            <a:br>
              <a:rPr lang="ru-RU" sz="2400" spc="16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</a:br>
            <a:r>
              <a:rPr lang="ru-RU" sz="2400" spc="-13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Yuliya.Kuznetsova@vvsu.ru </a:t>
            </a:r>
            <a:r>
              <a:rPr lang="ru-RU" sz="2400" spc="8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2400" spc="85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/>
            </a:r>
            <a:br>
              <a:rPr lang="ru-RU" sz="2400" spc="85" dirty="0">
                <a:solidFill>
                  <a:srgbClr val="2A4A81"/>
                </a:solidFill>
                <a:latin typeface="Century Gothic" pitchFamily="34" charset="0"/>
                <a:cs typeface="Verdana"/>
              </a:rPr>
            </a:br>
            <a:r>
              <a:rPr lang="ru-RU" sz="2400" spc="-240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8(423)2404106</a:t>
            </a:r>
            <a:r>
              <a:rPr lang="ru-RU" sz="2400" spc="-24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,</a:t>
            </a:r>
            <a:r>
              <a:rPr lang="ru-RU" sz="2400" spc="-210" dirty="0">
                <a:solidFill>
                  <a:srgbClr val="2A4A81"/>
                </a:solidFill>
                <a:latin typeface="Century Gothic" pitchFamily="34" charset="0"/>
                <a:cs typeface="Verdana"/>
              </a:rPr>
              <a:t> </a:t>
            </a:r>
            <a:r>
              <a:rPr lang="ru-RU" sz="2400" spc="-125" dirty="0" smtClean="0">
                <a:solidFill>
                  <a:srgbClr val="2A4A81"/>
                </a:solidFill>
                <a:latin typeface="Century Gothic" pitchFamily="34" charset="0"/>
                <a:cs typeface="Verdana"/>
              </a:rPr>
              <a:t>ауд.1511</a:t>
            </a:r>
            <a:endParaRPr lang="ru-RU" sz="2400" dirty="0">
              <a:solidFill>
                <a:prstClr val="black"/>
              </a:solidFill>
              <a:latin typeface="Century Gothic" pitchFamily="34" charset="0"/>
              <a:cs typeface="Verdana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460448"/>
            <a:ext cx="3929197" cy="5499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766" y="4747936"/>
            <a:ext cx="4061739" cy="5425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9146" y="2384246"/>
            <a:ext cx="4325452" cy="5772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9353863eb2cadfe837522e6650bc46f924fd8d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</TotalTime>
  <Words>1634</Words>
  <Application>Microsoft Office PowerPoint</Application>
  <PresentationFormat>Произвольный</PresentationFormat>
  <Paragraphs>397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4" baseType="lpstr">
      <vt:lpstr>Arial</vt:lpstr>
      <vt:lpstr>Calibri</vt:lpstr>
      <vt:lpstr>Century Gothic</vt:lpstr>
      <vt:lpstr>Lucida Sans Unicode</vt:lpstr>
      <vt:lpstr>Tahoma</vt:lpstr>
      <vt:lpstr>Times New Roman</vt:lpstr>
      <vt:lpstr>Verdana</vt:lpstr>
      <vt:lpstr>Wingdings</vt:lpstr>
      <vt:lpstr>Office Theme</vt:lpstr>
      <vt:lpstr>Презентация PowerPoint</vt:lpstr>
      <vt:lpstr>Что такое трек ?</vt:lpstr>
      <vt:lpstr>Информация о действующих треках в нашем университете  </vt:lpstr>
      <vt:lpstr>Карьерный трек «Действую»</vt:lpstr>
      <vt:lpstr>Карьерный трек «Действую»</vt:lpstr>
      <vt:lpstr>Карьерный трек «Действую»</vt:lpstr>
      <vt:lpstr>Карьерный трек «Действую»</vt:lpstr>
      <vt:lpstr>Карьерный трек «Действую». Направление подготовки «Менеджмент»</vt:lpstr>
      <vt:lpstr>Карьерный трек «Действую». Направление подготовки «Бизнес - аналитика»</vt:lpstr>
      <vt:lpstr>Карьерный трек «Действую». Направление подготовки «Прикладная математика»</vt:lpstr>
      <vt:lpstr>Карьерный трек «Действую». Направление подготовки «Международная логистика и управление поставками»</vt:lpstr>
      <vt:lpstr>Карьерный трек «Действую». Направление подготовки  «Интернет-маркетинг и электронная торговля»</vt:lpstr>
      <vt:lpstr>Карьерный трек «Действую». Направление подготовки  «Цифровая логистика на транспорте»</vt:lpstr>
      <vt:lpstr>Карьерный трек «Действую»</vt:lpstr>
      <vt:lpstr>Презентация PowerPoint</vt:lpstr>
      <vt:lpstr>Научный трек «Исследую»</vt:lpstr>
      <vt:lpstr>Научный трек «Исследую»</vt:lpstr>
      <vt:lpstr>Научный трек «       Исследую»</vt:lpstr>
      <vt:lpstr>Научный трек «       Исследую»</vt:lpstr>
      <vt:lpstr>Предпринимательский трек «      Создаю»</vt:lpstr>
      <vt:lpstr>Предпринимательский трек «     Создаю»</vt:lpstr>
      <vt:lpstr>Предпринимательский трек  «Создаю» </vt:lpstr>
      <vt:lpstr>Предпринимательский трек «               Создаю»</vt:lpstr>
      <vt:lpstr>Предпринимательский трек «Создаю»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Синий Изометрические Элементы и Макеты Технологии в Образовании Технология Презентация</dc:title>
  <dc:creator>Vailet Cordero</dc:creator>
  <cp:keywords>DAFtcjLqkf0,BAFtcuwMciM</cp:keywords>
  <cp:lastModifiedBy>Арнаут Марина</cp:lastModifiedBy>
  <cp:revision>42</cp:revision>
  <dcterms:created xsi:type="dcterms:W3CDTF">2023-09-05T05:22:22Z</dcterms:created>
  <dcterms:modified xsi:type="dcterms:W3CDTF">2023-09-26T02:26:17Z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2023-09-04T00:00:00Z</vt:filetime>
  </property>
  <property fmtid="{D5CDD505-2E9C-101B-9397-08002B2CF9AE}" pid="3" name="Creator">
    <vt:lpwstr>Canva</vt:lpwstr>
  </property>
  <property fmtid="{D5CDD505-2E9C-101B-9397-08002B2CF9AE}" pid="4" name="LastSaved">
    <vt:filetime>2023-09-05T00:00:00Z</vt:filetime>
  </property>
</Properties>
</file>