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7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04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60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2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478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9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59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91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8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87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484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31E43-E43C-4F92-A52D-DA3F6593C8B2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53A28-E196-4FF8-B16B-3CBBB6005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4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2799" y="1015663"/>
            <a:ext cx="8026399" cy="1950851"/>
          </a:xfr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Дехристианизация</a:t>
            </a:r>
            <a:r>
              <a: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40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мериканского </a:t>
            </a:r>
            <a:r>
              <a:rPr lang="ru-RU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и факторы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"/>
            <a:ext cx="12181112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НАУКИ РОССИЙСКОЙ ФЕДЕРАЦИИ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ВЛАДИВОСТОКСКИЙ ГОСУДАРСТВЕННЫЙ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МЕЖДУНАРОДНЫХ ОТНОШЕНИЙ И ПРАВА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6127" y="5955632"/>
            <a:ext cx="4974196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гр. Бмо-22-КИ1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 П.Ю</a:t>
            </a:r>
            <a:endParaRPr lang="en-GB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к.ист.наук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Котляр Н.В.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529137"/>
            <a:ext cx="717055" cy="3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4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3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7257" y="23440"/>
            <a:ext cx="9144000" cy="756353"/>
          </a:xfrm>
        </p:spPr>
        <p:txBody>
          <a:bodyPr>
            <a:normAutofit fontScale="90000"/>
          </a:bodyPr>
          <a:lstStyle/>
          <a:p>
            <a:r>
              <a:rPr lang="ru-RU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44765" y="840134"/>
            <a:ext cx="9144000" cy="1311029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Истоки Американской религиозности </a:t>
            </a:r>
            <a:endParaRPr lang="ru-RU" sz="32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ее 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529137"/>
            <a:ext cx="717055" cy="3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1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8128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и </a:t>
            </a:r>
            <a:r>
              <a:rPr lang="ru-RU" sz="4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  <a:endParaRPr lang="ru-RU" sz="4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529137"/>
            <a:ext cx="717055" cy="328863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597491" y="914142"/>
            <a:ext cx="9144000" cy="187234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причины снижения религиозности среди Американцев: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1) Либерализация общества.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2) Отход от традиционных для Америки ценностей.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3) Рост популярности других религий и атеизма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815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647" y="1302326"/>
            <a:ext cx="9144000" cy="532521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" y="0"/>
            <a:ext cx="11904217" cy="1237343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«Относительная» стабилизация популяризация христианства в Америке с 2019-2024 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гг.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529137"/>
            <a:ext cx="717055" cy="3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71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951" y="974741"/>
            <a:ext cx="4157592" cy="3773641"/>
          </a:xfrm>
          <a:solidFill>
            <a:srgbClr val="E7F0F9"/>
          </a:solidFill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Крах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</a:p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Разрушение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Распад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Кризис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 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Исчезновение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899886"/>
          </a:xfrm>
        </p:spPr>
        <p:txBody>
          <a:bodyPr>
            <a:normAutofit/>
          </a:bodyPr>
          <a:lstStyle/>
          <a:p>
            <a:r>
              <a:rPr lang="ru-RU" sz="4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529137"/>
            <a:ext cx="717055" cy="328863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7352332" y="1188257"/>
            <a:ext cx="4404902" cy="3147022"/>
          </a:xfrm>
          <a:prstGeom prst="rect">
            <a:avLst/>
          </a:prstGeom>
          <a:solidFill>
            <a:srgbClr val="E7F0F9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6. Потеря свободы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7. Конец западных благ 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8. Крах либерализма 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9. Появление новой, нежелательной реальности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10. Деградация обществ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 </a:t>
            </a:r>
          </a:p>
        </p:txBody>
      </p:sp>
    </p:spTree>
    <p:extLst>
      <p:ext uri="{BB962C8B-B14F-4D97-AF65-F5344CB8AC3E}">
        <p14:creationId xmlns:p14="http://schemas.microsoft.com/office/powerpoint/2010/main" val="2370546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" y="466255"/>
            <a:ext cx="12146357" cy="639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82859" y="2125864"/>
            <a:ext cx="6734997" cy="3137737"/>
          </a:xfrm>
          <a:solidFill>
            <a:srgbClr val="E7F0F9"/>
          </a:solidFill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Глубокий трансформационный процесс 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секуляризации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новых идеологий 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Угроза традиционным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устоям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Разрыв морали и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Риск для демократии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" y="0"/>
            <a:ext cx="12192002" cy="863342"/>
          </a:xfrm>
          <a:solidFill>
            <a:srgbClr val="E7F0F9"/>
          </a:solidFill>
        </p:spPr>
        <p:txBody>
          <a:bodyPr>
            <a:normAutofit/>
          </a:bodyPr>
          <a:lstStyle/>
          <a:p>
            <a:r>
              <a:rPr lang="ru-RU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529137"/>
            <a:ext cx="717055" cy="3288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29137"/>
            <a:ext cx="717055" cy="3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85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12600" y="464162"/>
            <a:ext cx="9144000" cy="812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29137"/>
            <a:ext cx="717055" cy="3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73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113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Дехристианизация американского общества. Причины и факторы  </vt:lpstr>
      <vt:lpstr>Введение</vt:lpstr>
      <vt:lpstr>Причины и статистика </vt:lpstr>
      <vt:lpstr>Презентация PowerPoint</vt:lpstr>
      <vt:lpstr>Последствия</vt:lpstr>
      <vt:lpstr>Вывод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Холод</dc:creator>
  <cp:lastModifiedBy>kotlyar</cp:lastModifiedBy>
  <cp:revision>15</cp:revision>
  <dcterms:created xsi:type="dcterms:W3CDTF">2025-04-06T03:53:36Z</dcterms:created>
  <dcterms:modified xsi:type="dcterms:W3CDTF">2025-04-07T04:25:18Z</dcterms:modified>
</cp:coreProperties>
</file>