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7" r:id="rId2"/>
    <p:sldId id="260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B70E918-D287-4986-A69A-2AA7CD6897D5}">
          <p14:sldIdLst>
            <p14:sldId id="257"/>
            <p14:sldId id="260"/>
            <p14:sldId id="258"/>
            <p14:sldId id="259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4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3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0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267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54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41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07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87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41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0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56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3962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917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81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0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340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90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F1237-F63D-4B26-8F35-2E7CE8089C06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9FA7B84-E890-4F04-B91D-62EF64841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56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182" y="1447972"/>
            <a:ext cx="8911687" cy="351332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4800" dirty="0" smtClean="0"/>
              <a:t>Модернизация </a:t>
            </a:r>
            <a:br>
              <a:rPr lang="ru-RU" sz="4800" dirty="0" smtClean="0"/>
            </a:br>
            <a:r>
              <a:rPr lang="ru-RU" sz="4800" dirty="0" smtClean="0"/>
              <a:t>системы назначения прав </a:t>
            </a:r>
            <a:br>
              <a:rPr lang="ru-RU" sz="4800" dirty="0" smtClean="0"/>
            </a:br>
            <a:r>
              <a:rPr lang="ru-RU" sz="4800" dirty="0" smtClean="0"/>
              <a:t>ВГУЭС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15953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6784" y="694098"/>
            <a:ext cx="8915400" cy="55437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600" dirty="0" smtClean="0"/>
              <a:t>Актуальность и преимущества </a:t>
            </a:r>
            <a:r>
              <a:rPr lang="ru-RU" sz="2600" dirty="0"/>
              <a:t>использования </a:t>
            </a:r>
            <a:r>
              <a:rPr lang="ru-RU" sz="2600" dirty="0" smtClean="0"/>
              <a:t>системы:</a:t>
            </a:r>
            <a:endParaRPr lang="ru-RU" sz="2600" dirty="0"/>
          </a:p>
          <a:p>
            <a:pPr marL="0" indent="0">
              <a:buNone/>
            </a:pPr>
            <a:endParaRPr lang="ru-RU" sz="2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предоставление доступа пользователям к корпоративной информации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управление назначением прав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управление бизнес-процессами организации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автоматизация трудоемких операций,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упрощение администрирования корпоративных приложений и сервисов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повышение эффективности деятельности за счет автоматизации,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повышение эффективности управления доступом к информационным ресурсам</a:t>
            </a:r>
          </a:p>
        </p:txBody>
      </p:sp>
    </p:spTree>
    <p:extLst>
      <p:ext uri="{BB962C8B-B14F-4D97-AF65-F5344CB8AC3E}">
        <p14:creationId xmlns:p14="http://schemas.microsoft.com/office/powerpoint/2010/main" val="5445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0570" y="703153"/>
            <a:ext cx="8915400" cy="57429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Цели и перспективы модернизации системы</a:t>
            </a:r>
            <a:r>
              <a:rPr lang="ru-RU" sz="2400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технологическая актуальность системы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расширение функционала системы,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оснащение системы более удобным интерфейсом,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упрощение администрирования системы,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упрощение работы пользователей в системе,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возможность коммерциализации проекта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333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2998" y="739366"/>
            <a:ext cx="8915400" cy="5940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Задачи модернизации системы</a:t>
            </a:r>
            <a:r>
              <a:rPr lang="ru-RU" sz="2400" dirty="0" smtClean="0"/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900" dirty="0" smtClean="0"/>
              <a:t>оптимизация </a:t>
            </a:r>
            <a:r>
              <a:rPr lang="ru-RU" sz="1900" dirty="0" smtClean="0"/>
              <a:t>модели данных подсистемы </a:t>
            </a:r>
            <a:r>
              <a:rPr lang="ru-RU" sz="1900" dirty="0" smtClean="0"/>
              <a:t>хранения</a:t>
            </a:r>
            <a:r>
              <a:rPr lang="en-US" sz="1900" dirty="0" smtClean="0"/>
              <a:t>,</a:t>
            </a:r>
            <a:endParaRPr lang="ru-RU" sz="19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900" dirty="0" smtClean="0"/>
              <a:t>рефакторинг программного </a:t>
            </a:r>
            <a:r>
              <a:rPr lang="ru-RU" sz="1900" dirty="0"/>
              <a:t>кода системы</a:t>
            </a:r>
            <a:r>
              <a:rPr lang="en-US" sz="1900" dirty="0" smtClean="0"/>
              <a:t>,</a:t>
            </a:r>
            <a:endParaRPr lang="ru-RU" sz="19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900" dirty="0" smtClean="0"/>
              <a:t>современные </a:t>
            </a:r>
            <a:r>
              <a:rPr lang="ru-RU" sz="1900" dirty="0"/>
              <a:t>веб-технологии для </a:t>
            </a:r>
            <a:r>
              <a:rPr lang="ru-RU" sz="1900" dirty="0" smtClean="0"/>
              <a:t>организации интерфейса пользователя</a:t>
            </a:r>
            <a:r>
              <a:rPr lang="en-US" sz="1900" dirty="0" smtClean="0"/>
              <a:t>,</a:t>
            </a:r>
            <a:endParaRPr lang="ru-RU" sz="19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900" dirty="0"/>
              <a:t>о</a:t>
            </a:r>
            <a:r>
              <a:rPr lang="ru-RU" sz="1900" dirty="0" smtClean="0"/>
              <a:t>беспечение возможности работы системы на мобильных платформах</a:t>
            </a:r>
            <a:r>
              <a:rPr lang="en-US" sz="1900" dirty="0" smtClean="0"/>
              <a:t> </a:t>
            </a:r>
            <a:endParaRPr lang="ru-RU" sz="19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ru-RU" sz="1900" dirty="0"/>
          </a:p>
          <a:p>
            <a:pPr>
              <a:buFontTx/>
              <a:buChar char="-"/>
            </a:pP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81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0571" y="739366"/>
            <a:ext cx="9415682" cy="5697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Расширение функционала </a:t>
            </a:r>
            <a:r>
              <a:rPr lang="ru-RU" sz="2400" dirty="0" smtClean="0"/>
              <a:t>системы</a:t>
            </a:r>
            <a:r>
              <a:rPr lang="ru-RU" sz="2400" dirty="0"/>
              <a:t>:</a:t>
            </a: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ru-RU" dirty="0" smtClean="0"/>
              <a:t>возможность </a:t>
            </a:r>
            <a:r>
              <a:rPr lang="ru-RU" dirty="0"/>
              <a:t>отсроченного назначения прав (назначить момент времени, когда будут назначены права</a:t>
            </a:r>
            <a:r>
              <a:rPr lang="ru-RU" dirty="0" smtClean="0"/>
              <a:t>),</a:t>
            </a:r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озможность делегирования </a:t>
            </a:r>
            <a:r>
              <a:rPr lang="ru-RU" dirty="0"/>
              <a:t>прав (возможность при наличии прав, дать эти права другому пользователю)</a:t>
            </a:r>
            <a:r>
              <a:rPr lang="en-US" dirty="0" smtClean="0"/>
              <a:t>,</a:t>
            </a:r>
            <a:endParaRPr lang="ru-RU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озможность </a:t>
            </a:r>
            <a:r>
              <a:rPr lang="ru-RU" dirty="0" smtClean="0"/>
              <a:t>глобального поиска по назначениям и областям </a:t>
            </a:r>
            <a:r>
              <a:rPr lang="ru-RU" dirty="0" smtClean="0"/>
              <a:t>видимости</a:t>
            </a:r>
            <a:r>
              <a:rPr lang="en-US" dirty="0" smtClean="0"/>
              <a:t>,</a:t>
            </a:r>
            <a:endParaRPr lang="en-US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ru-RU" dirty="0" smtClean="0"/>
              <a:t>возможность </a:t>
            </a:r>
            <a:r>
              <a:rPr lang="ru-RU" dirty="0"/>
              <a:t>использования </a:t>
            </a:r>
            <a:r>
              <a:rPr lang="ru-RU" dirty="0" smtClean="0"/>
              <a:t>зависимостей </a:t>
            </a:r>
            <a:r>
              <a:rPr lang="ru-RU" dirty="0"/>
              <a:t>между областями видимости без создания </a:t>
            </a:r>
            <a:r>
              <a:rPr lang="ru-RU" dirty="0" smtClean="0"/>
              <a:t>представления</a:t>
            </a:r>
            <a:endParaRPr lang="en-US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612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0571" y="739366"/>
            <a:ext cx="9415682" cy="5697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Используемые </a:t>
            </a:r>
            <a:r>
              <a:rPr lang="ru-RU" sz="2400" dirty="0" smtClean="0"/>
              <a:t>технологии:</a:t>
            </a: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en-US" dirty="0"/>
              <a:t>MS SQL </a:t>
            </a:r>
            <a:r>
              <a:rPr lang="en-US" dirty="0" smtClean="0"/>
              <a:t>2008,</a:t>
            </a:r>
            <a:endParaRPr lang="ru-RU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en-US" dirty="0" smtClean="0"/>
              <a:t>PHP5,</a:t>
            </a:r>
            <a:endParaRPr lang="ru-RU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en-US" dirty="0" err="1" smtClean="0"/>
              <a:t>Nginx</a:t>
            </a:r>
            <a:r>
              <a:rPr lang="en-US" dirty="0" smtClean="0"/>
              <a:t>,</a:t>
            </a:r>
            <a:endParaRPr lang="ru-RU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r>
              <a:rPr lang="en-US" dirty="0"/>
              <a:t>JQuery, JQuery UI, JQuery mobile</a:t>
            </a:r>
            <a:endParaRPr lang="ru-RU" dirty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endParaRPr lang="ru-RU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endParaRPr lang="ru-RU" dirty="0" smtClean="0"/>
          </a:p>
          <a:p>
            <a:pPr marL="285750" indent="-285750">
              <a:lnSpc>
                <a:spcPct val="160000"/>
              </a:lnSpc>
              <a:buFontTx/>
              <a:buChar char="-"/>
            </a:pPr>
            <a:endParaRPr lang="en-US" dirty="0" smtClean="0"/>
          </a:p>
          <a:p>
            <a:pPr marL="0" indent="0">
              <a:lnSpc>
                <a:spcPct val="160000"/>
              </a:lnSpc>
              <a:buNone/>
            </a:pPr>
            <a:endParaRPr lang="ru-RU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631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169</TotalTime>
  <Words>179</Words>
  <Application>Microsoft Office PowerPoint</Application>
  <PresentationFormat>Широкоэкранный</PresentationFormat>
  <Paragraphs>44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Легкий дым</vt:lpstr>
      <vt:lpstr>Модернизация  системы назначения прав  ВГУЭС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Игнатова Юлия</dc:creator>
  <cp:lastModifiedBy>Игнатова Юлия</cp:lastModifiedBy>
  <cp:revision>27</cp:revision>
  <dcterms:created xsi:type="dcterms:W3CDTF">2013-10-15T23:53:16Z</dcterms:created>
  <dcterms:modified xsi:type="dcterms:W3CDTF">2013-10-16T02:53:50Z</dcterms:modified>
</cp:coreProperties>
</file>