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a Abasheva" initials="EA" lastIdx="1" clrIdx="0">
    <p:extLst>
      <p:ext uri="{19B8F6BF-5375-455C-9EA6-DF929625EA0E}">
        <p15:presenceInfo xmlns:p15="http://schemas.microsoft.com/office/powerpoint/2012/main" userId="8d9bf3f9fd77b07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F8D"/>
    <a:srgbClr val="123B8C"/>
    <a:srgbClr val="1B59D5"/>
    <a:srgbClr val="073349"/>
    <a:srgbClr val="FFFFFF"/>
    <a:srgbClr val="444420"/>
    <a:srgbClr val="287FBA"/>
    <a:srgbClr val="1D619F"/>
    <a:srgbClr val="614E66"/>
    <a:srgbClr val="BCC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13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image" Target="../media/image16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13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image" Target="../media/image1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3969EB-10D9-4CDE-A061-7CC730709342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2F3BC9-C33B-497C-B87E-7E19707C3677}">
      <dgm:prSet phldrT="[Текст]"/>
      <dgm:spPr/>
      <dgm:t>
        <a:bodyPr/>
        <a:lstStyle/>
        <a:p>
          <a:r>
            <a:rPr lang="ru-RU" b="1" dirty="0" smtClean="0"/>
            <a:t>Класс послов и нунциев</a:t>
          </a:r>
          <a:endParaRPr lang="ru-RU" b="1" dirty="0"/>
        </a:p>
      </dgm:t>
    </dgm:pt>
    <dgm:pt modelId="{8F87A695-C5CF-4AD3-8EBA-6A0DFAFE99C0}" type="parTrans" cxnId="{F1753FF7-A6B1-4E1D-8E1E-CA299441C714}">
      <dgm:prSet/>
      <dgm:spPr/>
      <dgm:t>
        <a:bodyPr/>
        <a:lstStyle/>
        <a:p>
          <a:endParaRPr lang="ru-RU"/>
        </a:p>
      </dgm:t>
    </dgm:pt>
    <dgm:pt modelId="{624729FC-BF8A-428B-A140-E0F3AC0F0C44}" type="sibTrans" cxnId="{F1753FF7-A6B1-4E1D-8E1E-CA299441C714}">
      <dgm:prSet/>
      <dgm:spPr/>
      <dgm:t>
        <a:bodyPr/>
        <a:lstStyle/>
        <a:p>
          <a:endParaRPr lang="ru-RU"/>
        </a:p>
      </dgm:t>
    </dgm:pt>
    <dgm:pt modelId="{6D6C9442-5924-4522-907B-BCDA7332CDE6}">
      <dgm:prSet phldrT="[Текст]"/>
      <dgm:spPr>
        <a:solidFill>
          <a:srgbClr val="BCC7DE">
            <a:alpha val="90000"/>
          </a:srgb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b="0" dirty="0" smtClean="0">
              <a:ln>
                <a:solidFill>
                  <a:srgbClr val="174F8D"/>
                </a:solidFill>
              </a:ln>
            </a:rPr>
            <a:t>Аккредитуются при главах государств</a:t>
          </a:r>
          <a:endParaRPr lang="ru-RU" b="0" dirty="0">
            <a:ln>
              <a:solidFill>
                <a:srgbClr val="174F8D"/>
              </a:solidFill>
            </a:ln>
          </a:endParaRPr>
        </a:p>
      </dgm:t>
    </dgm:pt>
    <dgm:pt modelId="{DD70C4CD-2C51-4124-9D59-09D817FF5C03}" type="parTrans" cxnId="{FB9DF7F2-956B-465A-8492-A7F2ADEDC624}">
      <dgm:prSet/>
      <dgm:spPr/>
      <dgm:t>
        <a:bodyPr/>
        <a:lstStyle/>
        <a:p>
          <a:endParaRPr lang="ru-RU"/>
        </a:p>
      </dgm:t>
    </dgm:pt>
    <dgm:pt modelId="{ECAE088B-E826-4070-93AE-0727BCC13615}" type="sibTrans" cxnId="{FB9DF7F2-956B-465A-8492-A7F2ADEDC624}">
      <dgm:prSet/>
      <dgm:spPr/>
      <dgm:t>
        <a:bodyPr/>
        <a:lstStyle/>
        <a:p>
          <a:endParaRPr lang="ru-RU"/>
        </a:p>
      </dgm:t>
    </dgm:pt>
    <dgm:pt modelId="{344BE5A6-A639-438A-9106-851C16D9BC76}">
      <dgm:prSet phldrT="[Текст]"/>
      <dgm:spPr/>
      <dgm:t>
        <a:bodyPr/>
        <a:lstStyle/>
        <a:p>
          <a:r>
            <a:rPr lang="ru-RU" b="1" dirty="0" smtClean="0"/>
            <a:t>Класс посланников и </a:t>
          </a:r>
          <a:r>
            <a:rPr lang="ru-RU" b="1" dirty="0" err="1" smtClean="0"/>
            <a:t>интернунциев</a:t>
          </a:r>
          <a:endParaRPr lang="ru-RU" b="1" dirty="0"/>
        </a:p>
      </dgm:t>
    </dgm:pt>
    <dgm:pt modelId="{563D38A8-07C5-4B86-B505-1ABF216FAFF6}" type="parTrans" cxnId="{D2F5F65A-59F3-441B-B854-5DC4EA819887}">
      <dgm:prSet/>
      <dgm:spPr/>
      <dgm:t>
        <a:bodyPr/>
        <a:lstStyle/>
        <a:p>
          <a:endParaRPr lang="ru-RU"/>
        </a:p>
      </dgm:t>
    </dgm:pt>
    <dgm:pt modelId="{6BD45A6A-ECCC-4C43-8C0A-00F4D14B884D}" type="sibTrans" cxnId="{D2F5F65A-59F3-441B-B854-5DC4EA819887}">
      <dgm:prSet/>
      <dgm:spPr/>
      <dgm:t>
        <a:bodyPr/>
        <a:lstStyle/>
        <a:p>
          <a:endParaRPr lang="ru-RU"/>
        </a:p>
      </dgm:t>
    </dgm:pt>
    <dgm:pt modelId="{5A937948-4884-4859-9B27-14659687DA0C}">
      <dgm:prSet phldrT="[Текст]"/>
      <dgm:spPr>
        <a:solidFill>
          <a:srgbClr val="BCC7DE">
            <a:alpha val="90000"/>
          </a:srgbClr>
        </a:solidFill>
      </dgm:spPr>
      <dgm:t>
        <a:bodyPr/>
        <a:lstStyle/>
        <a:p>
          <a:r>
            <a:rPr lang="ru-RU" b="0" dirty="0" smtClean="0">
              <a:ln>
                <a:solidFill>
                  <a:srgbClr val="174F8D"/>
                </a:solidFill>
              </a:ln>
            </a:rPr>
            <a:t>Аккредитуются при главах государств</a:t>
          </a:r>
          <a:endParaRPr lang="ru-RU" b="0" dirty="0">
            <a:ln>
              <a:solidFill>
                <a:srgbClr val="174F8D"/>
              </a:solidFill>
            </a:ln>
          </a:endParaRPr>
        </a:p>
      </dgm:t>
    </dgm:pt>
    <dgm:pt modelId="{52733803-B2DB-460A-B519-1FC3EA0AB640}" type="parTrans" cxnId="{E4715865-C1AE-4D01-96B3-7AA1E146E264}">
      <dgm:prSet/>
      <dgm:spPr/>
      <dgm:t>
        <a:bodyPr/>
        <a:lstStyle/>
        <a:p>
          <a:endParaRPr lang="ru-RU"/>
        </a:p>
      </dgm:t>
    </dgm:pt>
    <dgm:pt modelId="{00F4B13F-EC8B-4EA1-B69B-32D062B1D00E}" type="sibTrans" cxnId="{E4715865-C1AE-4D01-96B3-7AA1E146E264}">
      <dgm:prSet/>
      <dgm:spPr/>
      <dgm:t>
        <a:bodyPr/>
        <a:lstStyle/>
        <a:p>
          <a:endParaRPr lang="ru-RU"/>
        </a:p>
      </dgm:t>
    </dgm:pt>
    <dgm:pt modelId="{0988CBEC-BECB-41D2-8526-A872AFB68003}">
      <dgm:prSet phldrT="[Текст]"/>
      <dgm:spPr/>
      <dgm:t>
        <a:bodyPr/>
        <a:lstStyle/>
        <a:p>
          <a:r>
            <a:rPr lang="ru-RU" b="1" dirty="0" smtClean="0"/>
            <a:t>Класс поверенных в делах</a:t>
          </a:r>
          <a:endParaRPr lang="ru-RU" b="1" dirty="0"/>
        </a:p>
      </dgm:t>
    </dgm:pt>
    <dgm:pt modelId="{80D7D1A7-ADA0-4931-9066-7D1C92623F54}" type="parTrans" cxnId="{4AD79DEF-4B6E-4922-9C24-4D966241ADBB}">
      <dgm:prSet/>
      <dgm:spPr/>
      <dgm:t>
        <a:bodyPr/>
        <a:lstStyle/>
        <a:p>
          <a:endParaRPr lang="ru-RU"/>
        </a:p>
      </dgm:t>
    </dgm:pt>
    <dgm:pt modelId="{3828FF02-555D-47F8-94BF-6D549F1CD7B0}" type="sibTrans" cxnId="{4AD79DEF-4B6E-4922-9C24-4D966241ADBB}">
      <dgm:prSet/>
      <dgm:spPr/>
      <dgm:t>
        <a:bodyPr/>
        <a:lstStyle/>
        <a:p>
          <a:endParaRPr lang="ru-RU"/>
        </a:p>
      </dgm:t>
    </dgm:pt>
    <dgm:pt modelId="{A217626D-67B2-4E07-B7C0-C9AEEE3A602A}">
      <dgm:prSet phldrT="[Текст]"/>
      <dgm:spPr>
        <a:solidFill>
          <a:srgbClr val="BCC7DE">
            <a:alpha val="90000"/>
          </a:srgbClr>
        </a:solidFill>
      </dgm:spPr>
      <dgm:t>
        <a:bodyPr/>
        <a:lstStyle/>
        <a:p>
          <a:r>
            <a:rPr lang="ru-RU" b="0" dirty="0" smtClean="0">
              <a:ln>
                <a:solidFill>
                  <a:srgbClr val="174F8D"/>
                </a:solidFill>
              </a:ln>
            </a:rPr>
            <a:t>Аккредитуются при министрах иностранных дел</a:t>
          </a:r>
          <a:r>
            <a:rPr lang="ru-RU" b="1" dirty="0" smtClean="0">
              <a:ln>
                <a:solidFill>
                  <a:srgbClr val="174F8D"/>
                </a:solidFill>
              </a:ln>
            </a:rPr>
            <a:t> </a:t>
          </a:r>
          <a:r>
            <a:rPr lang="ru-RU" b="0" dirty="0" smtClean="0">
              <a:ln>
                <a:solidFill>
                  <a:srgbClr val="174F8D"/>
                </a:solidFill>
              </a:ln>
            </a:rPr>
            <a:t>(не следует смешивать с временным поверенным в делах</a:t>
          </a:r>
          <a:r>
            <a:rPr lang="ru-RU" dirty="0" smtClean="0">
              <a:ln>
                <a:solidFill>
                  <a:srgbClr val="174F8D"/>
                </a:solidFill>
              </a:ln>
            </a:rPr>
            <a:t>)</a:t>
          </a:r>
          <a:endParaRPr lang="ru-RU" dirty="0">
            <a:ln>
              <a:solidFill>
                <a:srgbClr val="174F8D"/>
              </a:solidFill>
            </a:ln>
          </a:endParaRPr>
        </a:p>
      </dgm:t>
    </dgm:pt>
    <dgm:pt modelId="{E24424B6-60D7-41BD-8F2A-E1355C0EF6B7}" type="parTrans" cxnId="{584F0D0C-E96F-4517-B188-81D68C01CEFB}">
      <dgm:prSet/>
      <dgm:spPr/>
      <dgm:t>
        <a:bodyPr/>
        <a:lstStyle/>
        <a:p>
          <a:endParaRPr lang="ru-RU"/>
        </a:p>
      </dgm:t>
    </dgm:pt>
    <dgm:pt modelId="{3DC5F3A9-E1D9-4652-B936-EF56F7ED9282}" type="sibTrans" cxnId="{584F0D0C-E96F-4517-B188-81D68C01CEFB}">
      <dgm:prSet/>
      <dgm:spPr/>
      <dgm:t>
        <a:bodyPr/>
        <a:lstStyle/>
        <a:p>
          <a:endParaRPr lang="ru-RU"/>
        </a:p>
      </dgm:t>
    </dgm:pt>
    <dgm:pt modelId="{37C85B3C-3403-4ED5-9EFB-F304DCC4B079}" type="pres">
      <dgm:prSet presAssocID="{7B3969EB-10D9-4CDE-A061-7CC73070934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8E6869-3E34-49C8-B3F4-A24D59289634}" type="pres">
      <dgm:prSet presAssocID="{AC2F3BC9-C33B-497C-B87E-7E19707C3677}" presName="linNode" presStyleCnt="0"/>
      <dgm:spPr/>
    </dgm:pt>
    <dgm:pt modelId="{0DCFCDBD-E54E-4C8A-BC91-773D72E35BA9}" type="pres">
      <dgm:prSet presAssocID="{AC2F3BC9-C33B-497C-B87E-7E19707C3677}" presName="parentText" presStyleLbl="node1" presStyleIdx="0" presStyleCnt="3" custScaleX="78339" custScaleY="60944" custLinFactNeighborX="1900" custLinFactNeighborY="3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C25E08-961F-4901-9E14-43E35B0BA490}" type="pres">
      <dgm:prSet presAssocID="{AC2F3BC9-C33B-497C-B87E-7E19707C3677}" presName="descendantText" presStyleLbl="alignAccFollowNode1" presStyleIdx="0" presStyleCnt="3" custScaleX="109016" custScaleY="71863" custLinFactNeighborX="2931" custLinFactNeighborY="-130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0ED78B68-50C8-4EB1-8299-426A25AB2970}" type="pres">
      <dgm:prSet presAssocID="{624729FC-BF8A-428B-A140-E0F3AC0F0C44}" presName="sp" presStyleCnt="0"/>
      <dgm:spPr/>
    </dgm:pt>
    <dgm:pt modelId="{4352A016-080B-474D-8F52-0E6D2E7ECA63}" type="pres">
      <dgm:prSet presAssocID="{344BE5A6-A639-438A-9106-851C16D9BC76}" presName="linNode" presStyleCnt="0"/>
      <dgm:spPr/>
    </dgm:pt>
    <dgm:pt modelId="{59E2B323-B779-4D89-8C36-CA92D9BF640C}" type="pres">
      <dgm:prSet presAssocID="{344BE5A6-A639-438A-9106-851C16D9BC76}" presName="parentText" presStyleLbl="node1" presStyleIdx="1" presStyleCnt="3" custScaleX="78339" custScaleY="58816" custLinFactNeighborX="2811" custLinFactNeighborY="-646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30C72B-6F51-4AAD-85F9-18528D734556}" type="pres">
      <dgm:prSet presAssocID="{344BE5A6-A639-438A-9106-851C16D9BC76}" presName="descendantText" presStyleLbl="alignAccFollowNode1" presStyleIdx="1" presStyleCnt="3" custScaleX="109145" custScaleY="70229" custLinFactNeighborX="2702" custLinFactNeighborY="-9871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12B3A604-CCB0-40A3-A00F-5D274F6B42E7}" type="pres">
      <dgm:prSet presAssocID="{6BD45A6A-ECCC-4C43-8C0A-00F4D14B884D}" presName="sp" presStyleCnt="0"/>
      <dgm:spPr/>
    </dgm:pt>
    <dgm:pt modelId="{A6959D1B-189A-4AA2-888A-9083C332015C}" type="pres">
      <dgm:prSet presAssocID="{0988CBEC-BECB-41D2-8526-A872AFB68003}" presName="linNode" presStyleCnt="0"/>
      <dgm:spPr/>
    </dgm:pt>
    <dgm:pt modelId="{511C4CD5-35F4-45CF-9D7F-BE9359C10D24}" type="pres">
      <dgm:prSet presAssocID="{0988CBEC-BECB-41D2-8526-A872AFB68003}" presName="parentText" presStyleLbl="node1" presStyleIdx="2" presStyleCnt="3" custScaleX="79690" custScaleY="63501" custLinFactNeighborX="2811" custLinFactNeighborY="-1110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5EF8DD-19C3-4CC1-B54D-93C7F4D0F5A8}" type="pres">
      <dgm:prSet presAssocID="{0988CBEC-BECB-41D2-8526-A872AFB68003}" presName="descendantText" presStyleLbl="alignAccFollowNode1" presStyleIdx="2" presStyleCnt="3" custScaleX="108256" custScaleY="79763" custLinFactNeighborX="2931" custLinFactNeighborY="-16269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</dgm:ptLst>
  <dgm:cxnLst>
    <dgm:cxn modelId="{5EBC1FBF-B822-45E4-852B-8886E8D07C7D}" type="presOf" srcId="{6D6C9442-5924-4522-907B-BCDA7332CDE6}" destId="{C8C25E08-961F-4901-9E14-43E35B0BA490}" srcOrd="0" destOrd="0" presId="urn:microsoft.com/office/officeart/2005/8/layout/vList5"/>
    <dgm:cxn modelId="{816F02F9-597B-43B8-BBD1-A9361A24F172}" type="presOf" srcId="{5A937948-4884-4859-9B27-14659687DA0C}" destId="{E330C72B-6F51-4AAD-85F9-18528D734556}" srcOrd="0" destOrd="0" presId="urn:microsoft.com/office/officeart/2005/8/layout/vList5"/>
    <dgm:cxn modelId="{FB9DF7F2-956B-465A-8492-A7F2ADEDC624}" srcId="{AC2F3BC9-C33B-497C-B87E-7E19707C3677}" destId="{6D6C9442-5924-4522-907B-BCDA7332CDE6}" srcOrd="0" destOrd="0" parTransId="{DD70C4CD-2C51-4124-9D59-09D817FF5C03}" sibTransId="{ECAE088B-E826-4070-93AE-0727BCC13615}"/>
    <dgm:cxn modelId="{9C43E210-AE40-4632-B829-9D17DF68B857}" type="presOf" srcId="{7B3969EB-10D9-4CDE-A061-7CC730709342}" destId="{37C85B3C-3403-4ED5-9EFB-F304DCC4B079}" srcOrd="0" destOrd="0" presId="urn:microsoft.com/office/officeart/2005/8/layout/vList5"/>
    <dgm:cxn modelId="{E4768D34-FB1E-447D-A442-566412C7483D}" type="presOf" srcId="{344BE5A6-A639-438A-9106-851C16D9BC76}" destId="{59E2B323-B779-4D89-8C36-CA92D9BF640C}" srcOrd="0" destOrd="0" presId="urn:microsoft.com/office/officeart/2005/8/layout/vList5"/>
    <dgm:cxn modelId="{733BE87F-44F5-40FA-ADBA-EC6E011D0060}" type="presOf" srcId="{AC2F3BC9-C33B-497C-B87E-7E19707C3677}" destId="{0DCFCDBD-E54E-4C8A-BC91-773D72E35BA9}" srcOrd="0" destOrd="0" presId="urn:microsoft.com/office/officeart/2005/8/layout/vList5"/>
    <dgm:cxn modelId="{E4715865-C1AE-4D01-96B3-7AA1E146E264}" srcId="{344BE5A6-A639-438A-9106-851C16D9BC76}" destId="{5A937948-4884-4859-9B27-14659687DA0C}" srcOrd="0" destOrd="0" parTransId="{52733803-B2DB-460A-B519-1FC3EA0AB640}" sibTransId="{00F4B13F-EC8B-4EA1-B69B-32D062B1D00E}"/>
    <dgm:cxn modelId="{D2F5F65A-59F3-441B-B854-5DC4EA819887}" srcId="{7B3969EB-10D9-4CDE-A061-7CC730709342}" destId="{344BE5A6-A639-438A-9106-851C16D9BC76}" srcOrd="1" destOrd="0" parTransId="{563D38A8-07C5-4B86-B505-1ABF216FAFF6}" sibTransId="{6BD45A6A-ECCC-4C43-8C0A-00F4D14B884D}"/>
    <dgm:cxn modelId="{10653009-7959-45FE-98EF-E29A2C16F232}" type="presOf" srcId="{0988CBEC-BECB-41D2-8526-A872AFB68003}" destId="{511C4CD5-35F4-45CF-9D7F-BE9359C10D24}" srcOrd="0" destOrd="0" presId="urn:microsoft.com/office/officeart/2005/8/layout/vList5"/>
    <dgm:cxn modelId="{4AD79DEF-4B6E-4922-9C24-4D966241ADBB}" srcId="{7B3969EB-10D9-4CDE-A061-7CC730709342}" destId="{0988CBEC-BECB-41D2-8526-A872AFB68003}" srcOrd="2" destOrd="0" parTransId="{80D7D1A7-ADA0-4931-9066-7D1C92623F54}" sibTransId="{3828FF02-555D-47F8-94BF-6D549F1CD7B0}"/>
    <dgm:cxn modelId="{F9C30657-0AD8-44E4-8669-A88FF8552CAD}" type="presOf" srcId="{A217626D-67B2-4E07-B7C0-C9AEEE3A602A}" destId="{685EF8DD-19C3-4CC1-B54D-93C7F4D0F5A8}" srcOrd="0" destOrd="0" presId="urn:microsoft.com/office/officeart/2005/8/layout/vList5"/>
    <dgm:cxn modelId="{584F0D0C-E96F-4517-B188-81D68C01CEFB}" srcId="{0988CBEC-BECB-41D2-8526-A872AFB68003}" destId="{A217626D-67B2-4E07-B7C0-C9AEEE3A602A}" srcOrd="0" destOrd="0" parTransId="{E24424B6-60D7-41BD-8F2A-E1355C0EF6B7}" sibTransId="{3DC5F3A9-E1D9-4652-B936-EF56F7ED9282}"/>
    <dgm:cxn modelId="{F1753FF7-A6B1-4E1D-8E1E-CA299441C714}" srcId="{7B3969EB-10D9-4CDE-A061-7CC730709342}" destId="{AC2F3BC9-C33B-497C-B87E-7E19707C3677}" srcOrd="0" destOrd="0" parTransId="{8F87A695-C5CF-4AD3-8EBA-6A0DFAFE99C0}" sibTransId="{624729FC-BF8A-428B-A140-E0F3AC0F0C44}"/>
    <dgm:cxn modelId="{E8574AEA-BA35-4AE1-AE7E-192FA2A7639B}" type="presParOf" srcId="{37C85B3C-3403-4ED5-9EFB-F304DCC4B079}" destId="{5B8E6869-3E34-49C8-B3F4-A24D59289634}" srcOrd="0" destOrd="0" presId="urn:microsoft.com/office/officeart/2005/8/layout/vList5"/>
    <dgm:cxn modelId="{004625DE-B14A-4F7C-9AB3-C89693476091}" type="presParOf" srcId="{5B8E6869-3E34-49C8-B3F4-A24D59289634}" destId="{0DCFCDBD-E54E-4C8A-BC91-773D72E35BA9}" srcOrd="0" destOrd="0" presId="urn:microsoft.com/office/officeart/2005/8/layout/vList5"/>
    <dgm:cxn modelId="{BBC8E312-DFB7-4DF5-ADFA-99228535D7D8}" type="presParOf" srcId="{5B8E6869-3E34-49C8-B3F4-A24D59289634}" destId="{C8C25E08-961F-4901-9E14-43E35B0BA490}" srcOrd="1" destOrd="0" presId="urn:microsoft.com/office/officeart/2005/8/layout/vList5"/>
    <dgm:cxn modelId="{F4066E8D-112C-42EF-82C8-08F8EED65AAC}" type="presParOf" srcId="{37C85B3C-3403-4ED5-9EFB-F304DCC4B079}" destId="{0ED78B68-50C8-4EB1-8299-426A25AB2970}" srcOrd="1" destOrd="0" presId="urn:microsoft.com/office/officeart/2005/8/layout/vList5"/>
    <dgm:cxn modelId="{64488A46-CA5C-4471-A972-44DF2FF1107F}" type="presParOf" srcId="{37C85B3C-3403-4ED5-9EFB-F304DCC4B079}" destId="{4352A016-080B-474D-8F52-0E6D2E7ECA63}" srcOrd="2" destOrd="0" presId="urn:microsoft.com/office/officeart/2005/8/layout/vList5"/>
    <dgm:cxn modelId="{1DD0DB61-1F92-49F8-875D-7F0E2064A8D8}" type="presParOf" srcId="{4352A016-080B-474D-8F52-0E6D2E7ECA63}" destId="{59E2B323-B779-4D89-8C36-CA92D9BF640C}" srcOrd="0" destOrd="0" presId="urn:microsoft.com/office/officeart/2005/8/layout/vList5"/>
    <dgm:cxn modelId="{0E11164D-A599-4547-B349-21DC15271408}" type="presParOf" srcId="{4352A016-080B-474D-8F52-0E6D2E7ECA63}" destId="{E330C72B-6F51-4AAD-85F9-18528D734556}" srcOrd="1" destOrd="0" presId="urn:microsoft.com/office/officeart/2005/8/layout/vList5"/>
    <dgm:cxn modelId="{D9B4C40E-D742-4F56-A136-F2CF960F2A43}" type="presParOf" srcId="{37C85B3C-3403-4ED5-9EFB-F304DCC4B079}" destId="{12B3A604-CCB0-40A3-A00F-5D274F6B42E7}" srcOrd="3" destOrd="0" presId="urn:microsoft.com/office/officeart/2005/8/layout/vList5"/>
    <dgm:cxn modelId="{1C45AD73-402D-4B5B-B394-D3E3E85CD0DD}" type="presParOf" srcId="{37C85B3C-3403-4ED5-9EFB-F304DCC4B079}" destId="{A6959D1B-189A-4AA2-888A-9083C332015C}" srcOrd="4" destOrd="0" presId="urn:microsoft.com/office/officeart/2005/8/layout/vList5"/>
    <dgm:cxn modelId="{4EB61E54-7580-49E6-9DFB-9EB9F52AA31A}" type="presParOf" srcId="{A6959D1B-189A-4AA2-888A-9083C332015C}" destId="{511C4CD5-35F4-45CF-9D7F-BE9359C10D24}" srcOrd="0" destOrd="0" presId="urn:microsoft.com/office/officeart/2005/8/layout/vList5"/>
    <dgm:cxn modelId="{6585E14D-2FB6-42E4-A0F9-0B7525EB5508}" type="presParOf" srcId="{A6959D1B-189A-4AA2-888A-9083C332015C}" destId="{685EF8DD-19C3-4CC1-B54D-93C7F4D0F5A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317713-FDFA-4E44-BD94-8A22483D969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C0B2D0-753D-4B0F-B629-DC7BBBAFE7A3}">
      <dgm:prSet phldrT="[Текст]" custT="1"/>
      <dgm:spPr>
        <a:solidFill>
          <a:schemeClr val="accent1">
            <a:lumMod val="20000"/>
            <a:lumOff val="80000"/>
          </a:schemeClr>
        </a:solidFill>
        <a:ln w="28575">
          <a:solidFill>
            <a:schemeClr val="tx2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2400" dirty="0" smtClean="0"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solidFill>
                <a:schemeClr val="bg2">
                  <a:lumMod val="75000"/>
                </a:schemeClr>
              </a:solidFill>
            </a:rPr>
            <a:t>Посол России в Австралии</a:t>
          </a:r>
        </a:p>
        <a:p>
          <a:r>
            <a:rPr lang="ru-RU" sz="1600" dirty="0" smtClean="0"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solidFill>
                <a:schemeClr val="bg2">
                  <a:lumMod val="75000"/>
                </a:schemeClr>
              </a:solidFill>
            </a:rPr>
            <a:t>по совместительству исполняет представительские функции в странах</a:t>
          </a:r>
          <a:endParaRPr lang="ru-RU" sz="1600" dirty="0">
            <a:ln>
              <a:solidFill>
                <a:schemeClr val="tx2">
                  <a:lumMod val="90000"/>
                  <a:lumOff val="10000"/>
                </a:schemeClr>
              </a:solidFill>
            </a:ln>
            <a:solidFill>
              <a:schemeClr val="bg2">
                <a:lumMod val="75000"/>
              </a:schemeClr>
            </a:solidFill>
          </a:endParaRPr>
        </a:p>
      </dgm:t>
    </dgm:pt>
    <dgm:pt modelId="{58DDCBD4-5D6F-4EC3-87FB-444FA5A7F2F6}" type="parTrans" cxnId="{B684FFF8-879D-4FB8-95EF-6D0BDC8F5424}">
      <dgm:prSet/>
      <dgm:spPr/>
      <dgm:t>
        <a:bodyPr/>
        <a:lstStyle/>
        <a:p>
          <a:endParaRPr lang="ru-RU"/>
        </a:p>
      </dgm:t>
    </dgm:pt>
    <dgm:pt modelId="{EF992FB8-FA2E-4655-A200-E4E89E86242E}" type="sibTrans" cxnId="{B684FFF8-879D-4FB8-95EF-6D0BDC8F5424}">
      <dgm:prSet/>
      <dgm:spPr/>
      <dgm:t>
        <a:bodyPr/>
        <a:lstStyle/>
        <a:p>
          <a:endParaRPr lang="ru-RU"/>
        </a:p>
      </dgm:t>
    </dgm:pt>
    <dgm:pt modelId="{41B1D6C9-1E51-4F20-A1F3-42A8BDF09C0F}">
      <dgm:prSet phldrT="[Текст]" custT="1"/>
      <dgm:spPr>
        <a:solidFill>
          <a:schemeClr val="accent1">
            <a:lumMod val="20000"/>
            <a:lumOff val="80000"/>
          </a:schemeClr>
        </a:solidFill>
        <a:ln w="38100">
          <a:solidFill>
            <a:schemeClr val="tx2">
              <a:lumMod val="50000"/>
              <a:lumOff val="50000"/>
            </a:schemeClr>
          </a:solidFill>
        </a:ln>
      </dgm:spPr>
      <dgm:t>
        <a:bodyPr/>
        <a:lstStyle/>
        <a:p>
          <a:endParaRPr lang="ru-RU" sz="1800" dirty="0" smtClean="0">
            <a:solidFill>
              <a:schemeClr val="tx2">
                <a:lumMod val="90000"/>
                <a:lumOff val="10000"/>
              </a:schemeClr>
            </a:solidFill>
          </a:endParaRPr>
        </a:p>
        <a:p>
          <a:r>
            <a:rPr lang="ru-RU" sz="1800" b="1" dirty="0" smtClean="0">
              <a:solidFill>
                <a:schemeClr val="tx2">
                  <a:lumMod val="90000"/>
                  <a:lumOff val="10000"/>
                </a:schemeClr>
              </a:solidFill>
            </a:rPr>
            <a:t>Вануату</a:t>
          </a:r>
          <a:endParaRPr lang="ru-RU" sz="1800" b="1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57BE9687-DFD8-4B43-93FA-4D0D3360E8C5}" type="parTrans" cxnId="{A8F2BD81-F933-4CA3-8A6D-9260D64CFDEE}">
      <dgm:prSet/>
      <dgm:spPr/>
      <dgm:t>
        <a:bodyPr/>
        <a:lstStyle/>
        <a:p>
          <a:endParaRPr lang="ru-RU"/>
        </a:p>
      </dgm:t>
    </dgm:pt>
    <dgm:pt modelId="{B4DD684C-4188-4B83-92A6-CEB9E2BB15F8}" type="sibTrans" cxnId="{A8F2BD81-F933-4CA3-8A6D-9260D64CFDEE}">
      <dgm:prSet/>
      <dgm:spPr/>
      <dgm:t>
        <a:bodyPr/>
        <a:lstStyle/>
        <a:p>
          <a:endParaRPr lang="ru-RU"/>
        </a:p>
      </dgm:t>
    </dgm:pt>
    <dgm:pt modelId="{4737379A-E459-41C3-A47A-B810A66565BB}">
      <dgm:prSet phldrT="[Текст]" custT="1"/>
      <dgm:spPr>
        <a:solidFill>
          <a:schemeClr val="accent1">
            <a:lumMod val="20000"/>
            <a:lumOff val="80000"/>
          </a:schemeClr>
        </a:solidFill>
        <a:ln w="28575">
          <a:solidFill>
            <a:schemeClr val="tx2">
              <a:lumMod val="50000"/>
              <a:lumOff val="50000"/>
            </a:schemeClr>
          </a:solidFill>
        </a:ln>
      </dgm:spPr>
      <dgm:t>
        <a:bodyPr/>
        <a:lstStyle/>
        <a:p>
          <a:endParaRPr lang="en-US" sz="2000" dirty="0" smtClean="0">
            <a:solidFill>
              <a:schemeClr val="tx2">
                <a:lumMod val="90000"/>
                <a:lumOff val="10000"/>
              </a:schemeClr>
            </a:solidFill>
          </a:endParaRPr>
        </a:p>
        <a:p>
          <a:r>
            <a:rPr lang="ru-RU" sz="1800" b="1" dirty="0" smtClean="0">
              <a:solidFill>
                <a:schemeClr val="tx2">
                  <a:lumMod val="90000"/>
                  <a:lumOff val="10000"/>
                </a:schemeClr>
              </a:solidFill>
            </a:rPr>
            <a:t>Науру</a:t>
          </a:r>
          <a:endParaRPr lang="ru-RU" sz="1800" b="1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06ECF6C8-858B-4129-AB50-B2432BF4B609}" type="parTrans" cxnId="{9A564DEF-0CF1-4FA7-8171-28ECFA1F21D8}">
      <dgm:prSet/>
      <dgm:spPr/>
      <dgm:t>
        <a:bodyPr/>
        <a:lstStyle/>
        <a:p>
          <a:endParaRPr lang="ru-RU"/>
        </a:p>
      </dgm:t>
    </dgm:pt>
    <dgm:pt modelId="{9D5E65D1-B64F-47DC-9EEF-6112E47BDC94}" type="sibTrans" cxnId="{9A564DEF-0CF1-4FA7-8171-28ECFA1F21D8}">
      <dgm:prSet/>
      <dgm:spPr/>
      <dgm:t>
        <a:bodyPr/>
        <a:lstStyle/>
        <a:p>
          <a:endParaRPr lang="ru-RU"/>
        </a:p>
      </dgm:t>
    </dgm:pt>
    <dgm:pt modelId="{018122FF-C190-4859-A027-9267F0550856}">
      <dgm:prSet phldrT="[Текст]" custT="1"/>
      <dgm:spPr>
        <a:solidFill>
          <a:schemeClr val="accent1">
            <a:lumMod val="20000"/>
            <a:lumOff val="80000"/>
          </a:schemeClr>
        </a:solidFill>
        <a:ln w="28575">
          <a:solidFill>
            <a:schemeClr val="tx2">
              <a:lumMod val="50000"/>
              <a:lumOff val="50000"/>
            </a:schemeClr>
          </a:solidFill>
        </a:ln>
      </dgm:spPr>
      <dgm:t>
        <a:bodyPr/>
        <a:lstStyle/>
        <a:p>
          <a:endParaRPr lang="ru-RU" sz="1800" dirty="0" smtClean="0">
            <a:solidFill>
              <a:schemeClr val="tx2">
                <a:lumMod val="90000"/>
                <a:lumOff val="10000"/>
              </a:schemeClr>
            </a:solidFill>
          </a:endParaRPr>
        </a:p>
        <a:p>
          <a:r>
            <a:rPr lang="ru-RU" sz="1800" b="1" dirty="0" smtClean="0">
              <a:solidFill>
                <a:schemeClr val="tx2">
                  <a:lumMod val="90000"/>
                  <a:lumOff val="10000"/>
                </a:schemeClr>
              </a:solidFill>
            </a:rPr>
            <a:t>Фиджи</a:t>
          </a:r>
          <a:endParaRPr lang="ru-RU" sz="1800" b="1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B91EF03C-D63A-487F-8CCA-9F0599170EED}" type="parTrans" cxnId="{34A7486F-4642-409A-B260-DDE7C1207F31}">
      <dgm:prSet/>
      <dgm:spPr/>
      <dgm:t>
        <a:bodyPr/>
        <a:lstStyle/>
        <a:p>
          <a:endParaRPr lang="ru-RU"/>
        </a:p>
      </dgm:t>
    </dgm:pt>
    <dgm:pt modelId="{FD22C624-3B7C-4722-80E4-A2092B481F3E}" type="sibTrans" cxnId="{34A7486F-4642-409A-B260-DDE7C1207F31}">
      <dgm:prSet/>
      <dgm:spPr/>
      <dgm:t>
        <a:bodyPr/>
        <a:lstStyle/>
        <a:p>
          <a:endParaRPr lang="ru-RU"/>
        </a:p>
      </dgm:t>
    </dgm:pt>
    <dgm:pt modelId="{268933A1-8BB5-4549-9D9D-48FE60102E72}" type="pres">
      <dgm:prSet presAssocID="{DA317713-FDFA-4E44-BD94-8A22483D969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0F971C-50BE-4590-9402-021AEAE78CEE}" type="pres">
      <dgm:prSet presAssocID="{97C0B2D0-753D-4B0F-B629-DC7BBBAFE7A3}" presName="roof" presStyleLbl="dkBgShp" presStyleIdx="0" presStyleCnt="2" custScaleY="109526" custLinFactNeighborX="340" custLinFactNeighborY="21279"/>
      <dgm:spPr/>
      <dgm:t>
        <a:bodyPr/>
        <a:lstStyle/>
        <a:p>
          <a:endParaRPr lang="ru-RU"/>
        </a:p>
      </dgm:t>
    </dgm:pt>
    <dgm:pt modelId="{1B0144EE-178D-4398-9810-7303F24BD3E2}" type="pres">
      <dgm:prSet presAssocID="{97C0B2D0-753D-4B0F-B629-DC7BBBAFE7A3}" presName="pillars" presStyleCnt="0"/>
      <dgm:spPr/>
    </dgm:pt>
    <dgm:pt modelId="{3C7C6691-A61B-4D37-BC59-B3E3577C52B1}" type="pres">
      <dgm:prSet presAssocID="{97C0B2D0-753D-4B0F-B629-DC7BBBAFE7A3}" presName="pillar1" presStyleLbl="node1" presStyleIdx="0" presStyleCnt="3" custScaleX="30028" custScaleY="28474" custLinFactNeighborX="-8456" custLinFactNeighborY="13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D3F4FA-ACA0-4264-B4FC-DB53E434B778}" type="pres">
      <dgm:prSet presAssocID="{4737379A-E459-41C3-A47A-B810A66565BB}" presName="pillarX" presStyleLbl="node1" presStyleIdx="1" presStyleCnt="3" custScaleX="33003" custScaleY="27898" custLinFactNeighborX="74" custLinFactNeighborY="128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97F4A9-16D5-437B-A36A-AD11EC481B91}" type="pres">
      <dgm:prSet presAssocID="{018122FF-C190-4859-A027-9267F0550856}" presName="pillarX" presStyleLbl="node1" presStyleIdx="2" presStyleCnt="3" custScaleX="30484" custScaleY="27442" custLinFactNeighborX="6991" custLinFactNeighborY="12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9DAB6C-A2F1-40F4-BEEA-F48B799B563A}" type="pres">
      <dgm:prSet presAssocID="{97C0B2D0-753D-4B0F-B629-DC7BBBAFE7A3}" presName="base" presStyleLbl="dkBgShp" presStyleIdx="1" presStyleCnt="2" custScaleY="45577" custLinFactY="-20228" custLinFactNeighborY="-100000"/>
      <dgm:spPr>
        <a:solidFill>
          <a:schemeClr val="accent1"/>
        </a:solidFill>
        <a:ln w="6350">
          <a:noFill/>
        </a:ln>
      </dgm:spPr>
      <dgm:t>
        <a:bodyPr/>
        <a:lstStyle/>
        <a:p>
          <a:endParaRPr lang="ru-RU"/>
        </a:p>
      </dgm:t>
    </dgm:pt>
  </dgm:ptLst>
  <dgm:cxnLst>
    <dgm:cxn modelId="{34A7486F-4642-409A-B260-DDE7C1207F31}" srcId="{97C0B2D0-753D-4B0F-B629-DC7BBBAFE7A3}" destId="{018122FF-C190-4859-A027-9267F0550856}" srcOrd="2" destOrd="0" parTransId="{B91EF03C-D63A-487F-8CCA-9F0599170EED}" sibTransId="{FD22C624-3B7C-4722-80E4-A2092B481F3E}"/>
    <dgm:cxn modelId="{9A564DEF-0CF1-4FA7-8171-28ECFA1F21D8}" srcId="{97C0B2D0-753D-4B0F-B629-DC7BBBAFE7A3}" destId="{4737379A-E459-41C3-A47A-B810A66565BB}" srcOrd="1" destOrd="0" parTransId="{06ECF6C8-858B-4129-AB50-B2432BF4B609}" sibTransId="{9D5E65D1-B64F-47DC-9EEF-6112E47BDC94}"/>
    <dgm:cxn modelId="{A8F2BD81-F933-4CA3-8A6D-9260D64CFDEE}" srcId="{97C0B2D0-753D-4B0F-B629-DC7BBBAFE7A3}" destId="{41B1D6C9-1E51-4F20-A1F3-42A8BDF09C0F}" srcOrd="0" destOrd="0" parTransId="{57BE9687-DFD8-4B43-93FA-4D0D3360E8C5}" sibTransId="{B4DD684C-4188-4B83-92A6-CEB9E2BB15F8}"/>
    <dgm:cxn modelId="{F569E237-84C2-4ABA-BE7F-012CC59694AD}" type="presOf" srcId="{DA317713-FDFA-4E44-BD94-8A22483D9699}" destId="{268933A1-8BB5-4549-9D9D-48FE60102E72}" srcOrd="0" destOrd="0" presId="urn:microsoft.com/office/officeart/2005/8/layout/hList3"/>
    <dgm:cxn modelId="{BCF68982-0022-4FE3-8D33-3204B2A50769}" type="presOf" srcId="{97C0B2D0-753D-4B0F-B629-DC7BBBAFE7A3}" destId="{CA0F971C-50BE-4590-9402-021AEAE78CEE}" srcOrd="0" destOrd="0" presId="urn:microsoft.com/office/officeart/2005/8/layout/hList3"/>
    <dgm:cxn modelId="{22E7DBC7-8803-416C-8F67-420C927508B6}" type="presOf" srcId="{4737379A-E459-41C3-A47A-B810A66565BB}" destId="{7ED3F4FA-ACA0-4264-B4FC-DB53E434B778}" srcOrd="0" destOrd="0" presId="urn:microsoft.com/office/officeart/2005/8/layout/hList3"/>
    <dgm:cxn modelId="{0FBD6245-462F-422C-8C6B-68C1B95872AA}" type="presOf" srcId="{018122FF-C190-4859-A027-9267F0550856}" destId="{8A97F4A9-16D5-437B-A36A-AD11EC481B91}" srcOrd="0" destOrd="0" presId="urn:microsoft.com/office/officeart/2005/8/layout/hList3"/>
    <dgm:cxn modelId="{B684FFF8-879D-4FB8-95EF-6D0BDC8F5424}" srcId="{DA317713-FDFA-4E44-BD94-8A22483D9699}" destId="{97C0B2D0-753D-4B0F-B629-DC7BBBAFE7A3}" srcOrd="0" destOrd="0" parTransId="{58DDCBD4-5D6F-4EC3-87FB-444FA5A7F2F6}" sibTransId="{EF992FB8-FA2E-4655-A200-E4E89E86242E}"/>
    <dgm:cxn modelId="{ED540140-D9B6-4579-B090-95D990E3B443}" type="presOf" srcId="{41B1D6C9-1E51-4F20-A1F3-42A8BDF09C0F}" destId="{3C7C6691-A61B-4D37-BC59-B3E3577C52B1}" srcOrd="0" destOrd="0" presId="urn:microsoft.com/office/officeart/2005/8/layout/hList3"/>
    <dgm:cxn modelId="{C2F0D0C4-3DAF-4783-B603-3165C4F5273A}" type="presParOf" srcId="{268933A1-8BB5-4549-9D9D-48FE60102E72}" destId="{CA0F971C-50BE-4590-9402-021AEAE78CEE}" srcOrd="0" destOrd="0" presId="urn:microsoft.com/office/officeart/2005/8/layout/hList3"/>
    <dgm:cxn modelId="{62E8E860-56C7-46AA-86AE-478C40D0982C}" type="presParOf" srcId="{268933A1-8BB5-4549-9D9D-48FE60102E72}" destId="{1B0144EE-178D-4398-9810-7303F24BD3E2}" srcOrd="1" destOrd="0" presId="urn:microsoft.com/office/officeart/2005/8/layout/hList3"/>
    <dgm:cxn modelId="{D02BF74E-E053-4638-A413-C36FBBC7BB49}" type="presParOf" srcId="{1B0144EE-178D-4398-9810-7303F24BD3E2}" destId="{3C7C6691-A61B-4D37-BC59-B3E3577C52B1}" srcOrd="0" destOrd="0" presId="urn:microsoft.com/office/officeart/2005/8/layout/hList3"/>
    <dgm:cxn modelId="{07B8E218-4033-44A8-9708-306EBD7813A2}" type="presParOf" srcId="{1B0144EE-178D-4398-9810-7303F24BD3E2}" destId="{7ED3F4FA-ACA0-4264-B4FC-DB53E434B778}" srcOrd="1" destOrd="0" presId="urn:microsoft.com/office/officeart/2005/8/layout/hList3"/>
    <dgm:cxn modelId="{CF16C2F2-184B-4915-B2E1-EE4707854825}" type="presParOf" srcId="{1B0144EE-178D-4398-9810-7303F24BD3E2}" destId="{8A97F4A9-16D5-437B-A36A-AD11EC481B91}" srcOrd="2" destOrd="0" presId="urn:microsoft.com/office/officeart/2005/8/layout/hList3"/>
    <dgm:cxn modelId="{18AD85CA-E3FA-400F-BB1F-22319CDEC336}" type="presParOf" srcId="{268933A1-8BB5-4549-9D9D-48FE60102E72}" destId="{259DAB6C-A2F1-40F4-BEEA-F48B799B563A}" srcOrd="2" destOrd="0" presId="urn:microsoft.com/office/officeart/2005/8/layout/hList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E6828E-22B3-47ED-B2E4-72C72DBA41A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B67328-6D61-4D43-949D-17C1B1A6D96F}">
      <dgm:prSet phldrT="[Текст]" custT="1"/>
      <dgm:spPr>
        <a:ln>
          <a:noFill/>
        </a:ln>
      </dgm:spPr>
      <dgm:t>
        <a:bodyPr/>
        <a:lstStyle/>
        <a:p>
          <a:pPr algn="l"/>
          <a:r>
            <a:rPr lang="ru-RU" sz="1800" dirty="0" smtClean="0"/>
            <a:t>Республики Беларусь</a:t>
          </a:r>
          <a:endParaRPr lang="ru-RU" sz="1800" dirty="0"/>
        </a:p>
      </dgm:t>
    </dgm:pt>
    <dgm:pt modelId="{8CE57C82-BFE4-4B98-B122-6A2ABA5D6D13}" type="parTrans" cxnId="{B400B4C2-1B76-4A45-A2E2-F431E7BD342E}">
      <dgm:prSet/>
      <dgm:spPr/>
      <dgm:t>
        <a:bodyPr/>
        <a:lstStyle/>
        <a:p>
          <a:endParaRPr lang="ru-RU"/>
        </a:p>
      </dgm:t>
    </dgm:pt>
    <dgm:pt modelId="{5EE7B9E7-AD14-40CF-B69E-6D3576021FDF}" type="sibTrans" cxnId="{B400B4C2-1B76-4A45-A2E2-F431E7BD342E}">
      <dgm:prSet/>
      <dgm:spPr/>
      <dgm:t>
        <a:bodyPr/>
        <a:lstStyle/>
        <a:p>
          <a:endParaRPr lang="ru-RU"/>
        </a:p>
      </dgm:t>
    </dgm:pt>
    <dgm:pt modelId="{6574B212-D172-4295-9508-84A9EF99D36D}">
      <dgm:prSet phldrT="[Текст]" custT="1"/>
      <dgm:spPr>
        <a:ln>
          <a:noFill/>
        </a:ln>
      </dgm:spPr>
      <dgm:t>
        <a:bodyPr/>
        <a:lstStyle/>
        <a:p>
          <a:r>
            <a:rPr lang="ru-RU" sz="1800" dirty="0" smtClean="0"/>
            <a:t>Республики Казахстан</a:t>
          </a:r>
          <a:endParaRPr lang="ru-RU" sz="1800" dirty="0"/>
        </a:p>
      </dgm:t>
    </dgm:pt>
    <dgm:pt modelId="{A309F0E7-2D9D-422F-A4D6-2B00035AA504}" type="parTrans" cxnId="{488AA19E-EBC8-4825-9539-6F580B5C6A46}">
      <dgm:prSet/>
      <dgm:spPr/>
      <dgm:t>
        <a:bodyPr/>
        <a:lstStyle/>
        <a:p>
          <a:endParaRPr lang="ru-RU"/>
        </a:p>
      </dgm:t>
    </dgm:pt>
    <dgm:pt modelId="{2D10CA78-38DB-47B1-80BE-4127F61B1EAF}" type="sibTrans" cxnId="{488AA19E-EBC8-4825-9539-6F580B5C6A46}">
      <dgm:prSet/>
      <dgm:spPr/>
      <dgm:t>
        <a:bodyPr/>
        <a:lstStyle/>
        <a:p>
          <a:endParaRPr lang="ru-RU"/>
        </a:p>
      </dgm:t>
    </dgm:pt>
    <dgm:pt modelId="{CCE74698-6A3C-4D14-AB61-85918DC97CE9}">
      <dgm:prSet phldrT="[Текст]" custT="1"/>
      <dgm:spPr>
        <a:ln>
          <a:noFill/>
        </a:ln>
      </dgm:spPr>
      <dgm:t>
        <a:bodyPr/>
        <a:lstStyle/>
        <a:p>
          <a:r>
            <a:rPr lang="ru-RU" sz="1800" dirty="0" smtClean="0"/>
            <a:t>Республики Кыргызстан</a:t>
          </a:r>
          <a:endParaRPr lang="ru-RU" sz="1800" dirty="0"/>
        </a:p>
      </dgm:t>
    </dgm:pt>
    <dgm:pt modelId="{EFBCCA60-6522-4D82-8B8C-CC58CEEE1719}" type="parTrans" cxnId="{6A2AE0F2-5AD3-43E2-AFE3-1864D1D32688}">
      <dgm:prSet/>
      <dgm:spPr/>
      <dgm:t>
        <a:bodyPr/>
        <a:lstStyle/>
        <a:p>
          <a:endParaRPr lang="ru-RU"/>
        </a:p>
      </dgm:t>
    </dgm:pt>
    <dgm:pt modelId="{BCE4D63C-ECFE-443F-A682-3A0ACA4B209D}" type="sibTrans" cxnId="{6A2AE0F2-5AD3-43E2-AFE3-1864D1D32688}">
      <dgm:prSet/>
      <dgm:spPr/>
      <dgm:t>
        <a:bodyPr/>
        <a:lstStyle/>
        <a:p>
          <a:endParaRPr lang="ru-RU"/>
        </a:p>
      </dgm:t>
    </dgm:pt>
    <dgm:pt modelId="{AFEC882A-B061-470A-85E3-6F406BD89AD7}" type="pres">
      <dgm:prSet presAssocID="{5DE6828E-22B3-47ED-B2E4-72C72DBA41A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7596E3-DF32-46B1-B3E3-DDEFC6DFC891}" type="pres">
      <dgm:prSet presAssocID="{41B67328-6D61-4D43-949D-17C1B1A6D96F}" presName="composite" presStyleCnt="0"/>
      <dgm:spPr/>
    </dgm:pt>
    <dgm:pt modelId="{39C87D78-EA5E-4598-9020-503F3B5D751B}" type="pres">
      <dgm:prSet presAssocID="{41B67328-6D61-4D43-949D-17C1B1A6D96F}" presName="rect1" presStyleLbl="trAlignAcc1" presStyleIdx="0" presStyleCnt="3" custScaleX="75767" custScaleY="28036" custLinFactNeighborX="-1217" custLinFactNeighborY="9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FC1F5-FD75-49E0-A8DF-7E0044A598D0}" type="pres">
      <dgm:prSet presAssocID="{41B67328-6D61-4D43-949D-17C1B1A6D96F}" presName="rect2" presStyleLbl="fgImgPlace1" presStyleIdx="0" presStyleCnt="3" custScaleX="79990" custScaleY="29024" custLinFactNeighborX="37669" custLinFactNeighborY="1561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>
          <a:noFill/>
        </a:ln>
      </dgm:spPr>
    </dgm:pt>
    <dgm:pt modelId="{43F8D9A6-95C6-4366-96F6-054CB771CBD2}" type="pres">
      <dgm:prSet presAssocID="{5EE7B9E7-AD14-40CF-B69E-6D3576021FDF}" presName="sibTrans" presStyleCnt="0"/>
      <dgm:spPr/>
    </dgm:pt>
    <dgm:pt modelId="{75274CE1-9BAE-4648-8CCD-6F4ED339E18B}" type="pres">
      <dgm:prSet presAssocID="{6574B212-D172-4295-9508-84A9EF99D36D}" presName="composite" presStyleCnt="0"/>
      <dgm:spPr/>
    </dgm:pt>
    <dgm:pt modelId="{564025CC-A050-41DF-B082-F66F4F3685B3}" type="pres">
      <dgm:prSet presAssocID="{6574B212-D172-4295-9508-84A9EF99D36D}" presName="rect1" presStyleLbl="trAlignAcc1" presStyleIdx="1" presStyleCnt="3" custScaleX="79851" custScaleY="23986" custLinFactNeighborX="-560" custLinFactNeighborY="5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2529FF-1DC3-4FE8-AD46-DA4BAF6E7779}" type="pres">
      <dgm:prSet presAssocID="{6574B212-D172-4295-9508-84A9EF99D36D}" presName="rect2" presStyleLbl="fgImgPlace1" presStyleIdx="1" presStyleCnt="3" custScaleX="78853" custScaleY="27451" custLinFactNeighborX="42928" custLinFactNeighborY="774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</dgm:spPr>
    </dgm:pt>
    <dgm:pt modelId="{71B7EF50-2826-4629-821C-DDE669E7D3EB}" type="pres">
      <dgm:prSet presAssocID="{2D10CA78-38DB-47B1-80BE-4127F61B1EAF}" presName="sibTrans" presStyleCnt="0"/>
      <dgm:spPr/>
    </dgm:pt>
    <dgm:pt modelId="{32508F12-1AE2-4D96-A27C-75580E87FB21}" type="pres">
      <dgm:prSet presAssocID="{CCE74698-6A3C-4D14-AB61-85918DC97CE9}" presName="composite" presStyleCnt="0"/>
      <dgm:spPr/>
    </dgm:pt>
    <dgm:pt modelId="{7D5EB8D3-1D09-45F4-B489-AD684257DB1A}" type="pres">
      <dgm:prSet presAssocID="{CCE74698-6A3C-4D14-AB61-85918DC97CE9}" presName="rect1" presStyleLbl="trAlignAcc1" presStyleIdx="2" presStyleCnt="3" custScaleX="80594" custScaleY="189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1CF59-D367-44D4-9C30-FA143E0D7740}" type="pres">
      <dgm:prSet presAssocID="{CCE74698-6A3C-4D14-AB61-85918DC97CE9}" presName="rect2" presStyleLbl="fgImgPlace1" presStyleIdx="2" presStyleCnt="3" custScaleX="76814" custScaleY="28755" custLinFactNeighborX="43243" custLinFactNeighborY="484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>
          <a:noFill/>
        </a:ln>
      </dgm:spPr>
    </dgm:pt>
  </dgm:ptLst>
  <dgm:cxnLst>
    <dgm:cxn modelId="{F3DA122C-A3AE-4E49-9E6B-D3FF68474162}" type="presOf" srcId="{41B67328-6D61-4D43-949D-17C1B1A6D96F}" destId="{39C87D78-EA5E-4598-9020-503F3B5D751B}" srcOrd="0" destOrd="0" presId="urn:microsoft.com/office/officeart/2008/layout/PictureStrips"/>
    <dgm:cxn modelId="{6A2AE0F2-5AD3-43E2-AFE3-1864D1D32688}" srcId="{5DE6828E-22B3-47ED-B2E4-72C72DBA41A2}" destId="{CCE74698-6A3C-4D14-AB61-85918DC97CE9}" srcOrd="2" destOrd="0" parTransId="{EFBCCA60-6522-4D82-8B8C-CC58CEEE1719}" sibTransId="{BCE4D63C-ECFE-443F-A682-3A0ACA4B209D}"/>
    <dgm:cxn modelId="{474B70D5-B8F4-437B-8381-F159C4A068DC}" type="presOf" srcId="{CCE74698-6A3C-4D14-AB61-85918DC97CE9}" destId="{7D5EB8D3-1D09-45F4-B489-AD684257DB1A}" srcOrd="0" destOrd="0" presId="urn:microsoft.com/office/officeart/2008/layout/PictureStrips"/>
    <dgm:cxn modelId="{7ABBB5E3-9E50-419C-8BAB-EB0AFCC7743B}" type="presOf" srcId="{5DE6828E-22B3-47ED-B2E4-72C72DBA41A2}" destId="{AFEC882A-B061-470A-85E3-6F406BD89AD7}" srcOrd="0" destOrd="0" presId="urn:microsoft.com/office/officeart/2008/layout/PictureStrips"/>
    <dgm:cxn modelId="{488AA19E-EBC8-4825-9539-6F580B5C6A46}" srcId="{5DE6828E-22B3-47ED-B2E4-72C72DBA41A2}" destId="{6574B212-D172-4295-9508-84A9EF99D36D}" srcOrd="1" destOrd="0" parTransId="{A309F0E7-2D9D-422F-A4D6-2B00035AA504}" sibTransId="{2D10CA78-38DB-47B1-80BE-4127F61B1EAF}"/>
    <dgm:cxn modelId="{B400B4C2-1B76-4A45-A2E2-F431E7BD342E}" srcId="{5DE6828E-22B3-47ED-B2E4-72C72DBA41A2}" destId="{41B67328-6D61-4D43-949D-17C1B1A6D96F}" srcOrd="0" destOrd="0" parTransId="{8CE57C82-BFE4-4B98-B122-6A2ABA5D6D13}" sibTransId="{5EE7B9E7-AD14-40CF-B69E-6D3576021FDF}"/>
    <dgm:cxn modelId="{B3DAB051-FAA1-4A91-86B1-9DD1A7DC28D2}" type="presOf" srcId="{6574B212-D172-4295-9508-84A9EF99D36D}" destId="{564025CC-A050-41DF-B082-F66F4F3685B3}" srcOrd="0" destOrd="0" presId="urn:microsoft.com/office/officeart/2008/layout/PictureStrips"/>
    <dgm:cxn modelId="{F8FEEFEC-930C-4345-A763-F7BD02C6F4F7}" type="presParOf" srcId="{AFEC882A-B061-470A-85E3-6F406BD89AD7}" destId="{AA7596E3-DF32-46B1-B3E3-DDEFC6DFC891}" srcOrd="0" destOrd="0" presId="urn:microsoft.com/office/officeart/2008/layout/PictureStrips"/>
    <dgm:cxn modelId="{0DA74298-932B-4762-B75C-004A79104C0E}" type="presParOf" srcId="{AA7596E3-DF32-46B1-B3E3-DDEFC6DFC891}" destId="{39C87D78-EA5E-4598-9020-503F3B5D751B}" srcOrd="0" destOrd="0" presId="urn:microsoft.com/office/officeart/2008/layout/PictureStrips"/>
    <dgm:cxn modelId="{C8D2E92C-7D67-41D9-821E-E469479A4D0D}" type="presParOf" srcId="{AA7596E3-DF32-46B1-B3E3-DDEFC6DFC891}" destId="{A7CFC1F5-FD75-49E0-A8DF-7E0044A598D0}" srcOrd="1" destOrd="0" presId="urn:microsoft.com/office/officeart/2008/layout/PictureStrips"/>
    <dgm:cxn modelId="{1702939A-BE16-4A32-AB2E-10E6F569C880}" type="presParOf" srcId="{AFEC882A-B061-470A-85E3-6F406BD89AD7}" destId="{43F8D9A6-95C6-4366-96F6-054CB771CBD2}" srcOrd="1" destOrd="0" presId="urn:microsoft.com/office/officeart/2008/layout/PictureStrips"/>
    <dgm:cxn modelId="{F77C687F-F869-4246-B502-B1FF6E002C84}" type="presParOf" srcId="{AFEC882A-B061-470A-85E3-6F406BD89AD7}" destId="{75274CE1-9BAE-4648-8CCD-6F4ED339E18B}" srcOrd="2" destOrd="0" presId="urn:microsoft.com/office/officeart/2008/layout/PictureStrips"/>
    <dgm:cxn modelId="{7F2827BE-ACDE-4C7D-9DC1-C7A992F76A73}" type="presParOf" srcId="{75274CE1-9BAE-4648-8CCD-6F4ED339E18B}" destId="{564025CC-A050-41DF-B082-F66F4F3685B3}" srcOrd="0" destOrd="0" presId="urn:microsoft.com/office/officeart/2008/layout/PictureStrips"/>
    <dgm:cxn modelId="{BF59A5A4-C62F-4629-ACAD-621A277579DE}" type="presParOf" srcId="{75274CE1-9BAE-4648-8CCD-6F4ED339E18B}" destId="{902529FF-1DC3-4FE8-AD46-DA4BAF6E7779}" srcOrd="1" destOrd="0" presId="urn:microsoft.com/office/officeart/2008/layout/PictureStrips"/>
    <dgm:cxn modelId="{9C397DEA-0A79-4B36-896F-EFF9C3B3BE21}" type="presParOf" srcId="{AFEC882A-B061-470A-85E3-6F406BD89AD7}" destId="{71B7EF50-2826-4629-821C-DDE669E7D3EB}" srcOrd="3" destOrd="0" presId="urn:microsoft.com/office/officeart/2008/layout/PictureStrips"/>
    <dgm:cxn modelId="{B3D7FD1A-164C-4111-8D3C-EFF89344E238}" type="presParOf" srcId="{AFEC882A-B061-470A-85E3-6F406BD89AD7}" destId="{32508F12-1AE2-4D96-A27C-75580E87FB21}" srcOrd="4" destOrd="0" presId="urn:microsoft.com/office/officeart/2008/layout/PictureStrips"/>
    <dgm:cxn modelId="{5D5B491C-60CF-4C87-851D-08E0B1E1C3E2}" type="presParOf" srcId="{32508F12-1AE2-4D96-A27C-75580E87FB21}" destId="{7D5EB8D3-1D09-45F4-B489-AD684257DB1A}" srcOrd="0" destOrd="0" presId="urn:microsoft.com/office/officeart/2008/layout/PictureStrips"/>
    <dgm:cxn modelId="{302D847D-FE24-49EC-979B-93B0B965C15F}" type="presParOf" srcId="{32508F12-1AE2-4D96-A27C-75580E87FB21}" destId="{9761CF59-D367-44D4-9C30-FA143E0D774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B1996A-EDA1-4219-9AD1-590A9F98D293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CE41C8-6F00-4305-A49A-54944EA3F975}">
      <dgm:prSet phldrT="[Текст]" custT="1"/>
      <dgm:spPr>
        <a:ln>
          <a:noFill/>
        </a:ln>
      </dgm:spPr>
      <dgm:t>
        <a:bodyPr/>
        <a:lstStyle/>
        <a:p>
          <a:r>
            <a:rPr lang="ru-RU" sz="1800" dirty="0" smtClean="0"/>
            <a:t>Республики Таджикистан</a:t>
          </a:r>
          <a:endParaRPr lang="ru-RU" sz="1800" dirty="0"/>
        </a:p>
      </dgm:t>
    </dgm:pt>
    <dgm:pt modelId="{D7294D70-19F1-48EC-8205-B9C3C2622BF4}" type="parTrans" cxnId="{F3B5567F-1324-4B24-A76D-2A9B32E51410}">
      <dgm:prSet/>
      <dgm:spPr/>
      <dgm:t>
        <a:bodyPr/>
        <a:lstStyle/>
        <a:p>
          <a:endParaRPr lang="ru-RU"/>
        </a:p>
      </dgm:t>
    </dgm:pt>
    <dgm:pt modelId="{7724A28E-453B-4430-B592-4D38737F606A}" type="sibTrans" cxnId="{F3B5567F-1324-4B24-A76D-2A9B32E51410}">
      <dgm:prSet/>
      <dgm:spPr/>
      <dgm:t>
        <a:bodyPr/>
        <a:lstStyle/>
        <a:p>
          <a:endParaRPr lang="ru-RU"/>
        </a:p>
      </dgm:t>
    </dgm:pt>
    <dgm:pt modelId="{B2108D5A-4ED0-4109-8D9C-2705D39B68BF}">
      <dgm:prSet phldrT="[Текст]" custT="1"/>
      <dgm:spPr>
        <a:ln>
          <a:noFill/>
        </a:ln>
      </dgm:spPr>
      <dgm:t>
        <a:bodyPr/>
        <a:lstStyle/>
        <a:p>
          <a:r>
            <a:rPr lang="ru-RU" sz="1800" dirty="0" smtClean="0"/>
            <a:t>Республики Туркменистан</a:t>
          </a:r>
          <a:endParaRPr lang="ru-RU" sz="1800" dirty="0"/>
        </a:p>
      </dgm:t>
    </dgm:pt>
    <dgm:pt modelId="{B4842FE3-3C2B-4166-B36A-C161E9365597}" type="parTrans" cxnId="{C468A5A6-D36C-4950-B815-17A74F7D034B}">
      <dgm:prSet/>
      <dgm:spPr/>
      <dgm:t>
        <a:bodyPr/>
        <a:lstStyle/>
        <a:p>
          <a:endParaRPr lang="ru-RU"/>
        </a:p>
      </dgm:t>
    </dgm:pt>
    <dgm:pt modelId="{120CB28E-0CD5-438A-8FB1-6E42476D1F3A}" type="sibTrans" cxnId="{C468A5A6-D36C-4950-B815-17A74F7D034B}">
      <dgm:prSet/>
      <dgm:spPr/>
      <dgm:t>
        <a:bodyPr/>
        <a:lstStyle/>
        <a:p>
          <a:endParaRPr lang="ru-RU"/>
        </a:p>
      </dgm:t>
    </dgm:pt>
    <dgm:pt modelId="{0121ECCB-F31E-4E67-A31D-5AD591C45B38}">
      <dgm:prSet phldrT="[Текст]" custT="1"/>
      <dgm:spPr>
        <a:ln>
          <a:noFill/>
        </a:ln>
      </dgm:spPr>
      <dgm:t>
        <a:bodyPr/>
        <a:lstStyle/>
        <a:p>
          <a:r>
            <a:rPr lang="ru-RU" sz="1800" dirty="0" smtClean="0"/>
            <a:t>Республики Узбекистан</a:t>
          </a:r>
          <a:endParaRPr lang="ru-RU" sz="1800" dirty="0"/>
        </a:p>
      </dgm:t>
    </dgm:pt>
    <dgm:pt modelId="{D05AFC9C-6C58-4F07-AA53-DE5BF54EB325}" type="parTrans" cxnId="{4D2055BD-99D2-4704-9C02-A139E57815DD}">
      <dgm:prSet/>
      <dgm:spPr/>
      <dgm:t>
        <a:bodyPr/>
        <a:lstStyle/>
        <a:p>
          <a:endParaRPr lang="ru-RU"/>
        </a:p>
      </dgm:t>
    </dgm:pt>
    <dgm:pt modelId="{D66002C5-077B-4A04-B3B8-FA5424066C66}" type="sibTrans" cxnId="{4D2055BD-99D2-4704-9C02-A139E57815DD}">
      <dgm:prSet/>
      <dgm:spPr/>
      <dgm:t>
        <a:bodyPr/>
        <a:lstStyle/>
        <a:p>
          <a:endParaRPr lang="ru-RU"/>
        </a:p>
      </dgm:t>
    </dgm:pt>
    <dgm:pt modelId="{C9962312-C3BD-48BF-B37A-5DF535F98007}" type="pres">
      <dgm:prSet presAssocID="{C2B1996A-EDA1-4219-9AD1-590A9F98D29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5D2AE8-910C-4A15-BE4A-79B351A9A5D5}" type="pres">
      <dgm:prSet presAssocID="{02CE41C8-6F00-4305-A49A-54944EA3F975}" presName="composite" presStyleCnt="0"/>
      <dgm:spPr/>
    </dgm:pt>
    <dgm:pt modelId="{7BD7086B-1546-4BA1-9074-73E310FE93B1}" type="pres">
      <dgm:prSet presAssocID="{02CE41C8-6F00-4305-A49A-54944EA3F975}" presName="rect1" presStyleLbl="trAlignAcc1" presStyleIdx="0" presStyleCnt="3" custScaleX="101691" custScaleY="29115" custLinFactNeighborX="9353" custLinFactNeighborY="-6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F61DC0-BDDA-4E73-BC3B-FB3F955E66F8}" type="pres">
      <dgm:prSet presAssocID="{02CE41C8-6F00-4305-A49A-54944EA3F975}" presName="rect2" presStyleLbl="fgImgPlace1" presStyleIdx="0" presStyleCnt="3" custScaleX="99974" custScaleY="40816" custLinFactNeighborX="-13392" custLinFactNeighborY="-692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</dgm:spPr>
    </dgm:pt>
    <dgm:pt modelId="{693E0CD6-3C3F-46CD-91C7-DF50145CA6B4}" type="pres">
      <dgm:prSet presAssocID="{7724A28E-453B-4430-B592-4D38737F606A}" presName="sibTrans" presStyleCnt="0"/>
      <dgm:spPr/>
    </dgm:pt>
    <dgm:pt modelId="{A0C7F8B3-E021-41AF-9258-4251A5E683C5}" type="pres">
      <dgm:prSet presAssocID="{B2108D5A-4ED0-4109-8D9C-2705D39B68BF}" presName="composite" presStyleCnt="0"/>
      <dgm:spPr/>
    </dgm:pt>
    <dgm:pt modelId="{45E88C0B-E1FA-436E-9E2C-D09CA9C38CF7}" type="pres">
      <dgm:prSet presAssocID="{B2108D5A-4ED0-4109-8D9C-2705D39B68BF}" presName="rect1" presStyleLbl="trAlignAcc1" presStyleIdx="1" presStyleCnt="3" custScaleX="101467" custScaleY="27488" custLinFactNeighborX="8553" custLinFactNeighborY="-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0C86AD-A2E5-466C-9270-E22282EE42E3}" type="pres">
      <dgm:prSet presAssocID="{B2108D5A-4ED0-4109-8D9C-2705D39B68BF}" presName="rect2" presStyleLbl="fgImgPlace1" presStyleIdx="1" presStyleCnt="3" custScaleX="100096" custScaleY="42072" custLinFactNeighborX="-14306" custLinFactNeighborY="-778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</dgm:spPr>
    </dgm:pt>
    <dgm:pt modelId="{E08F4516-DC7A-4F36-883A-E2DFBBC118C4}" type="pres">
      <dgm:prSet presAssocID="{120CB28E-0CD5-438A-8FB1-6E42476D1F3A}" presName="sibTrans" presStyleCnt="0"/>
      <dgm:spPr/>
    </dgm:pt>
    <dgm:pt modelId="{22BF9D8C-568D-406C-B38E-06606964E0D5}" type="pres">
      <dgm:prSet presAssocID="{0121ECCB-F31E-4E67-A31D-5AD591C45B38}" presName="composite" presStyleCnt="0"/>
      <dgm:spPr/>
    </dgm:pt>
    <dgm:pt modelId="{42251BFD-971B-4758-9343-2C87896DF587}" type="pres">
      <dgm:prSet presAssocID="{0121ECCB-F31E-4E67-A31D-5AD591C45B38}" presName="rect1" presStyleLbl="trAlignAcc1" presStyleIdx="2" presStyleCnt="3" custScaleX="100720" custScaleY="24795" custLinFactNeighborX="7630" custLinFactNeighborY="57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5F69A9-F44D-48B1-9D0C-5272A776835F}" type="pres">
      <dgm:prSet presAssocID="{0121ECCB-F31E-4E67-A31D-5AD591C45B38}" presName="rect2" presStyleLbl="fgImgPlace1" presStyleIdx="2" presStyleCnt="3" custScaleX="98293" custScaleY="42608" custLinFactNeighborX="-16424" custLinFactNeighborY="-77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</dgm:spPr>
    </dgm:pt>
  </dgm:ptLst>
  <dgm:cxnLst>
    <dgm:cxn modelId="{4D2055BD-99D2-4704-9C02-A139E57815DD}" srcId="{C2B1996A-EDA1-4219-9AD1-590A9F98D293}" destId="{0121ECCB-F31E-4E67-A31D-5AD591C45B38}" srcOrd="2" destOrd="0" parTransId="{D05AFC9C-6C58-4F07-AA53-DE5BF54EB325}" sibTransId="{D66002C5-077B-4A04-B3B8-FA5424066C66}"/>
    <dgm:cxn modelId="{CD49EF9C-CB9F-4DEC-94BC-837542779972}" type="presOf" srcId="{0121ECCB-F31E-4E67-A31D-5AD591C45B38}" destId="{42251BFD-971B-4758-9343-2C87896DF587}" srcOrd="0" destOrd="0" presId="urn:microsoft.com/office/officeart/2008/layout/PictureStrips"/>
    <dgm:cxn modelId="{C468A5A6-D36C-4950-B815-17A74F7D034B}" srcId="{C2B1996A-EDA1-4219-9AD1-590A9F98D293}" destId="{B2108D5A-4ED0-4109-8D9C-2705D39B68BF}" srcOrd="1" destOrd="0" parTransId="{B4842FE3-3C2B-4166-B36A-C161E9365597}" sibTransId="{120CB28E-0CD5-438A-8FB1-6E42476D1F3A}"/>
    <dgm:cxn modelId="{9F0BEDAF-508E-4CA1-9077-51FAEC7C9D59}" type="presOf" srcId="{02CE41C8-6F00-4305-A49A-54944EA3F975}" destId="{7BD7086B-1546-4BA1-9074-73E310FE93B1}" srcOrd="0" destOrd="0" presId="urn:microsoft.com/office/officeart/2008/layout/PictureStrips"/>
    <dgm:cxn modelId="{F1CE089A-9266-40B1-8294-CB0F251485CC}" type="presOf" srcId="{B2108D5A-4ED0-4109-8D9C-2705D39B68BF}" destId="{45E88C0B-E1FA-436E-9E2C-D09CA9C38CF7}" srcOrd="0" destOrd="0" presId="urn:microsoft.com/office/officeart/2008/layout/PictureStrips"/>
    <dgm:cxn modelId="{F3B5567F-1324-4B24-A76D-2A9B32E51410}" srcId="{C2B1996A-EDA1-4219-9AD1-590A9F98D293}" destId="{02CE41C8-6F00-4305-A49A-54944EA3F975}" srcOrd="0" destOrd="0" parTransId="{D7294D70-19F1-48EC-8205-B9C3C2622BF4}" sibTransId="{7724A28E-453B-4430-B592-4D38737F606A}"/>
    <dgm:cxn modelId="{3973D13B-432C-4D06-901F-B5D4CC013F86}" type="presOf" srcId="{C2B1996A-EDA1-4219-9AD1-590A9F98D293}" destId="{C9962312-C3BD-48BF-B37A-5DF535F98007}" srcOrd="0" destOrd="0" presId="urn:microsoft.com/office/officeart/2008/layout/PictureStrips"/>
    <dgm:cxn modelId="{03C0AE1D-5867-463D-9849-B15D709C647F}" type="presParOf" srcId="{C9962312-C3BD-48BF-B37A-5DF535F98007}" destId="{BE5D2AE8-910C-4A15-BE4A-79B351A9A5D5}" srcOrd="0" destOrd="0" presId="urn:microsoft.com/office/officeart/2008/layout/PictureStrips"/>
    <dgm:cxn modelId="{3641B5F9-3BB1-4431-AAF6-5547708DEA87}" type="presParOf" srcId="{BE5D2AE8-910C-4A15-BE4A-79B351A9A5D5}" destId="{7BD7086B-1546-4BA1-9074-73E310FE93B1}" srcOrd="0" destOrd="0" presId="urn:microsoft.com/office/officeart/2008/layout/PictureStrips"/>
    <dgm:cxn modelId="{EDC66F16-46FD-40A9-ACC4-3C0DEDC8D5A4}" type="presParOf" srcId="{BE5D2AE8-910C-4A15-BE4A-79B351A9A5D5}" destId="{7EF61DC0-BDDA-4E73-BC3B-FB3F955E66F8}" srcOrd="1" destOrd="0" presId="urn:microsoft.com/office/officeart/2008/layout/PictureStrips"/>
    <dgm:cxn modelId="{924854C7-9B04-4D02-957B-52AF41518E13}" type="presParOf" srcId="{C9962312-C3BD-48BF-B37A-5DF535F98007}" destId="{693E0CD6-3C3F-46CD-91C7-DF50145CA6B4}" srcOrd="1" destOrd="0" presId="urn:microsoft.com/office/officeart/2008/layout/PictureStrips"/>
    <dgm:cxn modelId="{F1D56ACE-3D76-4584-B934-7A7CBEE5EBC6}" type="presParOf" srcId="{C9962312-C3BD-48BF-B37A-5DF535F98007}" destId="{A0C7F8B3-E021-41AF-9258-4251A5E683C5}" srcOrd="2" destOrd="0" presId="urn:microsoft.com/office/officeart/2008/layout/PictureStrips"/>
    <dgm:cxn modelId="{9EC0B335-E2A9-4497-8785-BE66F5A65335}" type="presParOf" srcId="{A0C7F8B3-E021-41AF-9258-4251A5E683C5}" destId="{45E88C0B-E1FA-436E-9E2C-D09CA9C38CF7}" srcOrd="0" destOrd="0" presId="urn:microsoft.com/office/officeart/2008/layout/PictureStrips"/>
    <dgm:cxn modelId="{3117F006-47BB-40B6-BB2F-0CD118A71628}" type="presParOf" srcId="{A0C7F8B3-E021-41AF-9258-4251A5E683C5}" destId="{270C86AD-A2E5-466C-9270-E22282EE42E3}" srcOrd="1" destOrd="0" presId="urn:microsoft.com/office/officeart/2008/layout/PictureStrips"/>
    <dgm:cxn modelId="{AB6A8F30-BE79-42A6-9A6F-AED757834FC1}" type="presParOf" srcId="{C9962312-C3BD-48BF-B37A-5DF535F98007}" destId="{E08F4516-DC7A-4F36-883A-E2DFBBC118C4}" srcOrd="3" destOrd="0" presId="urn:microsoft.com/office/officeart/2008/layout/PictureStrips"/>
    <dgm:cxn modelId="{65A7C563-E11C-40FB-BB2F-8E6F9E1FB911}" type="presParOf" srcId="{C9962312-C3BD-48BF-B37A-5DF535F98007}" destId="{22BF9D8C-568D-406C-B38E-06606964E0D5}" srcOrd="4" destOrd="0" presId="urn:microsoft.com/office/officeart/2008/layout/PictureStrips"/>
    <dgm:cxn modelId="{0F7BF1A2-B07D-4884-9208-509126ED486D}" type="presParOf" srcId="{22BF9D8C-568D-406C-B38E-06606964E0D5}" destId="{42251BFD-971B-4758-9343-2C87896DF587}" srcOrd="0" destOrd="0" presId="urn:microsoft.com/office/officeart/2008/layout/PictureStrips"/>
    <dgm:cxn modelId="{45DD6DA9-4B12-482B-A919-51492FAC06A2}" type="presParOf" srcId="{22BF9D8C-568D-406C-B38E-06606964E0D5}" destId="{415F69A9-F44D-48B1-9D0C-5272A776835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5A1E5E-0823-4CEC-B145-73A296321D9C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021190-801F-416B-B759-FB8DF81E7B94}">
      <dgm:prSet phldrT="[Текст]" custT="1"/>
      <dgm:spPr>
        <a:ln w="28575">
          <a:noFill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2000" dirty="0" smtClean="0"/>
            <a:t>Персонал диппредставительства</a:t>
          </a:r>
          <a:endParaRPr lang="ru-RU" sz="2000" dirty="0"/>
        </a:p>
      </dgm:t>
    </dgm:pt>
    <dgm:pt modelId="{98C9652E-E86F-4527-8581-2C51455B0034}" type="parTrans" cxnId="{649495E9-CBB5-4117-AEF3-14B79D0D128D}">
      <dgm:prSet/>
      <dgm:spPr/>
      <dgm:t>
        <a:bodyPr/>
        <a:lstStyle/>
        <a:p>
          <a:endParaRPr lang="ru-RU"/>
        </a:p>
      </dgm:t>
    </dgm:pt>
    <dgm:pt modelId="{BF704D8A-C376-4B34-BB48-56D5B51CE9AD}" type="sibTrans" cxnId="{649495E9-CBB5-4117-AEF3-14B79D0D128D}">
      <dgm:prSet/>
      <dgm:spPr/>
      <dgm:t>
        <a:bodyPr/>
        <a:lstStyle/>
        <a:p>
          <a:endParaRPr lang="ru-RU"/>
        </a:p>
      </dgm:t>
    </dgm:pt>
    <dgm:pt modelId="{8A72B787-C5A6-49C0-BCF1-2BB587D42596}">
      <dgm:prSet phldrT="[Текст]" custT="1"/>
      <dgm:spPr>
        <a:ln w="28575">
          <a:noFill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800" dirty="0" smtClean="0"/>
            <a:t>Дипломаты  (сотрудники МИД)</a:t>
          </a:r>
          <a:endParaRPr lang="ru-RU" sz="1800" dirty="0"/>
        </a:p>
      </dgm:t>
    </dgm:pt>
    <dgm:pt modelId="{5C71F62B-8DF3-4857-976B-DC405D7E029C}" type="parTrans" cxnId="{4032DF65-4CE4-4071-ADC8-1B0591E95BD7}">
      <dgm:prSet/>
      <dgm:spPr/>
      <dgm:t>
        <a:bodyPr/>
        <a:lstStyle/>
        <a:p>
          <a:endParaRPr lang="ru-RU"/>
        </a:p>
      </dgm:t>
    </dgm:pt>
    <dgm:pt modelId="{6F5DD01B-C8AC-4544-941A-FDF45C4D82A4}" type="sibTrans" cxnId="{4032DF65-4CE4-4071-ADC8-1B0591E95BD7}">
      <dgm:prSet/>
      <dgm:spPr/>
      <dgm:t>
        <a:bodyPr/>
        <a:lstStyle/>
        <a:p>
          <a:endParaRPr lang="ru-RU"/>
        </a:p>
      </dgm:t>
    </dgm:pt>
    <dgm:pt modelId="{A1E17CBD-C4A4-4CDB-BE67-1F50A5093949}">
      <dgm:prSet phldrT="[Текст]" custT="1"/>
      <dgm:spPr>
        <a:ln w="28575">
          <a:noFill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800" dirty="0" smtClean="0"/>
            <a:t>Административно-технический персонал</a:t>
          </a:r>
          <a:endParaRPr lang="ru-RU" sz="1800" dirty="0"/>
        </a:p>
      </dgm:t>
    </dgm:pt>
    <dgm:pt modelId="{493598FF-381C-475E-854B-E0FE7E773922}" type="parTrans" cxnId="{DB4AB8C4-E79F-430E-A168-AEA218073A2C}">
      <dgm:prSet/>
      <dgm:spPr/>
      <dgm:t>
        <a:bodyPr/>
        <a:lstStyle/>
        <a:p>
          <a:endParaRPr lang="ru-RU"/>
        </a:p>
      </dgm:t>
    </dgm:pt>
    <dgm:pt modelId="{28BD193C-2E29-43EA-B335-BC8357391534}" type="sibTrans" cxnId="{DB4AB8C4-E79F-430E-A168-AEA218073A2C}">
      <dgm:prSet/>
      <dgm:spPr/>
      <dgm:t>
        <a:bodyPr/>
        <a:lstStyle/>
        <a:p>
          <a:endParaRPr lang="ru-RU"/>
        </a:p>
      </dgm:t>
    </dgm:pt>
    <dgm:pt modelId="{5AC45527-C12B-4893-9C36-DA60B7BF3CE0}">
      <dgm:prSet phldrT="[Текст]" custT="1"/>
      <dgm:spPr>
        <a:ln w="38100">
          <a:noFill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800" dirty="0" smtClean="0"/>
            <a:t>Обслуживающий персонал</a:t>
          </a:r>
          <a:endParaRPr lang="ru-RU" sz="1800" dirty="0"/>
        </a:p>
      </dgm:t>
    </dgm:pt>
    <dgm:pt modelId="{4B976E77-89BB-4536-826F-E672E7B5845F}" type="parTrans" cxnId="{56BF8ADD-75CE-48B2-B055-7237A46CF896}">
      <dgm:prSet/>
      <dgm:spPr/>
      <dgm:t>
        <a:bodyPr/>
        <a:lstStyle/>
        <a:p>
          <a:endParaRPr lang="ru-RU"/>
        </a:p>
      </dgm:t>
    </dgm:pt>
    <dgm:pt modelId="{9E6D8615-6EE9-4E5E-BA51-1257DA07B8FE}" type="sibTrans" cxnId="{56BF8ADD-75CE-48B2-B055-7237A46CF896}">
      <dgm:prSet/>
      <dgm:spPr/>
      <dgm:t>
        <a:bodyPr/>
        <a:lstStyle/>
        <a:p>
          <a:endParaRPr lang="ru-RU"/>
        </a:p>
      </dgm:t>
    </dgm:pt>
    <dgm:pt modelId="{0C68FCBF-E3C3-4D53-9E99-84FA95A80F93}">
      <dgm:prSet custT="1"/>
      <dgm:spPr>
        <a:ln w="28575">
          <a:noFill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400" dirty="0" smtClean="0"/>
            <a:t>Военные, военно-морские, военно-воздушные атташе, а также их помощники</a:t>
          </a:r>
          <a:endParaRPr lang="ru-RU" sz="1400" dirty="0"/>
        </a:p>
      </dgm:t>
    </dgm:pt>
    <dgm:pt modelId="{27DCE4F5-800C-4FA6-8E15-8058F001B37A}" type="parTrans" cxnId="{BB275FBE-B2C8-4118-A7AD-EB9F88BCBF4C}">
      <dgm:prSet/>
      <dgm:spPr/>
      <dgm:t>
        <a:bodyPr/>
        <a:lstStyle/>
        <a:p>
          <a:endParaRPr lang="ru-RU"/>
        </a:p>
      </dgm:t>
    </dgm:pt>
    <dgm:pt modelId="{1A6A7AF7-F138-4742-93C3-C1F14315B1DA}" type="sibTrans" cxnId="{BB275FBE-B2C8-4118-A7AD-EB9F88BCBF4C}">
      <dgm:prSet/>
      <dgm:spPr/>
      <dgm:t>
        <a:bodyPr/>
        <a:lstStyle/>
        <a:p>
          <a:endParaRPr lang="ru-RU"/>
        </a:p>
      </dgm:t>
    </dgm:pt>
    <dgm:pt modelId="{DFD7D658-A1A2-4436-994C-0FCC722B06F5}">
      <dgm:prSet custT="1"/>
      <dgm:spPr>
        <a:ln w="38100">
          <a:noFill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400" dirty="0" smtClean="0"/>
            <a:t>Лица, командируемые в посольство по линии других государственных ведомств </a:t>
          </a:r>
          <a:endParaRPr lang="ru-RU" sz="1400" dirty="0"/>
        </a:p>
      </dgm:t>
    </dgm:pt>
    <dgm:pt modelId="{2F09F990-5ABF-4B2D-AE4B-80A7C8A0D481}" type="parTrans" cxnId="{53CC50B7-CEA5-4E94-B6C3-A70CA33C6809}">
      <dgm:prSet/>
      <dgm:spPr/>
      <dgm:t>
        <a:bodyPr/>
        <a:lstStyle/>
        <a:p>
          <a:endParaRPr lang="ru-RU"/>
        </a:p>
      </dgm:t>
    </dgm:pt>
    <dgm:pt modelId="{097867E4-E26E-447D-A16D-61746C8F4122}" type="sibTrans" cxnId="{53CC50B7-CEA5-4E94-B6C3-A70CA33C6809}">
      <dgm:prSet/>
      <dgm:spPr/>
      <dgm:t>
        <a:bodyPr/>
        <a:lstStyle/>
        <a:p>
          <a:endParaRPr lang="ru-RU"/>
        </a:p>
      </dgm:t>
    </dgm:pt>
    <dgm:pt modelId="{D8908F05-A694-468B-BB89-3621E326FC90}" type="pres">
      <dgm:prSet presAssocID="{325A1E5E-0823-4CEC-B145-73A296321D9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083BB01-594C-4213-A705-A73F51D158F9}" type="pres">
      <dgm:prSet presAssocID="{325A1E5E-0823-4CEC-B145-73A296321D9C}" presName="hierFlow" presStyleCnt="0"/>
      <dgm:spPr/>
    </dgm:pt>
    <dgm:pt modelId="{5B02216F-E366-4928-BD38-FE8035056333}" type="pres">
      <dgm:prSet presAssocID="{325A1E5E-0823-4CEC-B145-73A296321D9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47399C3-BB81-4A6C-B355-B10961024B00}" type="pres">
      <dgm:prSet presAssocID="{15021190-801F-416B-B759-FB8DF81E7B94}" presName="Name14" presStyleCnt="0"/>
      <dgm:spPr/>
    </dgm:pt>
    <dgm:pt modelId="{0FD7F996-A958-4621-9A82-0337079AA46E}" type="pres">
      <dgm:prSet presAssocID="{15021190-801F-416B-B759-FB8DF81E7B94}" presName="level1Shape" presStyleLbl="node0" presStyleIdx="0" presStyleCnt="1">
        <dgm:presLayoutVars>
          <dgm:chPref val="3"/>
        </dgm:presLayoutVars>
      </dgm:prSet>
      <dgm:spPr/>
    </dgm:pt>
    <dgm:pt modelId="{3452C3D7-F3FD-42ED-A89A-686F1E11A7A7}" type="pres">
      <dgm:prSet presAssocID="{15021190-801F-416B-B759-FB8DF81E7B94}" presName="hierChild2" presStyleCnt="0"/>
      <dgm:spPr/>
    </dgm:pt>
    <dgm:pt modelId="{1B5C9EC9-AB88-4F47-A1B3-83EEB376AC33}" type="pres">
      <dgm:prSet presAssocID="{5C71F62B-8DF3-4857-976B-DC405D7E029C}" presName="Name19" presStyleLbl="parChTrans1D2" presStyleIdx="0" presStyleCnt="3"/>
      <dgm:spPr/>
    </dgm:pt>
    <dgm:pt modelId="{1FE69724-4D47-4B74-80F8-70EA8002E477}" type="pres">
      <dgm:prSet presAssocID="{8A72B787-C5A6-49C0-BCF1-2BB587D42596}" presName="Name21" presStyleCnt="0"/>
      <dgm:spPr/>
    </dgm:pt>
    <dgm:pt modelId="{DB199FAC-ECD3-41EB-BE6F-1F02CFC82C96}" type="pres">
      <dgm:prSet presAssocID="{8A72B787-C5A6-49C0-BCF1-2BB587D42596}" presName="level2Shape" presStyleLbl="node2" presStyleIdx="0" presStyleCnt="3"/>
      <dgm:spPr/>
      <dgm:t>
        <a:bodyPr/>
        <a:lstStyle/>
        <a:p>
          <a:endParaRPr lang="ru-RU"/>
        </a:p>
      </dgm:t>
    </dgm:pt>
    <dgm:pt modelId="{20506A0E-0BE0-4C9A-AA3B-F5F13BB01B5E}" type="pres">
      <dgm:prSet presAssocID="{8A72B787-C5A6-49C0-BCF1-2BB587D42596}" presName="hierChild3" presStyleCnt="0"/>
      <dgm:spPr/>
    </dgm:pt>
    <dgm:pt modelId="{50201CEB-F27D-4FDA-9263-BD6AB3624C71}" type="pres">
      <dgm:prSet presAssocID="{27DCE4F5-800C-4FA6-8E15-8058F001B37A}" presName="Name19" presStyleLbl="parChTrans1D3" presStyleIdx="0" presStyleCnt="2"/>
      <dgm:spPr/>
    </dgm:pt>
    <dgm:pt modelId="{EB8EF1DD-0D4D-4018-BE2B-72E3F1A0234D}" type="pres">
      <dgm:prSet presAssocID="{0C68FCBF-E3C3-4D53-9E99-84FA95A80F93}" presName="Name21" presStyleCnt="0"/>
      <dgm:spPr/>
    </dgm:pt>
    <dgm:pt modelId="{6C7DBC34-A073-46E0-9397-DDC0258D609E}" type="pres">
      <dgm:prSet presAssocID="{0C68FCBF-E3C3-4D53-9E99-84FA95A80F93}" presName="level2Shape" presStyleLbl="node3" presStyleIdx="0" presStyleCnt="2"/>
      <dgm:spPr/>
    </dgm:pt>
    <dgm:pt modelId="{612CC0AA-6762-4CD9-9533-4EB30CAB11E1}" type="pres">
      <dgm:prSet presAssocID="{0C68FCBF-E3C3-4D53-9E99-84FA95A80F93}" presName="hierChild3" presStyleCnt="0"/>
      <dgm:spPr/>
    </dgm:pt>
    <dgm:pt modelId="{37AF18B3-2751-45B7-A4B8-8773FF2EED1F}" type="pres">
      <dgm:prSet presAssocID="{2F09F990-5ABF-4B2D-AE4B-80A7C8A0D481}" presName="Name19" presStyleLbl="parChTrans1D3" presStyleIdx="1" presStyleCnt="2"/>
      <dgm:spPr/>
    </dgm:pt>
    <dgm:pt modelId="{5457E783-4CEE-4E41-9FFB-871EDFA4CEBC}" type="pres">
      <dgm:prSet presAssocID="{DFD7D658-A1A2-4436-994C-0FCC722B06F5}" presName="Name21" presStyleCnt="0"/>
      <dgm:spPr/>
    </dgm:pt>
    <dgm:pt modelId="{933E322B-3C42-473C-90E1-ADF7CCAA9B11}" type="pres">
      <dgm:prSet presAssocID="{DFD7D658-A1A2-4436-994C-0FCC722B06F5}" presName="level2Shape" presStyleLbl="node3" presStyleIdx="1" presStyleCnt="2"/>
      <dgm:spPr/>
      <dgm:t>
        <a:bodyPr/>
        <a:lstStyle/>
        <a:p>
          <a:endParaRPr lang="ru-RU"/>
        </a:p>
      </dgm:t>
    </dgm:pt>
    <dgm:pt modelId="{846BE594-3545-4001-A8A4-D3F4224EB773}" type="pres">
      <dgm:prSet presAssocID="{DFD7D658-A1A2-4436-994C-0FCC722B06F5}" presName="hierChild3" presStyleCnt="0"/>
      <dgm:spPr/>
    </dgm:pt>
    <dgm:pt modelId="{4D219BBD-08C5-41BE-9A00-DB85647F1ED3}" type="pres">
      <dgm:prSet presAssocID="{493598FF-381C-475E-854B-E0FE7E773922}" presName="Name19" presStyleLbl="parChTrans1D2" presStyleIdx="1" presStyleCnt="3"/>
      <dgm:spPr/>
    </dgm:pt>
    <dgm:pt modelId="{6D9A93B1-7BFC-4CC8-B0E3-884519062D8C}" type="pres">
      <dgm:prSet presAssocID="{A1E17CBD-C4A4-4CDB-BE67-1F50A5093949}" presName="Name21" presStyleCnt="0"/>
      <dgm:spPr/>
    </dgm:pt>
    <dgm:pt modelId="{AEC82376-5C28-4073-9862-D246645EB1D5}" type="pres">
      <dgm:prSet presAssocID="{A1E17CBD-C4A4-4CDB-BE67-1F50A5093949}" presName="level2Shape" presStyleLbl="node2" presStyleIdx="1" presStyleCnt="3"/>
      <dgm:spPr/>
    </dgm:pt>
    <dgm:pt modelId="{D68E55A0-2658-4C37-922C-0A41C15B5E93}" type="pres">
      <dgm:prSet presAssocID="{A1E17CBD-C4A4-4CDB-BE67-1F50A5093949}" presName="hierChild3" presStyleCnt="0"/>
      <dgm:spPr/>
    </dgm:pt>
    <dgm:pt modelId="{B39F2DCF-12E1-4237-A0D5-D6AEDC521BDA}" type="pres">
      <dgm:prSet presAssocID="{4B976E77-89BB-4536-826F-E672E7B5845F}" presName="Name19" presStyleLbl="parChTrans1D2" presStyleIdx="2" presStyleCnt="3"/>
      <dgm:spPr/>
    </dgm:pt>
    <dgm:pt modelId="{6793EEB1-F1E9-48C9-9E49-57C64F0512F9}" type="pres">
      <dgm:prSet presAssocID="{5AC45527-C12B-4893-9C36-DA60B7BF3CE0}" presName="Name21" presStyleCnt="0"/>
      <dgm:spPr/>
    </dgm:pt>
    <dgm:pt modelId="{F167DA86-6601-4AEF-87FF-7240B522C2BF}" type="pres">
      <dgm:prSet presAssocID="{5AC45527-C12B-4893-9C36-DA60B7BF3CE0}" presName="level2Shape" presStyleLbl="node2" presStyleIdx="2" presStyleCnt="3"/>
      <dgm:spPr/>
      <dgm:t>
        <a:bodyPr/>
        <a:lstStyle/>
        <a:p>
          <a:endParaRPr lang="ru-RU"/>
        </a:p>
      </dgm:t>
    </dgm:pt>
    <dgm:pt modelId="{0ACC5084-C387-46F5-90A2-B2FF75F979D7}" type="pres">
      <dgm:prSet presAssocID="{5AC45527-C12B-4893-9C36-DA60B7BF3CE0}" presName="hierChild3" presStyleCnt="0"/>
      <dgm:spPr/>
    </dgm:pt>
    <dgm:pt modelId="{D223FE61-08EE-4183-82AB-AF8C62D8C4B5}" type="pres">
      <dgm:prSet presAssocID="{325A1E5E-0823-4CEC-B145-73A296321D9C}" presName="bgShapesFlow" presStyleCnt="0"/>
      <dgm:spPr/>
    </dgm:pt>
  </dgm:ptLst>
  <dgm:cxnLst>
    <dgm:cxn modelId="{53CC50B7-CEA5-4E94-B6C3-A70CA33C6809}" srcId="{8A72B787-C5A6-49C0-BCF1-2BB587D42596}" destId="{DFD7D658-A1A2-4436-994C-0FCC722B06F5}" srcOrd="1" destOrd="0" parTransId="{2F09F990-5ABF-4B2D-AE4B-80A7C8A0D481}" sibTransId="{097867E4-E26E-447D-A16D-61746C8F4122}"/>
    <dgm:cxn modelId="{4032DF65-4CE4-4071-ADC8-1B0591E95BD7}" srcId="{15021190-801F-416B-B759-FB8DF81E7B94}" destId="{8A72B787-C5A6-49C0-BCF1-2BB587D42596}" srcOrd="0" destOrd="0" parTransId="{5C71F62B-8DF3-4857-976B-DC405D7E029C}" sibTransId="{6F5DD01B-C8AC-4544-941A-FDF45C4D82A4}"/>
    <dgm:cxn modelId="{DB4AB8C4-E79F-430E-A168-AEA218073A2C}" srcId="{15021190-801F-416B-B759-FB8DF81E7B94}" destId="{A1E17CBD-C4A4-4CDB-BE67-1F50A5093949}" srcOrd="1" destOrd="0" parTransId="{493598FF-381C-475E-854B-E0FE7E773922}" sibTransId="{28BD193C-2E29-43EA-B335-BC8357391534}"/>
    <dgm:cxn modelId="{1C00CF6A-21CA-485D-80D6-BFD344BBC398}" type="presOf" srcId="{5C71F62B-8DF3-4857-976B-DC405D7E029C}" destId="{1B5C9EC9-AB88-4F47-A1B3-83EEB376AC33}" srcOrd="0" destOrd="0" presId="urn:microsoft.com/office/officeart/2005/8/layout/hierarchy6"/>
    <dgm:cxn modelId="{DB10BF98-F9AD-4068-AFC7-F787B17CD8BC}" type="presOf" srcId="{DFD7D658-A1A2-4436-994C-0FCC722B06F5}" destId="{933E322B-3C42-473C-90E1-ADF7CCAA9B11}" srcOrd="0" destOrd="0" presId="urn:microsoft.com/office/officeart/2005/8/layout/hierarchy6"/>
    <dgm:cxn modelId="{0AE1813C-2454-4F3A-BEF1-9F5206B526C7}" type="presOf" srcId="{27DCE4F5-800C-4FA6-8E15-8058F001B37A}" destId="{50201CEB-F27D-4FDA-9263-BD6AB3624C71}" srcOrd="0" destOrd="0" presId="urn:microsoft.com/office/officeart/2005/8/layout/hierarchy6"/>
    <dgm:cxn modelId="{C2EA4938-BEA3-4CEE-8197-A6FFA5063C7F}" type="presOf" srcId="{2F09F990-5ABF-4B2D-AE4B-80A7C8A0D481}" destId="{37AF18B3-2751-45B7-A4B8-8773FF2EED1F}" srcOrd="0" destOrd="0" presId="urn:microsoft.com/office/officeart/2005/8/layout/hierarchy6"/>
    <dgm:cxn modelId="{E595D497-0DD5-451D-ADE9-CF6332614F53}" type="presOf" srcId="{15021190-801F-416B-B759-FB8DF81E7B94}" destId="{0FD7F996-A958-4621-9A82-0337079AA46E}" srcOrd="0" destOrd="0" presId="urn:microsoft.com/office/officeart/2005/8/layout/hierarchy6"/>
    <dgm:cxn modelId="{BB275FBE-B2C8-4118-A7AD-EB9F88BCBF4C}" srcId="{8A72B787-C5A6-49C0-BCF1-2BB587D42596}" destId="{0C68FCBF-E3C3-4D53-9E99-84FA95A80F93}" srcOrd="0" destOrd="0" parTransId="{27DCE4F5-800C-4FA6-8E15-8058F001B37A}" sibTransId="{1A6A7AF7-F138-4742-93C3-C1F14315B1DA}"/>
    <dgm:cxn modelId="{649495E9-CBB5-4117-AEF3-14B79D0D128D}" srcId="{325A1E5E-0823-4CEC-B145-73A296321D9C}" destId="{15021190-801F-416B-B759-FB8DF81E7B94}" srcOrd="0" destOrd="0" parTransId="{98C9652E-E86F-4527-8581-2C51455B0034}" sibTransId="{BF704D8A-C376-4B34-BB48-56D5B51CE9AD}"/>
    <dgm:cxn modelId="{A2BC1D52-A1A6-4459-BB41-D99954402021}" type="presOf" srcId="{4B976E77-89BB-4536-826F-E672E7B5845F}" destId="{B39F2DCF-12E1-4237-A0D5-D6AEDC521BDA}" srcOrd="0" destOrd="0" presId="urn:microsoft.com/office/officeart/2005/8/layout/hierarchy6"/>
    <dgm:cxn modelId="{067B8B52-8E85-48F7-854E-7100BBFAF983}" type="presOf" srcId="{A1E17CBD-C4A4-4CDB-BE67-1F50A5093949}" destId="{AEC82376-5C28-4073-9862-D246645EB1D5}" srcOrd="0" destOrd="0" presId="urn:microsoft.com/office/officeart/2005/8/layout/hierarchy6"/>
    <dgm:cxn modelId="{DFB57992-DC96-4626-83EF-39DFF2B95265}" type="presOf" srcId="{493598FF-381C-475E-854B-E0FE7E773922}" destId="{4D219BBD-08C5-41BE-9A00-DB85647F1ED3}" srcOrd="0" destOrd="0" presId="urn:microsoft.com/office/officeart/2005/8/layout/hierarchy6"/>
    <dgm:cxn modelId="{56BF8ADD-75CE-48B2-B055-7237A46CF896}" srcId="{15021190-801F-416B-B759-FB8DF81E7B94}" destId="{5AC45527-C12B-4893-9C36-DA60B7BF3CE0}" srcOrd="2" destOrd="0" parTransId="{4B976E77-89BB-4536-826F-E672E7B5845F}" sibTransId="{9E6D8615-6EE9-4E5E-BA51-1257DA07B8FE}"/>
    <dgm:cxn modelId="{1BB7F9B0-3DB3-4F56-B9D1-86FDEAF15F8A}" type="presOf" srcId="{8A72B787-C5A6-49C0-BCF1-2BB587D42596}" destId="{DB199FAC-ECD3-41EB-BE6F-1F02CFC82C96}" srcOrd="0" destOrd="0" presId="urn:microsoft.com/office/officeart/2005/8/layout/hierarchy6"/>
    <dgm:cxn modelId="{02631C47-95DA-4894-9AA0-3AC0D01E9233}" type="presOf" srcId="{325A1E5E-0823-4CEC-B145-73A296321D9C}" destId="{D8908F05-A694-468B-BB89-3621E326FC90}" srcOrd="0" destOrd="0" presId="urn:microsoft.com/office/officeart/2005/8/layout/hierarchy6"/>
    <dgm:cxn modelId="{C959048C-7F33-4C5F-968E-6408336973B7}" type="presOf" srcId="{5AC45527-C12B-4893-9C36-DA60B7BF3CE0}" destId="{F167DA86-6601-4AEF-87FF-7240B522C2BF}" srcOrd="0" destOrd="0" presId="urn:microsoft.com/office/officeart/2005/8/layout/hierarchy6"/>
    <dgm:cxn modelId="{063BD90D-A41E-4CDF-AC1F-3933554DF5F8}" type="presOf" srcId="{0C68FCBF-E3C3-4D53-9E99-84FA95A80F93}" destId="{6C7DBC34-A073-46E0-9397-DDC0258D609E}" srcOrd="0" destOrd="0" presId="urn:microsoft.com/office/officeart/2005/8/layout/hierarchy6"/>
    <dgm:cxn modelId="{D071F89F-13F7-428E-990A-B15C071CD64D}" type="presParOf" srcId="{D8908F05-A694-468B-BB89-3621E326FC90}" destId="{F083BB01-594C-4213-A705-A73F51D158F9}" srcOrd="0" destOrd="0" presId="urn:microsoft.com/office/officeart/2005/8/layout/hierarchy6"/>
    <dgm:cxn modelId="{125833AA-749F-44B4-9153-A8527A6CBD73}" type="presParOf" srcId="{F083BB01-594C-4213-A705-A73F51D158F9}" destId="{5B02216F-E366-4928-BD38-FE8035056333}" srcOrd="0" destOrd="0" presId="urn:microsoft.com/office/officeart/2005/8/layout/hierarchy6"/>
    <dgm:cxn modelId="{B855BE14-6F9A-459F-A63B-B20228897F84}" type="presParOf" srcId="{5B02216F-E366-4928-BD38-FE8035056333}" destId="{147399C3-BB81-4A6C-B355-B10961024B00}" srcOrd="0" destOrd="0" presId="urn:microsoft.com/office/officeart/2005/8/layout/hierarchy6"/>
    <dgm:cxn modelId="{FBCB9055-894B-455F-872B-12E58BA213C6}" type="presParOf" srcId="{147399C3-BB81-4A6C-B355-B10961024B00}" destId="{0FD7F996-A958-4621-9A82-0337079AA46E}" srcOrd="0" destOrd="0" presId="urn:microsoft.com/office/officeart/2005/8/layout/hierarchy6"/>
    <dgm:cxn modelId="{0C6CA07C-0D5D-4E79-AE19-6A232348ECB2}" type="presParOf" srcId="{147399C3-BB81-4A6C-B355-B10961024B00}" destId="{3452C3D7-F3FD-42ED-A89A-686F1E11A7A7}" srcOrd="1" destOrd="0" presId="urn:microsoft.com/office/officeart/2005/8/layout/hierarchy6"/>
    <dgm:cxn modelId="{BD3125C0-BD16-4382-B283-3778D08A2024}" type="presParOf" srcId="{3452C3D7-F3FD-42ED-A89A-686F1E11A7A7}" destId="{1B5C9EC9-AB88-4F47-A1B3-83EEB376AC33}" srcOrd="0" destOrd="0" presId="urn:microsoft.com/office/officeart/2005/8/layout/hierarchy6"/>
    <dgm:cxn modelId="{621449D8-0F60-4EA0-A750-B61F491E39D0}" type="presParOf" srcId="{3452C3D7-F3FD-42ED-A89A-686F1E11A7A7}" destId="{1FE69724-4D47-4B74-80F8-70EA8002E477}" srcOrd="1" destOrd="0" presId="urn:microsoft.com/office/officeart/2005/8/layout/hierarchy6"/>
    <dgm:cxn modelId="{27B500AF-5783-4580-AF97-475210FA8A5A}" type="presParOf" srcId="{1FE69724-4D47-4B74-80F8-70EA8002E477}" destId="{DB199FAC-ECD3-41EB-BE6F-1F02CFC82C96}" srcOrd="0" destOrd="0" presId="urn:microsoft.com/office/officeart/2005/8/layout/hierarchy6"/>
    <dgm:cxn modelId="{F4A87397-5800-4C8D-A8A8-EE5C086B26E8}" type="presParOf" srcId="{1FE69724-4D47-4B74-80F8-70EA8002E477}" destId="{20506A0E-0BE0-4C9A-AA3B-F5F13BB01B5E}" srcOrd="1" destOrd="0" presId="urn:microsoft.com/office/officeart/2005/8/layout/hierarchy6"/>
    <dgm:cxn modelId="{9A8139F6-E044-4466-ACD2-39514EC9F502}" type="presParOf" srcId="{20506A0E-0BE0-4C9A-AA3B-F5F13BB01B5E}" destId="{50201CEB-F27D-4FDA-9263-BD6AB3624C71}" srcOrd="0" destOrd="0" presId="urn:microsoft.com/office/officeart/2005/8/layout/hierarchy6"/>
    <dgm:cxn modelId="{D5EC06F2-8477-4B86-94C0-22CC7763F82E}" type="presParOf" srcId="{20506A0E-0BE0-4C9A-AA3B-F5F13BB01B5E}" destId="{EB8EF1DD-0D4D-4018-BE2B-72E3F1A0234D}" srcOrd="1" destOrd="0" presId="urn:microsoft.com/office/officeart/2005/8/layout/hierarchy6"/>
    <dgm:cxn modelId="{E97FB15D-DEC8-41C5-8FCB-84DDD51FD09E}" type="presParOf" srcId="{EB8EF1DD-0D4D-4018-BE2B-72E3F1A0234D}" destId="{6C7DBC34-A073-46E0-9397-DDC0258D609E}" srcOrd="0" destOrd="0" presId="urn:microsoft.com/office/officeart/2005/8/layout/hierarchy6"/>
    <dgm:cxn modelId="{847B39E4-F107-4892-BFD5-A4A4FE17860C}" type="presParOf" srcId="{EB8EF1DD-0D4D-4018-BE2B-72E3F1A0234D}" destId="{612CC0AA-6762-4CD9-9533-4EB30CAB11E1}" srcOrd="1" destOrd="0" presId="urn:microsoft.com/office/officeart/2005/8/layout/hierarchy6"/>
    <dgm:cxn modelId="{55148B41-239D-4B6E-9AC0-7139E7E63807}" type="presParOf" srcId="{20506A0E-0BE0-4C9A-AA3B-F5F13BB01B5E}" destId="{37AF18B3-2751-45B7-A4B8-8773FF2EED1F}" srcOrd="2" destOrd="0" presId="urn:microsoft.com/office/officeart/2005/8/layout/hierarchy6"/>
    <dgm:cxn modelId="{10D2EF0C-2950-4CF8-BA8E-5518B53A8BBA}" type="presParOf" srcId="{20506A0E-0BE0-4C9A-AA3B-F5F13BB01B5E}" destId="{5457E783-4CEE-4E41-9FFB-871EDFA4CEBC}" srcOrd="3" destOrd="0" presId="urn:microsoft.com/office/officeart/2005/8/layout/hierarchy6"/>
    <dgm:cxn modelId="{322D5D50-39F4-43EC-8986-089244D50CF1}" type="presParOf" srcId="{5457E783-4CEE-4E41-9FFB-871EDFA4CEBC}" destId="{933E322B-3C42-473C-90E1-ADF7CCAA9B11}" srcOrd="0" destOrd="0" presId="urn:microsoft.com/office/officeart/2005/8/layout/hierarchy6"/>
    <dgm:cxn modelId="{A4239A38-9AFB-4486-9418-7188EF42F3D8}" type="presParOf" srcId="{5457E783-4CEE-4E41-9FFB-871EDFA4CEBC}" destId="{846BE594-3545-4001-A8A4-D3F4224EB773}" srcOrd="1" destOrd="0" presId="urn:microsoft.com/office/officeart/2005/8/layout/hierarchy6"/>
    <dgm:cxn modelId="{64230905-830A-4659-8A4E-0EEF68D07D4C}" type="presParOf" srcId="{3452C3D7-F3FD-42ED-A89A-686F1E11A7A7}" destId="{4D219BBD-08C5-41BE-9A00-DB85647F1ED3}" srcOrd="2" destOrd="0" presId="urn:microsoft.com/office/officeart/2005/8/layout/hierarchy6"/>
    <dgm:cxn modelId="{EA650327-9C1A-46DD-89AA-07411BBC109B}" type="presParOf" srcId="{3452C3D7-F3FD-42ED-A89A-686F1E11A7A7}" destId="{6D9A93B1-7BFC-4CC8-B0E3-884519062D8C}" srcOrd="3" destOrd="0" presId="urn:microsoft.com/office/officeart/2005/8/layout/hierarchy6"/>
    <dgm:cxn modelId="{40AA0969-6F0E-41B6-B0B3-45928E0F2AEC}" type="presParOf" srcId="{6D9A93B1-7BFC-4CC8-B0E3-884519062D8C}" destId="{AEC82376-5C28-4073-9862-D246645EB1D5}" srcOrd="0" destOrd="0" presId="urn:microsoft.com/office/officeart/2005/8/layout/hierarchy6"/>
    <dgm:cxn modelId="{4BDB2D57-B13D-49E6-BA05-E7992FB1B3B4}" type="presParOf" srcId="{6D9A93B1-7BFC-4CC8-B0E3-884519062D8C}" destId="{D68E55A0-2658-4C37-922C-0A41C15B5E93}" srcOrd="1" destOrd="0" presId="urn:microsoft.com/office/officeart/2005/8/layout/hierarchy6"/>
    <dgm:cxn modelId="{25695230-4C66-49A5-A772-74A19D2E76A0}" type="presParOf" srcId="{3452C3D7-F3FD-42ED-A89A-686F1E11A7A7}" destId="{B39F2DCF-12E1-4237-A0D5-D6AEDC521BDA}" srcOrd="4" destOrd="0" presId="urn:microsoft.com/office/officeart/2005/8/layout/hierarchy6"/>
    <dgm:cxn modelId="{C61EBCDB-7CAC-4FC9-9DEA-E761D6642A53}" type="presParOf" srcId="{3452C3D7-F3FD-42ED-A89A-686F1E11A7A7}" destId="{6793EEB1-F1E9-48C9-9E49-57C64F0512F9}" srcOrd="5" destOrd="0" presId="urn:microsoft.com/office/officeart/2005/8/layout/hierarchy6"/>
    <dgm:cxn modelId="{C735E76F-C6C8-41DA-9E59-C04408C4DDF3}" type="presParOf" srcId="{6793EEB1-F1E9-48C9-9E49-57C64F0512F9}" destId="{F167DA86-6601-4AEF-87FF-7240B522C2BF}" srcOrd="0" destOrd="0" presId="urn:microsoft.com/office/officeart/2005/8/layout/hierarchy6"/>
    <dgm:cxn modelId="{063EA946-269E-4B30-88F7-90E0EC3606DD}" type="presParOf" srcId="{6793EEB1-F1E9-48C9-9E49-57C64F0512F9}" destId="{0ACC5084-C387-46F5-90A2-B2FF75F979D7}" srcOrd="1" destOrd="0" presId="urn:microsoft.com/office/officeart/2005/8/layout/hierarchy6"/>
    <dgm:cxn modelId="{B48E3079-FA28-498C-ABF2-07789C0153E2}" type="presParOf" srcId="{D8908F05-A694-468B-BB89-3621E326FC90}" destId="{D223FE61-08EE-4183-82AB-AF8C62D8C4B5}" srcOrd="1" destOrd="0" presId="urn:microsoft.com/office/officeart/2005/8/layout/hierarchy6"/>
  </dgm:cxnLst>
  <dgm:bg/>
  <dgm:whole>
    <a:ln w="38100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25E08-961F-4901-9E14-43E35B0BA490}">
      <dsp:nvSpPr>
        <dsp:cNvPr id="0" name=""/>
        <dsp:cNvSpPr/>
      </dsp:nvSpPr>
      <dsp:spPr>
        <a:xfrm rot="5400000">
          <a:off x="3078360" y="-1430888"/>
          <a:ext cx="838541" cy="3747692"/>
        </a:xfrm>
        <a:prstGeom prst="flowChartAlternateProcess">
          <a:avLst/>
        </a:prstGeom>
        <a:solidFill>
          <a:srgbClr val="BCC7DE">
            <a:alpha val="90000"/>
          </a:srgbClr>
        </a:solidFill>
        <a:ln w="9525" cap="rnd" cmpd="sng" algn="ctr">
          <a:solidFill>
            <a:schemeClr val="bg1"/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kern="1200" dirty="0" smtClean="0">
              <a:ln>
                <a:solidFill>
                  <a:srgbClr val="174F8D"/>
                </a:solidFill>
              </a:ln>
            </a:rPr>
            <a:t>Аккредитуются при главах государств</a:t>
          </a:r>
          <a:endParaRPr lang="ru-RU" sz="1500" b="0" kern="1200" dirty="0">
            <a:ln>
              <a:solidFill>
                <a:srgbClr val="174F8D"/>
              </a:solidFill>
            </a:ln>
          </a:endParaRPr>
        </a:p>
      </dsp:txBody>
      <dsp:txXfrm rot="-5400000">
        <a:off x="1664718" y="64620"/>
        <a:ext cx="3665826" cy="756675"/>
      </dsp:txXfrm>
    </dsp:sp>
    <dsp:sp modelId="{0DCFCDBD-E54E-4C8A-BC91-773D72E35BA9}">
      <dsp:nvSpPr>
        <dsp:cNvPr id="0" name=""/>
        <dsp:cNvSpPr/>
      </dsp:nvSpPr>
      <dsp:spPr>
        <a:xfrm>
          <a:off x="117559" y="5224"/>
          <a:ext cx="1514866" cy="8889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Класс послов и нунциев</a:t>
          </a:r>
          <a:endParaRPr lang="ru-RU" sz="1500" b="1" kern="1200" dirty="0"/>
        </a:p>
      </dsp:txBody>
      <dsp:txXfrm>
        <a:off x="160952" y="48617"/>
        <a:ext cx="1428080" cy="802128"/>
      </dsp:txXfrm>
    </dsp:sp>
    <dsp:sp modelId="{E330C72B-6F51-4AAD-85F9-18528D734556}">
      <dsp:nvSpPr>
        <dsp:cNvPr id="0" name=""/>
        <dsp:cNvSpPr/>
      </dsp:nvSpPr>
      <dsp:spPr>
        <a:xfrm rot="5400000">
          <a:off x="3085675" y="-600445"/>
          <a:ext cx="819474" cy="3752127"/>
        </a:xfrm>
        <a:prstGeom prst="flowChartAlternateProcess">
          <a:avLst/>
        </a:prstGeom>
        <a:solidFill>
          <a:srgbClr val="BCC7DE">
            <a:alpha val="90000"/>
          </a:srgb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kern="1200" dirty="0" smtClean="0">
              <a:ln>
                <a:solidFill>
                  <a:srgbClr val="174F8D"/>
                </a:solidFill>
              </a:ln>
            </a:rPr>
            <a:t>Аккредитуются при главах государств</a:t>
          </a:r>
          <a:endParaRPr lang="ru-RU" sz="1500" b="0" kern="1200" dirty="0">
            <a:ln>
              <a:solidFill>
                <a:srgbClr val="174F8D"/>
              </a:solidFill>
            </a:ln>
          </a:endParaRPr>
        </a:p>
      </dsp:txBody>
      <dsp:txXfrm rot="-5400000">
        <a:off x="1659352" y="905884"/>
        <a:ext cx="3672121" cy="739468"/>
      </dsp:txXfrm>
    </dsp:sp>
    <dsp:sp modelId="{59E2B323-B779-4D89-8C36-CA92D9BF640C}">
      <dsp:nvSpPr>
        <dsp:cNvPr id="0" name=""/>
        <dsp:cNvSpPr/>
      </dsp:nvSpPr>
      <dsp:spPr>
        <a:xfrm>
          <a:off x="148876" y="867622"/>
          <a:ext cx="1514866" cy="8578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Класс посланников и </a:t>
          </a:r>
          <a:r>
            <a:rPr lang="ru-RU" sz="1500" b="1" kern="1200" dirty="0" err="1" smtClean="0"/>
            <a:t>интернунциев</a:t>
          </a:r>
          <a:endParaRPr lang="ru-RU" sz="1500" b="1" kern="1200" dirty="0"/>
        </a:p>
      </dsp:txBody>
      <dsp:txXfrm>
        <a:off x="190754" y="909500"/>
        <a:ext cx="1431110" cy="774120"/>
      </dsp:txXfrm>
    </dsp:sp>
    <dsp:sp modelId="{685EF8DD-19C3-4CC1-B54D-93C7F4D0F5A8}">
      <dsp:nvSpPr>
        <dsp:cNvPr id="0" name=""/>
        <dsp:cNvSpPr/>
      </dsp:nvSpPr>
      <dsp:spPr>
        <a:xfrm rot="5400000">
          <a:off x="3045331" y="307408"/>
          <a:ext cx="930723" cy="3721565"/>
        </a:xfrm>
        <a:prstGeom prst="flowChartAlternateProcess">
          <a:avLst/>
        </a:prstGeom>
        <a:solidFill>
          <a:srgbClr val="BCC7DE">
            <a:alpha val="90000"/>
          </a:srgb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kern="1200" dirty="0" smtClean="0">
              <a:ln>
                <a:solidFill>
                  <a:srgbClr val="174F8D"/>
                </a:solidFill>
              </a:ln>
            </a:rPr>
            <a:t>Аккредитуются при министрах иностранных дел</a:t>
          </a:r>
          <a:r>
            <a:rPr lang="ru-RU" sz="1500" b="1" kern="1200" dirty="0" smtClean="0">
              <a:ln>
                <a:solidFill>
                  <a:srgbClr val="174F8D"/>
                </a:solidFill>
              </a:ln>
            </a:rPr>
            <a:t> </a:t>
          </a:r>
          <a:r>
            <a:rPr lang="ru-RU" sz="1500" b="0" kern="1200" dirty="0" smtClean="0">
              <a:ln>
                <a:solidFill>
                  <a:srgbClr val="174F8D"/>
                </a:solidFill>
              </a:ln>
            </a:rPr>
            <a:t>(не следует смешивать с временным поверенным в делах</a:t>
          </a:r>
          <a:r>
            <a:rPr lang="ru-RU" sz="1500" kern="1200" dirty="0" smtClean="0">
              <a:ln>
                <a:solidFill>
                  <a:srgbClr val="174F8D"/>
                </a:solidFill>
              </a:ln>
            </a:rPr>
            <a:t>)</a:t>
          </a:r>
          <a:endParaRPr lang="ru-RU" sz="1500" kern="1200" dirty="0">
            <a:ln>
              <a:solidFill>
                <a:srgbClr val="174F8D"/>
              </a:solidFill>
            </a:ln>
          </a:endParaRPr>
        </a:p>
      </dsp:txBody>
      <dsp:txXfrm rot="-5400000">
        <a:off x="1695343" y="1748262"/>
        <a:ext cx="3630699" cy="839857"/>
      </dsp:txXfrm>
    </dsp:sp>
    <dsp:sp modelId="{511C4CD5-35F4-45CF-9D7F-BE9359C10D24}">
      <dsp:nvSpPr>
        <dsp:cNvPr id="0" name=""/>
        <dsp:cNvSpPr/>
      </dsp:nvSpPr>
      <dsp:spPr>
        <a:xfrm>
          <a:off x="148876" y="1732933"/>
          <a:ext cx="1540990" cy="9262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Класс поверенных в делах</a:t>
          </a:r>
          <a:endParaRPr lang="ru-RU" sz="1500" b="1" kern="1200" dirty="0"/>
        </a:p>
      </dsp:txBody>
      <dsp:txXfrm>
        <a:off x="194090" y="1778147"/>
        <a:ext cx="1450562" cy="835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F971C-50BE-4590-9402-021AEAE78CEE}">
      <dsp:nvSpPr>
        <dsp:cNvPr id="0" name=""/>
        <dsp:cNvSpPr/>
      </dsp:nvSpPr>
      <dsp:spPr>
        <a:xfrm>
          <a:off x="0" y="230379"/>
          <a:ext cx="4114800" cy="114318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8575">
          <a:solidFill>
            <a:schemeClr val="tx2">
              <a:lumMod val="50000"/>
              <a:lumOff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solidFill>
                <a:schemeClr val="bg2">
                  <a:lumMod val="75000"/>
                </a:schemeClr>
              </a:solidFill>
            </a:rPr>
            <a:t>Посол России в Австралии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solidFill>
                <a:schemeClr val="bg2">
                  <a:lumMod val="75000"/>
                </a:schemeClr>
              </a:solidFill>
            </a:rPr>
            <a:t>по совместительству исполняет представительские функции в странах</a:t>
          </a:r>
          <a:endParaRPr lang="ru-RU" sz="1600" kern="1200" dirty="0">
            <a:ln>
              <a:solidFill>
                <a:schemeClr val="tx2">
                  <a:lumMod val="90000"/>
                  <a:lumOff val="10000"/>
                </a:schemeClr>
              </a:solidFill>
            </a:ln>
            <a:solidFill>
              <a:schemeClr val="bg2">
                <a:lumMod val="75000"/>
              </a:schemeClr>
            </a:solidFill>
          </a:endParaRPr>
        </a:p>
      </dsp:txBody>
      <dsp:txXfrm>
        <a:off x="0" y="230379"/>
        <a:ext cx="4114800" cy="1143182"/>
      </dsp:txXfrm>
    </dsp:sp>
    <dsp:sp modelId="{3C7C6691-A61B-4D37-BC59-B3E3577C52B1}">
      <dsp:nvSpPr>
        <dsp:cNvPr id="0" name=""/>
        <dsp:cNvSpPr/>
      </dsp:nvSpPr>
      <dsp:spPr>
        <a:xfrm>
          <a:off x="0" y="2177413"/>
          <a:ext cx="1235592" cy="62411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38100" cap="rnd" cmpd="sng" algn="ctr">
          <a:solidFill>
            <a:schemeClr val="tx2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solidFill>
              <a:schemeClr val="tx2">
                <a:lumMod val="90000"/>
                <a:lumOff val="10000"/>
              </a:schemeClr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90000"/>
                  <a:lumOff val="10000"/>
                </a:schemeClr>
              </a:solidFill>
            </a:rPr>
            <a:t>Вануату</a:t>
          </a:r>
          <a:endParaRPr lang="ru-RU" sz="1800" b="1" kern="120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0" y="2177413"/>
        <a:ext cx="1235592" cy="624116"/>
      </dsp:txXfrm>
    </dsp:sp>
    <dsp:sp modelId="{7ED3F4FA-ACA0-4264-B4FC-DB53E434B778}">
      <dsp:nvSpPr>
        <dsp:cNvPr id="0" name=""/>
        <dsp:cNvSpPr/>
      </dsp:nvSpPr>
      <dsp:spPr>
        <a:xfrm>
          <a:off x="1372059" y="2172810"/>
          <a:ext cx="1358007" cy="611491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8575" cap="rnd" cmpd="sng" algn="ctr">
          <a:solidFill>
            <a:schemeClr val="tx2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chemeClr val="tx2">
                <a:lumMod val="90000"/>
                <a:lumOff val="10000"/>
              </a:schemeClr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90000"/>
                  <a:lumOff val="10000"/>
                </a:schemeClr>
              </a:solidFill>
            </a:rPr>
            <a:t>Науру</a:t>
          </a:r>
          <a:endParaRPr lang="ru-RU" sz="1800" b="1" kern="120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1372059" y="2172810"/>
        <a:ext cx="1358007" cy="611491"/>
      </dsp:txXfrm>
    </dsp:sp>
    <dsp:sp modelId="{8A97F4A9-16D5-437B-A36A-AD11EC481B91}">
      <dsp:nvSpPr>
        <dsp:cNvPr id="0" name=""/>
        <dsp:cNvSpPr/>
      </dsp:nvSpPr>
      <dsp:spPr>
        <a:xfrm>
          <a:off x="2860444" y="2167769"/>
          <a:ext cx="1254355" cy="60149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8575" cap="rnd" cmpd="sng" algn="ctr">
          <a:solidFill>
            <a:schemeClr val="tx2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solidFill>
              <a:schemeClr val="tx2">
                <a:lumMod val="90000"/>
                <a:lumOff val="10000"/>
              </a:schemeClr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90000"/>
                  <a:lumOff val="10000"/>
                </a:schemeClr>
              </a:solidFill>
            </a:rPr>
            <a:t>Фиджи</a:t>
          </a:r>
          <a:endParaRPr lang="ru-RU" sz="1800" b="1" kern="120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2860444" y="2167769"/>
        <a:ext cx="1254355" cy="601496"/>
      </dsp:txXfrm>
    </dsp:sp>
    <dsp:sp modelId="{259DAB6C-A2F1-40F4-BEEA-F48B799B563A}">
      <dsp:nvSpPr>
        <dsp:cNvPr id="0" name=""/>
        <dsp:cNvSpPr/>
      </dsp:nvSpPr>
      <dsp:spPr>
        <a:xfrm>
          <a:off x="0" y="3067095"/>
          <a:ext cx="4114800" cy="110999"/>
        </a:xfrm>
        <a:prstGeom prst="rect">
          <a:avLst/>
        </a:prstGeom>
        <a:solidFill>
          <a:schemeClr val="accent1"/>
        </a:solidFill>
        <a:ln w="63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87D78-EA5E-4598-9020-503F3B5D751B}">
      <dsp:nvSpPr>
        <dsp:cNvPr id="0" name=""/>
        <dsp:cNvSpPr/>
      </dsp:nvSpPr>
      <dsp:spPr>
        <a:xfrm>
          <a:off x="987423" y="601473"/>
          <a:ext cx="3725609" cy="43080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080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Республики Беларусь</a:t>
          </a:r>
          <a:endParaRPr lang="ru-RU" sz="1800" kern="1200" dirty="0"/>
        </a:p>
      </dsp:txBody>
      <dsp:txXfrm>
        <a:off x="987423" y="601473"/>
        <a:ext cx="3725609" cy="430807"/>
      </dsp:txXfrm>
    </dsp:sp>
    <dsp:sp modelId="{A7CFC1F5-FD75-49E0-A8DF-7E0044A598D0}">
      <dsp:nvSpPr>
        <dsp:cNvPr id="0" name=""/>
        <dsp:cNvSpPr/>
      </dsp:nvSpPr>
      <dsp:spPr>
        <a:xfrm>
          <a:off x="759389" y="508562"/>
          <a:ext cx="860401" cy="4682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4025CC-A050-41DF-B082-F66F4F3685B3}">
      <dsp:nvSpPr>
        <dsp:cNvPr id="0" name=""/>
        <dsp:cNvSpPr/>
      </dsp:nvSpPr>
      <dsp:spPr>
        <a:xfrm>
          <a:off x="866057" y="1369087"/>
          <a:ext cx="3926427" cy="3685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080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Республики Казахстан</a:t>
          </a:r>
          <a:endParaRPr lang="ru-RU" sz="1800" kern="1200" dirty="0"/>
        </a:p>
      </dsp:txBody>
      <dsp:txXfrm>
        <a:off x="866057" y="1369087"/>
        <a:ext cx="3926427" cy="368574"/>
      </dsp:txXfrm>
    </dsp:sp>
    <dsp:sp modelId="{902529FF-1DC3-4FE8-AD46-DA4BAF6E7779}">
      <dsp:nvSpPr>
        <dsp:cNvPr id="0" name=""/>
        <dsp:cNvSpPr/>
      </dsp:nvSpPr>
      <dsp:spPr>
        <a:xfrm>
          <a:off x="768809" y="1190562"/>
          <a:ext cx="848171" cy="44290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EB8D3-1D09-45F4-B489-AD684257DB1A}">
      <dsp:nvSpPr>
        <dsp:cNvPr id="0" name=""/>
        <dsp:cNvSpPr/>
      </dsp:nvSpPr>
      <dsp:spPr>
        <a:xfrm>
          <a:off x="860710" y="2100801"/>
          <a:ext cx="3962962" cy="29094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080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Республики Кыргызстан</a:t>
          </a:r>
          <a:endParaRPr lang="ru-RU" sz="1800" kern="1200" dirty="0"/>
        </a:p>
      </dsp:txBody>
      <dsp:txXfrm>
        <a:off x="860710" y="2100801"/>
        <a:ext cx="3962962" cy="290944"/>
      </dsp:txXfrm>
    </dsp:sp>
    <dsp:sp modelId="{9761CF59-D367-44D4-9C30-FA143E0D7740}">
      <dsp:nvSpPr>
        <dsp:cNvPr id="0" name=""/>
        <dsp:cNvSpPr/>
      </dsp:nvSpPr>
      <dsp:spPr>
        <a:xfrm>
          <a:off x="768547" y="1908961"/>
          <a:ext cx="826239" cy="4639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7086B-1546-4BA1-9074-73E310FE93B1}">
      <dsp:nvSpPr>
        <dsp:cNvPr id="0" name=""/>
        <dsp:cNvSpPr/>
      </dsp:nvSpPr>
      <dsp:spPr>
        <a:xfrm>
          <a:off x="129492" y="663710"/>
          <a:ext cx="3873795" cy="34659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318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Республики Таджикистан</a:t>
          </a:r>
          <a:endParaRPr lang="ru-RU" sz="1800" kern="1200" dirty="0"/>
        </a:p>
      </dsp:txBody>
      <dsp:txXfrm>
        <a:off x="129492" y="663710"/>
        <a:ext cx="3873795" cy="346593"/>
      </dsp:txXfrm>
    </dsp:sp>
    <dsp:sp modelId="{7EF61DC0-BDDA-4E73-BC3B-FB3F955E66F8}">
      <dsp:nvSpPr>
        <dsp:cNvPr id="0" name=""/>
        <dsp:cNvSpPr/>
      </dsp:nvSpPr>
      <dsp:spPr>
        <a:xfrm>
          <a:off x="0" y="433079"/>
          <a:ext cx="833084" cy="5101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E88C0B-E1FA-436E-9E2C-D09CA9C38CF7}">
      <dsp:nvSpPr>
        <dsp:cNvPr id="0" name=""/>
        <dsp:cNvSpPr/>
      </dsp:nvSpPr>
      <dsp:spPr>
        <a:xfrm>
          <a:off x="138025" y="1460367"/>
          <a:ext cx="3865262" cy="32722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318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Республики Туркменистан</a:t>
          </a:r>
          <a:endParaRPr lang="ru-RU" sz="1800" kern="1200" dirty="0"/>
        </a:p>
      </dsp:txBody>
      <dsp:txXfrm>
        <a:off x="138025" y="1460367"/>
        <a:ext cx="3865262" cy="327225"/>
      </dsp:txXfrm>
    </dsp:sp>
    <dsp:sp modelId="{270C86AD-A2E5-466C-9270-E22282EE42E3}">
      <dsp:nvSpPr>
        <dsp:cNvPr id="0" name=""/>
        <dsp:cNvSpPr/>
      </dsp:nvSpPr>
      <dsp:spPr>
        <a:xfrm>
          <a:off x="0" y="1129220"/>
          <a:ext cx="834101" cy="52587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51BFD-971B-4758-9343-2C87896DF587}">
      <dsp:nvSpPr>
        <dsp:cNvPr id="0" name=""/>
        <dsp:cNvSpPr/>
      </dsp:nvSpPr>
      <dsp:spPr>
        <a:xfrm>
          <a:off x="166481" y="2260677"/>
          <a:ext cx="3836806" cy="2951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318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Республики Узбекистан</a:t>
          </a:r>
          <a:endParaRPr lang="ru-RU" sz="1800" kern="1200" dirty="0"/>
        </a:p>
      </dsp:txBody>
      <dsp:txXfrm>
        <a:off x="166481" y="2260677"/>
        <a:ext cx="3836806" cy="295167"/>
      </dsp:txXfrm>
    </dsp:sp>
    <dsp:sp modelId="{415F69A9-F44D-48B1-9D0C-5272A776835F}">
      <dsp:nvSpPr>
        <dsp:cNvPr id="0" name=""/>
        <dsp:cNvSpPr/>
      </dsp:nvSpPr>
      <dsp:spPr>
        <a:xfrm>
          <a:off x="0" y="1921799"/>
          <a:ext cx="819077" cy="5325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7F996-A958-4621-9A82-0337079AA46E}">
      <dsp:nvSpPr>
        <dsp:cNvPr id="0" name=""/>
        <dsp:cNvSpPr/>
      </dsp:nvSpPr>
      <dsp:spPr>
        <a:xfrm>
          <a:off x="3387326" y="0"/>
          <a:ext cx="1735588" cy="11570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Персонал диппредставительства</a:t>
          </a:r>
          <a:endParaRPr lang="ru-RU" sz="2000" kern="1200" dirty="0"/>
        </a:p>
      </dsp:txBody>
      <dsp:txXfrm>
        <a:off x="3421215" y="33889"/>
        <a:ext cx="1667810" cy="1089280"/>
      </dsp:txXfrm>
    </dsp:sp>
    <dsp:sp modelId="{1B5C9EC9-AB88-4F47-A1B3-83EEB376AC33}">
      <dsp:nvSpPr>
        <dsp:cNvPr id="0" name=""/>
        <dsp:cNvSpPr/>
      </dsp:nvSpPr>
      <dsp:spPr>
        <a:xfrm>
          <a:off x="1998855" y="1157058"/>
          <a:ext cx="2256264" cy="462823"/>
        </a:xfrm>
        <a:custGeom>
          <a:avLst/>
          <a:gdLst/>
          <a:ahLst/>
          <a:cxnLst/>
          <a:rect l="0" t="0" r="0" b="0"/>
          <a:pathLst>
            <a:path>
              <a:moveTo>
                <a:pt x="2256264" y="0"/>
              </a:moveTo>
              <a:lnTo>
                <a:pt x="2256264" y="231411"/>
              </a:lnTo>
              <a:lnTo>
                <a:pt x="0" y="231411"/>
              </a:lnTo>
              <a:lnTo>
                <a:pt x="0" y="46282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99FAC-ECD3-41EB-BE6F-1F02CFC82C96}">
      <dsp:nvSpPr>
        <dsp:cNvPr id="0" name=""/>
        <dsp:cNvSpPr/>
      </dsp:nvSpPr>
      <dsp:spPr>
        <a:xfrm>
          <a:off x="1131061" y="1619882"/>
          <a:ext cx="1735588" cy="11570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Дипломаты  (сотрудники МИД)</a:t>
          </a:r>
          <a:endParaRPr lang="ru-RU" sz="1800" kern="1200" dirty="0"/>
        </a:p>
      </dsp:txBody>
      <dsp:txXfrm>
        <a:off x="1164950" y="1653771"/>
        <a:ext cx="1667810" cy="1089280"/>
      </dsp:txXfrm>
    </dsp:sp>
    <dsp:sp modelId="{50201CEB-F27D-4FDA-9263-BD6AB3624C71}">
      <dsp:nvSpPr>
        <dsp:cNvPr id="0" name=""/>
        <dsp:cNvSpPr/>
      </dsp:nvSpPr>
      <dsp:spPr>
        <a:xfrm>
          <a:off x="870722" y="2776941"/>
          <a:ext cx="1128132" cy="462823"/>
        </a:xfrm>
        <a:custGeom>
          <a:avLst/>
          <a:gdLst/>
          <a:ahLst/>
          <a:cxnLst/>
          <a:rect l="0" t="0" r="0" b="0"/>
          <a:pathLst>
            <a:path>
              <a:moveTo>
                <a:pt x="1128132" y="0"/>
              </a:moveTo>
              <a:lnTo>
                <a:pt x="1128132" y="231411"/>
              </a:lnTo>
              <a:lnTo>
                <a:pt x="0" y="231411"/>
              </a:lnTo>
              <a:lnTo>
                <a:pt x="0" y="462823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7DBC34-A073-46E0-9397-DDC0258D609E}">
      <dsp:nvSpPr>
        <dsp:cNvPr id="0" name=""/>
        <dsp:cNvSpPr/>
      </dsp:nvSpPr>
      <dsp:spPr>
        <a:xfrm>
          <a:off x="2928" y="3239764"/>
          <a:ext cx="1735588" cy="11570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Военные, военно-морские, военно-воздушные атташе, а также их помощники</a:t>
          </a:r>
          <a:endParaRPr lang="ru-RU" sz="1400" kern="1200" dirty="0"/>
        </a:p>
      </dsp:txBody>
      <dsp:txXfrm>
        <a:off x="36817" y="3273653"/>
        <a:ext cx="1667810" cy="1089280"/>
      </dsp:txXfrm>
    </dsp:sp>
    <dsp:sp modelId="{37AF18B3-2751-45B7-A4B8-8773FF2EED1F}">
      <dsp:nvSpPr>
        <dsp:cNvPr id="0" name=""/>
        <dsp:cNvSpPr/>
      </dsp:nvSpPr>
      <dsp:spPr>
        <a:xfrm>
          <a:off x="1998855" y="2776941"/>
          <a:ext cx="1128132" cy="4628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411"/>
              </a:lnTo>
              <a:lnTo>
                <a:pt x="1128132" y="231411"/>
              </a:lnTo>
              <a:lnTo>
                <a:pt x="1128132" y="462823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3E322B-3C42-473C-90E1-ADF7CCAA9B11}">
      <dsp:nvSpPr>
        <dsp:cNvPr id="0" name=""/>
        <dsp:cNvSpPr/>
      </dsp:nvSpPr>
      <dsp:spPr>
        <a:xfrm>
          <a:off x="2259193" y="3239764"/>
          <a:ext cx="1735588" cy="11570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rnd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Лица, командируемые в посольство по линии других государственных ведомств </a:t>
          </a:r>
          <a:endParaRPr lang="ru-RU" sz="1400" kern="1200" dirty="0"/>
        </a:p>
      </dsp:txBody>
      <dsp:txXfrm>
        <a:off x="2293082" y="3273653"/>
        <a:ext cx="1667810" cy="1089280"/>
      </dsp:txXfrm>
    </dsp:sp>
    <dsp:sp modelId="{4D219BBD-08C5-41BE-9A00-DB85647F1ED3}">
      <dsp:nvSpPr>
        <dsp:cNvPr id="0" name=""/>
        <dsp:cNvSpPr/>
      </dsp:nvSpPr>
      <dsp:spPr>
        <a:xfrm>
          <a:off x="4209400" y="1157058"/>
          <a:ext cx="91440" cy="4628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282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C82376-5C28-4073-9862-D246645EB1D5}">
      <dsp:nvSpPr>
        <dsp:cNvPr id="0" name=""/>
        <dsp:cNvSpPr/>
      </dsp:nvSpPr>
      <dsp:spPr>
        <a:xfrm>
          <a:off x="3387326" y="1619882"/>
          <a:ext cx="1735588" cy="11570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Административно-технический персонал</a:t>
          </a:r>
          <a:endParaRPr lang="ru-RU" sz="1800" kern="1200" dirty="0"/>
        </a:p>
      </dsp:txBody>
      <dsp:txXfrm>
        <a:off x="3421215" y="1653771"/>
        <a:ext cx="1667810" cy="1089280"/>
      </dsp:txXfrm>
    </dsp:sp>
    <dsp:sp modelId="{B39F2DCF-12E1-4237-A0D5-D6AEDC521BDA}">
      <dsp:nvSpPr>
        <dsp:cNvPr id="0" name=""/>
        <dsp:cNvSpPr/>
      </dsp:nvSpPr>
      <dsp:spPr>
        <a:xfrm>
          <a:off x="4255120" y="1157058"/>
          <a:ext cx="2256264" cy="4628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411"/>
              </a:lnTo>
              <a:lnTo>
                <a:pt x="2256264" y="231411"/>
              </a:lnTo>
              <a:lnTo>
                <a:pt x="2256264" y="46282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7DA86-6601-4AEF-87FF-7240B522C2BF}">
      <dsp:nvSpPr>
        <dsp:cNvPr id="0" name=""/>
        <dsp:cNvSpPr/>
      </dsp:nvSpPr>
      <dsp:spPr>
        <a:xfrm>
          <a:off x="5643590" y="1619882"/>
          <a:ext cx="1735588" cy="11570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rnd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Обслуживающий персонал</a:t>
          </a:r>
          <a:endParaRPr lang="ru-RU" sz="1800" kern="1200" dirty="0"/>
        </a:p>
      </dsp:txBody>
      <dsp:txXfrm>
        <a:off x="5677479" y="1653771"/>
        <a:ext cx="1667810" cy="1089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1D921-7024-44F5-ADBA-415BEDBDC1FB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278D0-FCFC-41BB-9624-BA84BE025E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212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278D0-FCFC-41BB-9624-BA84BE025EC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090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278D0-FCFC-41BB-9624-BA84BE025EC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562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278D0-FCFC-41BB-9624-BA84BE025EC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222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8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508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3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208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76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13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457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0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30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01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520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454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167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803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091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484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5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0A7BDB1-C3C5-4908-B50E-035B56E58AB3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820213-392C-4E8D-B9CD-55508C97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23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0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9.png"/><Relationship Id="rId4" Type="http://schemas.openxmlformats.org/officeDocument/2006/relationships/diagramData" Target="../diagrams/data2.xml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41274" y="0"/>
            <a:ext cx="8574622" cy="3973965"/>
          </a:xfrm>
          <a:effectLst>
            <a:glow rad="101600">
              <a:schemeClr val="accent1">
                <a:lumMod val="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2800" dirty="0"/>
              <a:t>Институт права ВГУЭС</a:t>
            </a:r>
            <a:br>
              <a:rPr lang="ru-RU" sz="2800" dirty="0"/>
            </a:br>
            <a:r>
              <a:rPr lang="ru-RU" sz="2400" dirty="0"/>
              <a:t>Кафедра международных отношений и права</a:t>
            </a:r>
            <a:br>
              <a:rPr lang="ru-RU" sz="2400" dirty="0"/>
            </a:br>
            <a:r>
              <a:rPr lang="ru-RU" sz="2400" dirty="0"/>
              <a:t>Презентация лекции по курсу «Дипломатическая и консульская служба»</a:t>
            </a:r>
            <a:br>
              <a:rPr lang="ru-RU" sz="24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85678" y="5453850"/>
            <a:ext cx="6612673" cy="1404150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1900" dirty="0"/>
              <a:t>Сост. Абашева Е.А., 2020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65170" y="2968111"/>
            <a:ext cx="876699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 dirty="0" smtClean="0">
                <a:ln w="3175">
                  <a:solidFill>
                    <a:srgbClr val="174F8D"/>
                  </a:solidFill>
                  <a:prstDash val="solid"/>
                </a:ln>
                <a:solidFill>
                  <a:schemeClr val="tx2"/>
                </a:solidFill>
              </a:rPr>
              <a:t>Международно-правовые основы дипломатической</a:t>
            </a:r>
          </a:p>
          <a:p>
            <a:pPr algn="r"/>
            <a:r>
              <a:rPr lang="ru-RU" sz="2400" dirty="0" smtClean="0">
                <a:ln w="3175">
                  <a:solidFill>
                    <a:srgbClr val="174F8D"/>
                  </a:solidFill>
                  <a:prstDash val="solid"/>
                </a:ln>
                <a:solidFill>
                  <a:schemeClr val="tx2"/>
                </a:solidFill>
              </a:rPr>
              <a:t> деятельности</a:t>
            </a:r>
            <a:br>
              <a:rPr lang="ru-RU" sz="2400" dirty="0" smtClean="0">
                <a:ln w="3175">
                  <a:solidFill>
                    <a:srgbClr val="174F8D"/>
                  </a:solidFill>
                  <a:prstDash val="solid"/>
                </a:ln>
                <a:solidFill>
                  <a:schemeClr val="tx2"/>
                </a:solidFill>
              </a:rPr>
            </a:br>
            <a:r>
              <a:rPr lang="ru-RU" sz="2400" dirty="0" smtClean="0">
                <a:ln w="3175">
                  <a:solidFill>
                    <a:srgbClr val="174F8D"/>
                  </a:solidFill>
                  <a:prstDash val="solid"/>
                </a:ln>
                <a:solidFill>
                  <a:schemeClr val="tx2"/>
                </a:solidFill>
              </a:rPr>
              <a:t>ч.2</a:t>
            </a:r>
            <a:endParaRPr lang="ru-RU" sz="2400" dirty="0">
              <a:ln w="3175">
                <a:solidFill>
                  <a:srgbClr val="174F8D"/>
                </a:solidFill>
                <a:prstDash val="solid"/>
              </a:ln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80360" y="4622853"/>
            <a:ext cx="52355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sz="2400" dirty="0">
                <a:ln w="0">
                  <a:solidFill>
                    <a:srgbClr val="174F8D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Дипломатическое </a:t>
            </a:r>
            <a:r>
              <a:rPr lang="ru-RU" sz="2400" dirty="0" smtClean="0">
                <a:ln w="0">
                  <a:solidFill>
                    <a:srgbClr val="174F8D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представительство</a:t>
            </a:r>
          </a:p>
          <a:p>
            <a:pPr algn="r"/>
            <a:r>
              <a:rPr lang="ru-RU" sz="2400" dirty="0" smtClean="0">
                <a:ln w="0">
                  <a:solidFill>
                    <a:srgbClr val="174F8D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его глава</a:t>
            </a:r>
            <a:endParaRPr lang="ru-RU" sz="2400" dirty="0">
              <a:ln w="0">
                <a:solidFill>
                  <a:srgbClr val="174F8D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82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1130" y="261257"/>
            <a:ext cx="10018713" cy="805542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В Венской конвенции о дипломатических сношениях 1961 г установлено деление глав дипломатических представительств на три класса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11178" y="5895346"/>
            <a:ext cx="4607188" cy="847521"/>
          </a:xfrm>
        </p:spPr>
        <p:txBody>
          <a:bodyPr/>
          <a:lstStyle/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К концу ХХ века последние два класса глав диппредставительств почти перестали назначаться.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54920" y="1358209"/>
            <a:ext cx="5263446" cy="3894251"/>
          </a:xfrm>
        </p:spPr>
        <p:txBody>
          <a:bodyPr/>
          <a:lstStyle/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 Поскольку  государства обладают суверенным равенством, то и главы их диппредставительств, согласно Венской конвенции, равны между собой вне зависимости от класса.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  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Исключения составляют лишь различия, связанные с протокольным старшинством и вытекающими из этого вопросами дипломатического этикета.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   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Тот факт, что дипломатическое представительство учреждено со главе с дипломатом, имеющим тот или иной класс, может являться лишь показателем степени развитости и активности отношений между государствами.</a:t>
            </a: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47815321"/>
              </p:ext>
            </p:extLst>
          </p:nvPr>
        </p:nvGraphicFramePr>
        <p:xfrm>
          <a:off x="6518366" y="1331451"/>
          <a:ext cx="5371477" cy="2823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Объект 17"/>
          <p:cNvPicPr>
            <a:picLocks noGrp="1" noChangeAspect="1"/>
          </p:cNvPicPr>
          <p:nvPr>
            <p:ph sz="quarter" idx="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434" y="4049485"/>
            <a:ext cx="5149409" cy="2704011"/>
          </a:xfrm>
          <a:ln w="12700">
            <a:solidFill>
              <a:srgbClr val="174F8D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335037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800" y="496946"/>
            <a:ext cx="2573163" cy="509642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Нередко в практике дипломатической службы можно встретить </a:t>
            </a:r>
            <a:br>
              <a:rPr lang="ru-RU" sz="2400" dirty="0" smtClean="0"/>
            </a:br>
            <a:r>
              <a:rPr lang="ru-RU" sz="2400" b="1" i="1" dirty="0" smtClean="0">
                <a:ln w="3175" cmpd="sng">
                  <a:solidFill>
                    <a:srgbClr val="0070C0"/>
                  </a:solidFill>
                </a:ln>
              </a:rPr>
              <a:t>посла по совместитель</a:t>
            </a:r>
            <a:br>
              <a:rPr lang="ru-RU" sz="2400" b="1" i="1" dirty="0" smtClean="0">
                <a:ln w="3175" cmpd="sng">
                  <a:solidFill>
                    <a:srgbClr val="0070C0"/>
                  </a:solidFill>
                </a:ln>
              </a:rPr>
            </a:br>
            <a:r>
              <a:rPr lang="ru-RU" sz="2400" b="1" i="1" dirty="0" err="1" smtClean="0">
                <a:ln w="3175" cmpd="sng">
                  <a:solidFill>
                    <a:srgbClr val="0070C0"/>
                  </a:solidFill>
                </a:ln>
              </a:rPr>
              <a:t>ству</a:t>
            </a:r>
            <a:r>
              <a:rPr lang="ru-RU" sz="2400" b="1" i="1" dirty="0" smtClean="0">
                <a:ln w="3175" cmpd="sng">
                  <a:solidFill>
                    <a:srgbClr val="0070C0"/>
                  </a:solidFill>
                </a:ln>
              </a:rPr>
              <a:t>  </a:t>
            </a:r>
            <a:endParaRPr lang="ru-RU" sz="2400" b="1" i="1" dirty="0">
              <a:ln w="3175" cmpd="sng">
                <a:solidFill>
                  <a:srgbClr val="0070C0"/>
                </a:solidFill>
              </a:ln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4275929" y="538567"/>
            <a:ext cx="7953823" cy="6330859"/>
          </a:xfrm>
          <a:custGeom>
            <a:avLst/>
            <a:gdLst>
              <a:gd name="connsiteX0" fmla="*/ 0 w 8091331"/>
              <a:gd name="connsiteY0" fmla="*/ 3361116 h 6722231"/>
              <a:gd name="connsiteX1" fmla="*/ 1680558 w 8091331"/>
              <a:gd name="connsiteY1" fmla="*/ 2 h 6722231"/>
              <a:gd name="connsiteX2" fmla="*/ 6410773 w 8091331"/>
              <a:gd name="connsiteY2" fmla="*/ 2 h 6722231"/>
              <a:gd name="connsiteX3" fmla="*/ 8091331 w 8091331"/>
              <a:gd name="connsiteY3" fmla="*/ 3361116 h 6722231"/>
              <a:gd name="connsiteX4" fmla="*/ 6410773 w 8091331"/>
              <a:gd name="connsiteY4" fmla="*/ 6722229 h 6722231"/>
              <a:gd name="connsiteX5" fmla="*/ 1680558 w 8091331"/>
              <a:gd name="connsiteY5" fmla="*/ 6722229 h 6722231"/>
              <a:gd name="connsiteX6" fmla="*/ 0 w 8091331"/>
              <a:gd name="connsiteY6" fmla="*/ 3361116 h 6722231"/>
              <a:gd name="connsiteX0" fmla="*/ 0 w 8091331"/>
              <a:gd name="connsiteY0" fmla="*/ 3361114 h 6722227"/>
              <a:gd name="connsiteX1" fmla="*/ 1680558 w 8091331"/>
              <a:gd name="connsiteY1" fmla="*/ 0 h 6722227"/>
              <a:gd name="connsiteX2" fmla="*/ 7736653 w 8091331"/>
              <a:gd name="connsiteY2" fmla="*/ 0 h 6722227"/>
              <a:gd name="connsiteX3" fmla="*/ 8091331 w 8091331"/>
              <a:gd name="connsiteY3" fmla="*/ 3361114 h 6722227"/>
              <a:gd name="connsiteX4" fmla="*/ 6410773 w 8091331"/>
              <a:gd name="connsiteY4" fmla="*/ 6722227 h 6722227"/>
              <a:gd name="connsiteX5" fmla="*/ 1680558 w 8091331"/>
              <a:gd name="connsiteY5" fmla="*/ 6722227 h 6722227"/>
              <a:gd name="connsiteX6" fmla="*/ 0 w 8091331"/>
              <a:gd name="connsiteY6" fmla="*/ 3361114 h 6722227"/>
              <a:gd name="connsiteX0" fmla="*/ 0 w 7771291"/>
              <a:gd name="connsiteY0" fmla="*/ 3361114 h 6722227"/>
              <a:gd name="connsiteX1" fmla="*/ 1680558 w 7771291"/>
              <a:gd name="connsiteY1" fmla="*/ 0 h 6722227"/>
              <a:gd name="connsiteX2" fmla="*/ 7736653 w 7771291"/>
              <a:gd name="connsiteY2" fmla="*/ 0 h 6722227"/>
              <a:gd name="connsiteX3" fmla="*/ 7771291 w 7771291"/>
              <a:gd name="connsiteY3" fmla="*/ 3372544 h 6722227"/>
              <a:gd name="connsiteX4" fmla="*/ 6410773 w 7771291"/>
              <a:gd name="connsiteY4" fmla="*/ 6722227 h 6722227"/>
              <a:gd name="connsiteX5" fmla="*/ 1680558 w 7771291"/>
              <a:gd name="connsiteY5" fmla="*/ 6722227 h 6722227"/>
              <a:gd name="connsiteX6" fmla="*/ 0 w 7771291"/>
              <a:gd name="connsiteY6" fmla="*/ 3361114 h 6722227"/>
              <a:gd name="connsiteX0" fmla="*/ 0 w 7782373"/>
              <a:gd name="connsiteY0" fmla="*/ 3361114 h 6733657"/>
              <a:gd name="connsiteX1" fmla="*/ 1680558 w 7782373"/>
              <a:gd name="connsiteY1" fmla="*/ 0 h 6733657"/>
              <a:gd name="connsiteX2" fmla="*/ 7736653 w 7782373"/>
              <a:gd name="connsiteY2" fmla="*/ 0 h 6733657"/>
              <a:gd name="connsiteX3" fmla="*/ 7771291 w 7782373"/>
              <a:gd name="connsiteY3" fmla="*/ 3372544 h 6733657"/>
              <a:gd name="connsiteX4" fmla="*/ 7782373 w 7782373"/>
              <a:gd name="connsiteY4" fmla="*/ 6733657 h 6733657"/>
              <a:gd name="connsiteX5" fmla="*/ 1680558 w 7782373"/>
              <a:gd name="connsiteY5" fmla="*/ 6722227 h 6733657"/>
              <a:gd name="connsiteX6" fmla="*/ 0 w 7782373"/>
              <a:gd name="connsiteY6" fmla="*/ 3361114 h 6733657"/>
              <a:gd name="connsiteX0" fmla="*/ 0 w 7896673"/>
              <a:gd name="connsiteY0" fmla="*/ 4812724 h 6733657"/>
              <a:gd name="connsiteX1" fmla="*/ 1794858 w 7896673"/>
              <a:gd name="connsiteY1" fmla="*/ 0 h 6733657"/>
              <a:gd name="connsiteX2" fmla="*/ 7850953 w 7896673"/>
              <a:gd name="connsiteY2" fmla="*/ 0 h 6733657"/>
              <a:gd name="connsiteX3" fmla="*/ 7885591 w 7896673"/>
              <a:gd name="connsiteY3" fmla="*/ 3372544 h 6733657"/>
              <a:gd name="connsiteX4" fmla="*/ 7896673 w 7896673"/>
              <a:gd name="connsiteY4" fmla="*/ 6733657 h 6733657"/>
              <a:gd name="connsiteX5" fmla="*/ 1794858 w 7896673"/>
              <a:gd name="connsiteY5" fmla="*/ 6722227 h 6733657"/>
              <a:gd name="connsiteX6" fmla="*/ 0 w 7896673"/>
              <a:gd name="connsiteY6" fmla="*/ 4812724 h 6733657"/>
              <a:gd name="connsiteX0" fmla="*/ 0 w 7908103"/>
              <a:gd name="connsiteY0" fmla="*/ 4927024 h 6733657"/>
              <a:gd name="connsiteX1" fmla="*/ 1806288 w 7908103"/>
              <a:gd name="connsiteY1" fmla="*/ 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08103"/>
              <a:gd name="connsiteY0" fmla="*/ 4927024 h 6733657"/>
              <a:gd name="connsiteX1" fmla="*/ 1120488 w 7908103"/>
              <a:gd name="connsiteY1" fmla="*/ 3429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08103"/>
              <a:gd name="connsiteY0" fmla="*/ 4927024 h 6733657"/>
              <a:gd name="connsiteX1" fmla="*/ 857598 w 7908103"/>
              <a:gd name="connsiteY1" fmla="*/ 3429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08103"/>
              <a:gd name="connsiteY0" fmla="*/ 4927024 h 6733657"/>
              <a:gd name="connsiteX1" fmla="*/ 857598 w 7908103"/>
              <a:gd name="connsiteY1" fmla="*/ 1143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08103"/>
              <a:gd name="connsiteY0" fmla="*/ 4927024 h 6733657"/>
              <a:gd name="connsiteX1" fmla="*/ 811878 w 7908103"/>
              <a:gd name="connsiteY1" fmla="*/ 1143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08103"/>
              <a:gd name="connsiteY0" fmla="*/ 4927024 h 6733657"/>
              <a:gd name="connsiteX1" fmla="*/ 697578 w 7908103"/>
              <a:gd name="connsiteY1" fmla="*/ 1143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08103"/>
              <a:gd name="connsiteY0" fmla="*/ 4927024 h 6733657"/>
              <a:gd name="connsiteX1" fmla="*/ 731868 w 7908103"/>
              <a:gd name="connsiteY1" fmla="*/ 1143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08103"/>
              <a:gd name="connsiteY0" fmla="*/ 4927024 h 6733657"/>
              <a:gd name="connsiteX1" fmla="*/ 754728 w 7908103"/>
              <a:gd name="connsiteY1" fmla="*/ 1143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08103"/>
              <a:gd name="connsiteY0" fmla="*/ 4927024 h 6733657"/>
              <a:gd name="connsiteX1" fmla="*/ 766158 w 7908103"/>
              <a:gd name="connsiteY1" fmla="*/ 1143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08103"/>
              <a:gd name="connsiteY0" fmla="*/ 4927024 h 6733657"/>
              <a:gd name="connsiteX1" fmla="*/ 800448 w 7908103"/>
              <a:gd name="connsiteY1" fmla="*/ 11430 h 6733657"/>
              <a:gd name="connsiteX2" fmla="*/ 7862383 w 7908103"/>
              <a:gd name="connsiteY2" fmla="*/ 0 h 6733657"/>
              <a:gd name="connsiteX3" fmla="*/ 7897021 w 7908103"/>
              <a:gd name="connsiteY3" fmla="*/ 3372544 h 6733657"/>
              <a:gd name="connsiteX4" fmla="*/ 7908103 w 7908103"/>
              <a:gd name="connsiteY4" fmla="*/ 6733657 h 6733657"/>
              <a:gd name="connsiteX5" fmla="*/ 1806288 w 7908103"/>
              <a:gd name="connsiteY5" fmla="*/ 6722227 h 6733657"/>
              <a:gd name="connsiteX6" fmla="*/ 0 w 7908103"/>
              <a:gd name="connsiteY6" fmla="*/ 4927024 h 6733657"/>
              <a:gd name="connsiteX0" fmla="*/ 0 w 7953823"/>
              <a:gd name="connsiteY0" fmla="*/ 5178484 h 6733657"/>
              <a:gd name="connsiteX1" fmla="*/ 846168 w 7953823"/>
              <a:gd name="connsiteY1" fmla="*/ 11430 h 6733657"/>
              <a:gd name="connsiteX2" fmla="*/ 7908103 w 7953823"/>
              <a:gd name="connsiteY2" fmla="*/ 0 h 6733657"/>
              <a:gd name="connsiteX3" fmla="*/ 7942741 w 7953823"/>
              <a:gd name="connsiteY3" fmla="*/ 3372544 h 6733657"/>
              <a:gd name="connsiteX4" fmla="*/ 7953823 w 7953823"/>
              <a:gd name="connsiteY4" fmla="*/ 6733657 h 6733657"/>
              <a:gd name="connsiteX5" fmla="*/ 1852008 w 7953823"/>
              <a:gd name="connsiteY5" fmla="*/ 6722227 h 6733657"/>
              <a:gd name="connsiteX6" fmla="*/ 0 w 7953823"/>
              <a:gd name="connsiteY6" fmla="*/ 5178484 h 673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53823" h="6733657">
                <a:moveTo>
                  <a:pt x="0" y="5178484"/>
                </a:moveTo>
                <a:lnTo>
                  <a:pt x="846168" y="11430"/>
                </a:lnTo>
                <a:lnTo>
                  <a:pt x="7908103" y="0"/>
                </a:lnTo>
                <a:lnTo>
                  <a:pt x="7942741" y="3372544"/>
                </a:lnTo>
                <a:lnTo>
                  <a:pt x="7953823" y="6733657"/>
                </a:lnTo>
                <a:lnTo>
                  <a:pt x="1852008" y="6722227"/>
                </a:lnTo>
                <a:lnTo>
                  <a:pt x="0" y="5178484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5-конечная звезда 10"/>
          <p:cNvSpPr/>
          <p:nvPr/>
        </p:nvSpPr>
        <p:spPr>
          <a:xfrm>
            <a:off x="5091219" y="837164"/>
            <a:ext cx="217574" cy="228638"/>
          </a:xfrm>
          <a:prstGeom prst="star5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504787" y="267629"/>
            <a:ext cx="6244963" cy="1099841"/>
          </a:xfrm>
        </p:spPr>
        <p:txBody>
          <a:bodyPr>
            <a:noAutofit/>
          </a:bodyPr>
          <a:lstStyle/>
          <a:p>
            <a:pPr algn="r"/>
            <a:r>
              <a:rPr lang="ru-RU" sz="1400" dirty="0" smtClean="0"/>
              <a:t>                   </a:t>
            </a:r>
          </a:p>
          <a:p>
            <a:r>
              <a:rPr lang="ru-RU" sz="1400" dirty="0" smtClean="0"/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Как правило, это происходит в тех случаях, когда сотрудничество между государствами  практически отсутствует или является малоактивным.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922518" y="2050737"/>
            <a:ext cx="7269481" cy="1031198"/>
          </a:xfrm>
        </p:spPr>
        <p:txBody>
          <a:bodyPr>
            <a:noAutofit/>
          </a:bodyPr>
          <a:lstStyle/>
          <a:p>
            <a:r>
              <a:rPr lang="ru-RU" sz="1400" dirty="0" smtClean="0"/>
              <a:t>        </a:t>
            </a:r>
            <a:r>
              <a:rPr lang="ru-RU" sz="1600" dirty="0" smtClean="0">
                <a:solidFill>
                  <a:schemeClr val="bg1"/>
                </a:solidFill>
              </a:rPr>
              <a:t>Поскольку содержание диппредставительства за рубежом обходится государству весьма дорого, то во второй половине ХХ века некоторые страны, особенно небольшие, в целях экономии средств перешли к практике аккредитации послов по совместительству, т.е. не в одной, а в двух и даже нескольких  странах одновременно</a:t>
            </a:r>
            <a:r>
              <a:rPr lang="ru-RU" sz="1600" dirty="0" smtClean="0"/>
              <a:t>. </a:t>
            </a:r>
            <a:r>
              <a:rPr lang="ru-RU" sz="1600" dirty="0" smtClean="0">
                <a:solidFill>
                  <a:schemeClr val="bg1"/>
                </a:solidFill>
              </a:rPr>
              <a:t>Эта практика себя в основном оправдала.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10137" y="3288497"/>
            <a:ext cx="71129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400" b="0" cap="none" spc="0" dirty="0" smtClean="0">
                <a:ln w="0"/>
                <a:solidFill>
                  <a:schemeClr val="bg1"/>
                </a:solidFill>
              </a:rPr>
              <a:t> </a:t>
            </a:r>
            <a:r>
              <a:rPr lang="ru-RU" sz="1600" b="0" cap="none" spc="0" dirty="0" smtClean="0">
                <a:ln w="0"/>
                <a:solidFill>
                  <a:schemeClr val="bg1"/>
                </a:solidFill>
              </a:rPr>
              <a:t>Венская конвенция  о дипломатических сношениях  1961 г. допускает аккредитование дипломатического представителя по совместительству  в одной или в ряде стран</a:t>
            </a:r>
            <a:r>
              <a:rPr lang="ru-RU" sz="1600" b="0" cap="none" spc="0" dirty="0" smtClean="0">
                <a:ln w="0"/>
                <a:solidFill>
                  <a:schemeClr val="tx1"/>
                </a:solidFill>
              </a:rPr>
              <a:t>.  </a:t>
            </a:r>
            <a:endParaRPr lang="ru-RU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00600" y="4281551"/>
            <a:ext cx="73914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0" cap="none" spc="0" dirty="0" smtClean="0">
                <a:ln w="0"/>
                <a:solidFill>
                  <a:schemeClr val="bg1"/>
                </a:solidFill>
              </a:rPr>
              <a:t>В подобных случаях глава представительства имеет свою резиденцию  в столице одного   из государств, где он аккредитован. Постоянно работая в одной стране, он периодически выезжает в другие страны аккредитования, т.е. бывает там по мере необходимости.</a:t>
            </a:r>
            <a:endParaRPr lang="ru-RU" sz="1600" b="0" cap="none" spc="0" dirty="0">
              <a:ln w="0"/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999355" y="5545987"/>
            <a:ext cx="612376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dirty="0" smtClean="0">
                <a:ln w="0"/>
                <a:solidFill>
                  <a:schemeClr val="bg1"/>
                </a:solidFill>
              </a:rPr>
              <a:t>В стране аккредитации по совместительству может функционировать небольшой аппарат сотрудников во главе с временным поверенным в делах , однако гораздо чаще какой-либо постоянный персонал там отсутствует и офиса посольства не имеет</a:t>
            </a:r>
            <a:r>
              <a:rPr lang="ru-RU" sz="1400" dirty="0" smtClean="0">
                <a:ln w="0"/>
                <a:solidFill>
                  <a:schemeClr val="bg1"/>
                </a:solidFill>
              </a:rPr>
              <a:t>.</a:t>
            </a:r>
            <a:endParaRPr lang="ru-RU" sz="1400" b="0" cap="none" spc="0" dirty="0">
              <a:ln w="0"/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605" y="2135289"/>
            <a:ext cx="283063" cy="29971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004" y="3411492"/>
            <a:ext cx="276253" cy="29250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126" y="4820160"/>
            <a:ext cx="291209" cy="3083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793" y="5887009"/>
            <a:ext cx="293195" cy="31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4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5944" y="54592"/>
            <a:ext cx="6308958" cy="4347355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i="1" dirty="0" smtClean="0">
                <a:solidFill>
                  <a:srgbClr val="614E66"/>
                </a:solidFill>
              </a:rPr>
              <a:t/>
            </a:r>
            <a:br>
              <a:rPr lang="ru-RU" sz="3600" b="1" i="1" dirty="0" smtClean="0">
                <a:solidFill>
                  <a:srgbClr val="614E66"/>
                </a:solidFill>
              </a:rPr>
            </a:br>
            <a:r>
              <a:rPr lang="ru-RU" sz="3600" b="1" i="1" dirty="0">
                <a:solidFill>
                  <a:srgbClr val="614E66"/>
                </a:solidFill>
              </a:rPr>
              <a:t/>
            </a:r>
            <a:br>
              <a:rPr lang="ru-RU" sz="3600" b="1" i="1" dirty="0">
                <a:solidFill>
                  <a:srgbClr val="614E66"/>
                </a:solidFill>
              </a:rPr>
            </a:br>
            <a:r>
              <a:rPr lang="ru-RU" sz="3600" b="1" i="1" dirty="0" smtClean="0">
                <a:solidFill>
                  <a:srgbClr val="614E66"/>
                </a:solidFill>
              </a:rPr>
              <a:t/>
            </a:r>
            <a:br>
              <a:rPr lang="ru-RU" sz="3600" b="1" i="1" dirty="0" smtClean="0">
                <a:solidFill>
                  <a:srgbClr val="614E66"/>
                </a:solidFill>
              </a:rPr>
            </a:br>
            <a:r>
              <a:rPr lang="ru-RU" sz="3600" b="1" i="1" dirty="0">
                <a:solidFill>
                  <a:srgbClr val="614E66"/>
                </a:solidFill>
              </a:rPr>
              <a:t/>
            </a:r>
            <a:br>
              <a:rPr lang="ru-RU" sz="3600" b="1" i="1" dirty="0">
                <a:solidFill>
                  <a:srgbClr val="614E66"/>
                </a:solidFill>
              </a:rPr>
            </a:br>
            <a:r>
              <a:rPr lang="ru-RU" sz="3600" b="1" i="1" dirty="0" smtClean="0">
                <a:solidFill>
                  <a:srgbClr val="614E66"/>
                </a:solidFill>
              </a:rPr>
              <a:t/>
            </a:r>
            <a:br>
              <a:rPr lang="ru-RU" sz="3600" b="1" i="1" dirty="0" smtClean="0">
                <a:solidFill>
                  <a:srgbClr val="614E66"/>
                </a:solidFill>
              </a:rPr>
            </a:br>
            <a:r>
              <a:rPr lang="ru-RU" sz="3600" b="1" i="1" dirty="0" smtClean="0">
                <a:solidFill>
                  <a:srgbClr val="614E66"/>
                </a:solidFill>
              </a:rPr>
              <a:t>Кустовое посольство</a:t>
            </a:r>
            <a:r>
              <a:rPr lang="ru-RU" sz="3100" b="1" i="1" dirty="0" smtClean="0">
                <a:solidFill>
                  <a:srgbClr val="614E66"/>
                </a:solidFill>
              </a:rPr>
              <a:t/>
            </a:r>
            <a:br>
              <a:rPr lang="ru-RU" sz="3100" b="1" i="1" dirty="0" smtClean="0">
                <a:solidFill>
                  <a:srgbClr val="614E66"/>
                </a:solidFill>
              </a:rPr>
            </a:br>
            <a:r>
              <a:rPr lang="ru-RU" sz="2800" b="1" i="1" dirty="0" smtClean="0">
                <a:solidFill>
                  <a:srgbClr val="614E66"/>
                </a:solidFill>
              </a:rPr>
              <a:t/>
            </a:r>
            <a:br>
              <a:rPr lang="ru-RU" sz="2800" b="1" i="1" dirty="0" smtClean="0">
                <a:solidFill>
                  <a:srgbClr val="614E66"/>
                </a:solidFill>
              </a:rPr>
            </a:br>
            <a:r>
              <a:rPr lang="ru-RU" sz="2000" dirty="0" smtClean="0"/>
              <a:t>стали применять в последние годы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является усовершенствованным вариантом назначения посла по совместительству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применяется в целях экономии средств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 есть практика учреждения таких диппредставительств  Россией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i="1" dirty="0" smtClean="0">
                <a:solidFill>
                  <a:srgbClr val="614E66"/>
                </a:solidFill>
              </a:rPr>
              <a:t/>
            </a:r>
            <a:br>
              <a:rPr lang="ru-RU" sz="1800" b="1" i="1" dirty="0" smtClean="0">
                <a:solidFill>
                  <a:srgbClr val="614E66"/>
                </a:solidFill>
              </a:rPr>
            </a:br>
            <a:r>
              <a:rPr lang="ru-RU" sz="2800" b="1" i="1" dirty="0" smtClean="0">
                <a:solidFill>
                  <a:srgbClr val="614E66"/>
                </a:solidFill>
              </a:rPr>
              <a:t/>
            </a:r>
            <a:br>
              <a:rPr lang="ru-RU" sz="2800" b="1" i="1" dirty="0" smtClean="0">
                <a:solidFill>
                  <a:srgbClr val="614E66"/>
                </a:solidFill>
              </a:rPr>
            </a:br>
            <a:endParaRPr lang="ru-RU" sz="2800" b="1" i="1" dirty="0">
              <a:solidFill>
                <a:srgbClr val="614E66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192" y="3347741"/>
            <a:ext cx="6240462" cy="351025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12089" y="1109132"/>
            <a:ext cx="2671686" cy="5748868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/>
              <a:t>Смысл такой практики в том, что посольство базируется в одной, как правило, наиболее влиятельной или наиболее удобной стране региона, но обслуживает сразу </a:t>
            </a:r>
            <a:r>
              <a:rPr lang="ru-RU" sz="1800" b="1" dirty="0" smtClean="0"/>
              <a:t>ряд государств, расположенных по соседству</a:t>
            </a:r>
            <a:r>
              <a:rPr lang="ru-RU" sz="1800" dirty="0" smtClean="0"/>
              <a:t>. </a:t>
            </a:r>
          </a:p>
          <a:p>
            <a:pPr algn="r"/>
            <a:endParaRPr lang="ru-RU" sz="1800" dirty="0" smtClean="0"/>
          </a:p>
          <a:p>
            <a:pPr algn="r"/>
            <a:r>
              <a:rPr lang="ru-RU" sz="1800" dirty="0" smtClean="0"/>
              <a:t>Посол, возглавляющий такое «кустовое посольство», аккредитуется в других государствах по совместительству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4-конечная звезда 2"/>
          <p:cNvSpPr/>
          <p:nvPr/>
        </p:nvSpPr>
        <p:spPr>
          <a:xfrm>
            <a:off x="7787207" y="975075"/>
            <a:ext cx="156116" cy="13381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031" y="2842972"/>
            <a:ext cx="223502" cy="1862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291" y="2331084"/>
            <a:ext cx="232043" cy="1933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399" y="1514915"/>
            <a:ext cx="223502" cy="18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1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8" b="11158"/>
          <a:stretch>
            <a:fillRect/>
          </a:stretch>
        </p:blipFill>
        <p:spPr>
          <a:xfrm>
            <a:off x="1520283" y="1008774"/>
            <a:ext cx="4114800" cy="1761892"/>
          </a:xfrm>
          <a:ln w="28575">
            <a:solidFill>
              <a:schemeClr val="tx2">
                <a:lumMod val="50000"/>
                <a:lumOff val="50000"/>
              </a:schemeClr>
            </a:solidFill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15266310"/>
              </p:ext>
            </p:extLst>
          </p:nvPr>
        </p:nvGraphicFramePr>
        <p:xfrm>
          <a:off x="1520283" y="2683176"/>
          <a:ext cx="4114800" cy="3479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" t="1198" r="743" b="3192"/>
          <a:stretch/>
        </p:blipFill>
        <p:spPr>
          <a:xfrm>
            <a:off x="5622427" y="820921"/>
            <a:ext cx="6541477" cy="53414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>
                <a:lumMod val="50000"/>
                <a:lumOff val="50000"/>
              </a:schemeClr>
            </a:solidFill>
          </a:ln>
        </p:spPr>
      </p:pic>
      <p:sp>
        <p:nvSpPr>
          <p:cNvPr id="13" name="Крест 12"/>
          <p:cNvSpPr/>
          <p:nvPr/>
        </p:nvSpPr>
        <p:spPr>
          <a:xfrm>
            <a:off x="3467384" y="4346842"/>
            <a:ext cx="220598" cy="223024"/>
          </a:xfrm>
          <a:prstGeom prst="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Крест 15"/>
          <p:cNvSpPr/>
          <p:nvPr/>
        </p:nvSpPr>
        <p:spPr>
          <a:xfrm>
            <a:off x="2061759" y="4346842"/>
            <a:ext cx="220598" cy="223024"/>
          </a:xfrm>
          <a:prstGeom prst="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282777" y="0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Пример 1</a:t>
            </a:r>
            <a:endParaRPr lang="ru-RU" sz="1400" dirty="0"/>
          </a:p>
        </p:txBody>
      </p:sp>
      <p:sp>
        <p:nvSpPr>
          <p:cNvPr id="9" name="Крест 8"/>
          <p:cNvSpPr/>
          <p:nvPr/>
        </p:nvSpPr>
        <p:spPr>
          <a:xfrm>
            <a:off x="4888449" y="4363156"/>
            <a:ext cx="220598" cy="223024"/>
          </a:xfrm>
          <a:prstGeom prst="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19758" y="4855987"/>
            <a:ext cx="547626" cy="2738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860" y="4891015"/>
            <a:ext cx="415676" cy="2501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32" y="4885029"/>
            <a:ext cx="512322" cy="25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2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7717" y="656860"/>
            <a:ext cx="6527696" cy="716967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n w="3175" cmpd="sng">
                  <a:solidFill>
                    <a:schemeClr val="tx2">
                      <a:lumMod val="50000"/>
                      <a:lumOff val="50000"/>
                    </a:schemeClr>
                  </a:solidFill>
                </a:ln>
              </a:rPr>
              <a:t>Посол Королевства Дании в Москве является также послом:</a:t>
            </a:r>
            <a:endParaRPr lang="ru-RU" dirty="0">
              <a:ln w="3175" cmpd="sng">
                <a:solidFill>
                  <a:schemeClr val="tx2">
                    <a:lumMod val="50000"/>
                    <a:lumOff val="50000"/>
                  </a:schemeClr>
                </a:solidFill>
              </a:ln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752" y="2754352"/>
            <a:ext cx="6047678" cy="38025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49877" y="2066073"/>
            <a:ext cx="4852553" cy="89210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ru-RU" sz="7200" dirty="0" smtClean="0"/>
              <a:t>Дипломатическим отношениям России и Дании 525 лет</a:t>
            </a:r>
            <a:r>
              <a:rPr lang="ru-RU" sz="1800" dirty="0" smtClean="0"/>
              <a:t>.</a:t>
            </a:r>
          </a:p>
          <a:p>
            <a:pPr algn="r"/>
            <a:endParaRPr lang="ru-RU" dirty="0" smtClean="0"/>
          </a:p>
          <a:p>
            <a:pPr algn="r"/>
            <a:r>
              <a:rPr lang="ru-RU" sz="5600" dirty="0" smtClean="0"/>
              <a:t>Здание посольства Дании в Москве</a:t>
            </a:r>
            <a:endParaRPr lang="ru-RU" sz="56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80684818"/>
              </p:ext>
            </p:extLst>
          </p:nvPr>
        </p:nvGraphicFramePr>
        <p:xfrm>
          <a:off x="915649" y="1430144"/>
          <a:ext cx="5127083" cy="2648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197676759"/>
              </p:ext>
            </p:extLst>
          </p:nvPr>
        </p:nvGraphicFramePr>
        <p:xfrm>
          <a:off x="1672683" y="3630342"/>
          <a:ext cx="4003288" cy="3007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129890" y="169552"/>
            <a:ext cx="872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Пример 2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1414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1566" y="139390"/>
            <a:ext cx="9926442" cy="1176454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Согласно Венской конвенции о дипломатических сношениях 1961 года государство пребывания может устанавливать ограничения по численному составу работников иностранного диппредставительства.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84866" y="1657812"/>
            <a:ext cx="9523142" cy="4906537"/>
          </a:xfrm>
        </p:spPr>
        <p:txBody>
          <a:bodyPr>
            <a:normAutofit/>
          </a:bodyPr>
          <a:lstStyle/>
          <a:p>
            <a:endParaRPr lang="ru-RU" sz="1600" dirty="0"/>
          </a:p>
        </p:txBody>
      </p:sp>
      <p:sp>
        <p:nvSpPr>
          <p:cNvPr id="4" name="Шестиугольник 3"/>
          <p:cNvSpPr/>
          <p:nvPr/>
        </p:nvSpPr>
        <p:spPr>
          <a:xfrm>
            <a:off x="1719145" y="1315844"/>
            <a:ext cx="10372494" cy="5423207"/>
          </a:xfrm>
          <a:custGeom>
            <a:avLst/>
            <a:gdLst>
              <a:gd name="connsiteX0" fmla="*/ 0 w 8474927"/>
              <a:gd name="connsiteY0" fmla="*/ 2672575 h 5345150"/>
              <a:gd name="connsiteX1" fmla="*/ 1336288 w 8474927"/>
              <a:gd name="connsiteY1" fmla="*/ 1 h 5345150"/>
              <a:gd name="connsiteX2" fmla="*/ 7138640 w 8474927"/>
              <a:gd name="connsiteY2" fmla="*/ 1 h 5345150"/>
              <a:gd name="connsiteX3" fmla="*/ 8474927 w 8474927"/>
              <a:gd name="connsiteY3" fmla="*/ 2672575 h 5345150"/>
              <a:gd name="connsiteX4" fmla="*/ 7138640 w 8474927"/>
              <a:gd name="connsiteY4" fmla="*/ 5345149 h 5345150"/>
              <a:gd name="connsiteX5" fmla="*/ 1336288 w 8474927"/>
              <a:gd name="connsiteY5" fmla="*/ 5345149 h 5345150"/>
              <a:gd name="connsiteX6" fmla="*/ 0 w 8474927"/>
              <a:gd name="connsiteY6" fmla="*/ 2672575 h 5345150"/>
              <a:gd name="connsiteX0" fmla="*/ 0 w 9210907"/>
              <a:gd name="connsiteY0" fmla="*/ 3787696 h 5345148"/>
              <a:gd name="connsiteX1" fmla="*/ 2072268 w 9210907"/>
              <a:gd name="connsiteY1" fmla="*/ 0 h 5345148"/>
              <a:gd name="connsiteX2" fmla="*/ 7874620 w 9210907"/>
              <a:gd name="connsiteY2" fmla="*/ 0 h 5345148"/>
              <a:gd name="connsiteX3" fmla="*/ 9210907 w 9210907"/>
              <a:gd name="connsiteY3" fmla="*/ 2672574 h 5345148"/>
              <a:gd name="connsiteX4" fmla="*/ 7874620 w 9210907"/>
              <a:gd name="connsiteY4" fmla="*/ 5345148 h 5345148"/>
              <a:gd name="connsiteX5" fmla="*/ 2072268 w 9210907"/>
              <a:gd name="connsiteY5" fmla="*/ 5345148 h 5345148"/>
              <a:gd name="connsiteX6" fmla="*/ 0 w 9210907"/>
              <a:gd name="connsiteY6" fmla="*/ 3787696 h 5345148"/>
              <a:gd name="connsiteX0" fmla="*/ 0 w 9210907"/>
              <a:gd name="connsiteY0" fmla="*/ 3787696 h 5501265"/>
              <a:gd name="connsiteX1" fmla="*/ 2072268 w 9210907"/>
              <a:gd name="connsiteY1" fmla="*/ 0 h 5501265"/>
              <a:gd name="connsiteX2" fmla="*/ 7874620 w 9210907"/>
              <a:gd name="connsiteY2" fmla="*/ 0 h 5501265"/>
              <a:gd name="connsiteX3" fmla="*/ 9210907 w 9210907"/>
              <a:gd name="connsiteY3" fmla="*/ 2672574 h 5501265"/>
              <a:gd name="connsiteX4" fmla="*/ 7874620 w 9210907"/>
              <a:gd name="connsiteY4" fmla="*/ 5345148 h 5501265"/>
              <a:gd name="connsiteX5" fmla="*/ 1983059 w 9210907"/>
              <a:gd name="connsiteY5" fmla="*/ 5501265 h 5501265"/>
              <a:gd name="connsiteX6" fmla="*/ 0 w 9210907"/>
              <a:gd name="connsiteY6" fmla="*/ 3787696 h 5501265"/>
              <a:gd name="connsiteX0" fmla="*/ 0 w 10093713"/>
              <a:gd name="connsiteY0" fmla="*/ 3787696 h 5545870"/>
              <a:gd name="connsiteX1" fmla="*/ 2072268 w 10093713"/>
              <a:gd name="connsiteY1" fmla="*/ 0 h 5545870"/>
              <a:gd name="connsiteX2" fmla="*/ 7874620 w 10093713"/>
              <a:gd name="connsiteY2" fmla="*/ 0 h 5545870"/>
              <a:gd name="connsiteX3" fmla="*/ 9210907 w 10093713"/>
              <a:gd name="connsiteY3" fmla="*/ 2672574 h 5545870"/>
              <a:gd name="connsiteX4" fmla="*/ 10093713 w 10093713"/>
              <a:gd name="connsiteY4" fmla="*/ 5545870 h 5545870"/>
              <a:gd name="connsiteX5" fmla="*/ 1983059 w 10093713"/>
              <a:gd name="connsiteY5" fmla="*/ 5501265 h 5545870"/>
              <a:gd name="connsiteX6" fmla="*/ 0 w 10093713"/>
              <a:gd name="connsiteY6" fmla="*/ 3787696 h 5545870"/>
              <a:gd name="connsiteX0" fmla="*/ 0 w 10158761"/>
              <a:gd name="connsiteY0" fmla="*/ 3787696 h 5545870"/>
              <a:gd name="connsiteX1" fmla="*/ 2072268 w 10158761"/>
              <a:gd name="connsiteY1" fmla="*/ 0 h 5545870"/>
              <a:gd name="connsiteX2" fmla="*/ 7874620 w 10158761"/>
              <a:gd name="connsiteY2" fmla="*/ 0 h 5545870"/>
              <a:gd name="connsiteX3" fmla="*/ 10158761 w 10158761"/>
              <a:gd name="connsiteY3" fmla="*/ 2650272 h 5545870"/>
              <a:gd name="connsiteX4" fmla="*/ 10093713 w 10158761"/>
              <a:gd name="connsiteY4" fmla="*/ 5545870 h 5545870"/>
              <a:gd name="connsiteX5" fmla="*/ 1983059 w 10158761"/>
              <a:gd name="connsiteY5" fmla="*/ 5501265 h 5545870"/>
              <a:gd name="connsiteX6" fmla="*/ 0 w 10158761"/>
              <a:gd name="connsiteY6" fmla="*/ 3787696 h 5545870"/>
              <a:gd name="connsiteX0" fmla="*/ 0 w 10158761"/>
              <a:gd name="connsiteY0" fmla="*/ 3843452 h 5601626"/>
              <a:gd name="connsiteX1" fmla="*/ 2072268 w 10158761"/>
              <a:gd name="connsiteY1" fmla="*/ 55756 h 5601626"/>
              <a:gd name="connsiteX2" fmla="*/ 10127166 w 10158761"/>
              <a:gd name="connsiteY2" fmla="*/ 0 h 5601626"/>
              <a:gd name="connsiteX3" fmla="*/ 10158761 w 10158761"/>
              <a:gd name="connsiteY3" fmla="*/ 2706028 h 5601626"/>
              <a:gd name="connsiteX4" fmla="*/ 10093713 w 10158761"/>
              <a:gd name="connsiteY4" fmla="*/ 5601626 h 5601626"/>
              <a:gd name="connsiteX5" fmla="*/ 1983059 w 10158761"/>
              <a:gd name="connsiteY5" fmla="*/ 5557021 h 5601626"/>
              <a:gd name="connsiteX6" fmla="*/ 0 w 10158761"/>
              <a:gd name="connsiteY6" fmla="*/ 3843452 h 5601626"/>
              <a:gd name="connsiteX0" fmla="*/ 0 w 11028556"/>
              <a:gd name="connsiteY0" fmla="*/ 3821149 h 5601626"/>
              <a:gd name="connsiteX1" fmla="*/ 2942063 w 11028556"/>
              <a:gd name="connsiteY1" fmla="*/ 55756 h 5601626"/>
              <a:gd name="connsiteX2" fmla="*/ 10996961 w 11028556"/>
              <a:gd name="connsiteY2" fmla="*/ 0 h 5601626"/>
              <a:gd name="connsiteX3" fmla="*/ 11028556 w 11028556"/>
              <a:gd name="connsiteY3" fmla="*/ 2706028 h 5601626"/>
              <a:gd name="connsiteX4" fmla="*/ 10963508 w 11028556"/>
              <a:gd name="connsiteY4" fmla="*/ 5601626 h 5601626"/>
              <a:gd name="connsiteX5" fmla="*/ 2852854 w 11028556"/>
              <a:gd name="connsiteY5" fmla="*/ 5557021 h 5601626"/>
              <a:gd name="connsiteX6" fmla="*/ 0 w 11028556"/>
              <a:gd name="connsiteY6" fmla="*/ 3821149 h 5601626"/>
              <a:gd name="connsiteX0" fmla="*/ 0 w 11028556"/>
              <a:gd name="connsiteY0" fmla="*/ 3821149 h 5601626"/>
              <a:gd name="connsiteX1" fmla="*/ 2942063 w 11028556"/>
              <a:gd name="connsiteY1" fmla="*/ 55756 h 5601626"/>
              <a:gd name="connsiteX2" fmla="*/ 10996961 w 11028556"/>
              <a:gd name="connsiteY2" fmla="*/ 0 h 5601626"/>
              <a:gd name="connsiteX3" fmla="*/ 11028556 w 11028556"/>
              <a:gd name="connsiteY3" fmla="*/ 2706028 h 5601626"/>
              <a:gd name="connsiteX4" fmla="*/ 10963508 w 11028556"/>
              <a:gd name="connsiteY4" fmla="*/ 5601626 h 5601626"/>
              <a:gd name="connsiteX5" fmla="*/ 2150327 w 11028556"/>
              <a:gd name="connsiteY5" fmla="*/ 5557021 h 5601626"/>
              <a:gd name="connsiteX6" fmla="*/ 0 w 11028556"/>
              <a:gd name="connsiteY6" fmla="*/ 3821149 h 5601626"/>
              <a:gd name="connsiteX0" fmla="*/ 0 w 11028556"/>
              <a:gd name="connsiteY0" fmla="*/ 3821149 h 5601626"/>
              <a:gd name="connsiteX1" fmla="*/ 656063 w 11028556"/>
              <a:gd name="connsiteY1" fmla="*/ 22302 h 5601626"/>
              <a:gd name="connsiteX2" fmla="*/ 10996961 w 11028556"/>
              <a:gd name="connsiteY2" fmla="*/ 0 h 5601626"/>
              <a:gd name="connsiteX3" fmla="*/ 11028556 w 11028556"/>
              <a:gd name="connsiteY3" fmla="*/ 2706028 h 5601626"/>
              <a:gd name="connsiteX4" fmla="*/ 10963508 w 11028556"/>
              <a:gd name="connsiteY4" fmla="*/ 5601626 h 5601626"/>
              <a:gd name="connsiteX5" fmla="*/ 2150327 w 11028556"/>
              <a:gd name="connsiteY5" fmla="*/ 5557021 h 5601626"/>
              <a:gd name="connsiteX6" fmla="*/ 0 w 11028556"/>
              <a:gd name="connsiteY6" fmla="*/ 3821149 h 5601626"/>
              <a:gd name="connsiteX0" fmla="*/ 0 w 11028556"/>
              <a:gd name="connsiteY0" fmla="*/ 3821149 h 5601626"/>
              <a:gd name="connsiteX1" fmla="*/ 656063 w 11028556"/>
              <a:gd name="connsiteY1" fmla="*/ 22302 h 5601626"/>
              <a:gd name="connsiteX2" fmla="*/ 10996961 w 11028556"/>
              <a:gd name="connsiteY2" fmla="*/ 0 h 5601626"/>
              <a:gd name="connsiteX3" fmla="*/ 11028556 w 11028556"/>
              <a:gd name="connsiteY3" fmla="*/ 2706028 h 5601626"/>
              <a:gd name="connsiteX4" fmla="*/ 10963508 w 11028556"/>
              <a:gd name="connsiteY4" fmla="*/ 5601626 h 5601626"/>
              <a:gd name="connsiteX5" fmla="*/ 2150327 w 11028556"/>
              <a:gd name="connsiteY5" fmla="*/ 5557021 h 5601626"/>
              <a:gd name="connsiteX6" fmla="*/ 0 w 11028556"/>
              <a:gd name="connsiteY6" fmla="*/ 3821149 h 5601626"/>
              <a:gd name="connsiteX0" fmla="*/ 0 w 11028556"/>
              <a:gd name="connsiteY0" fmla="*/ 3821149 h 5601626"/>
              <a:gd name="connsiteX1" fmla="*/ 1113263 w 11028556"/>
              <a:gd name="connsiteY1" fmla="*/ 33453 h 5601626"/>
              <a:gd name="connsiteX2" fmla="*/ 10996961 w 11028556"/>
              <a:gd name="connsiteY2" fmla="*/ 0 h 5601626"/>
              <a:gd name="connsiteX3" fmla="*/ 11028556 w 11028556"/>
              <a:gd name="connsiteY3" fmla="*/ 2706028 h 5601626"/>
              <a:gd name="connsiteX4" fmla="*/ 10963508 w 11028556"/>
              <a:gd name="connsiteY4" fmla="*/ 5601626 h 5601626"/>
              <a:gd name="connsiteX5" fmla="*/ 2150327 w 11028556"/>
              <a:gd name="connsiteY5" fmla="*/ 5557021 h 5601626"/>
              <a:gd name="connsiteX6" fmla="*/ 0 w 11028556"/>
              <a:gd name="connsiteY6" fmla="*/ 3821149 h 5601626"/>
              <a:gd name="connsiteX0" fmla="*/ 0 w 10738624"/>
              <a:gd name="connsiteY0" fmla="*/ 3832300 h 5601626"/>
              <a:gd name="connsiteX1" fmla="*/ 823331 w 10738624"/>
              <a:gd name="connsiteY1" fmla="*/ 33453 h 5601626"/>
              <a:gd name="connsiteX2" fmla="*/ 10707029 w 10738624"/>
              <a:gd name="connsiteY2" fmla="*/ 0 h 5601626"/>
              <a:gd name="connsiteX3" fmla="*/ 10738624 w 10738624"/>
              <a:gd name="connsiteY3" fmla="*/ 2706028 h 5601626"/>
              <a:gd name="connsiteX4" fmla="*/ 10673576 w 10738624"/>
              <a:gd name="connsiteY4" fmla="*/ 5601626 h 5601626"/>
              <a:gd name="connsiteX5" fmla="*/ 1860395 w 10738624"/>
              <a:gd name="connsiteY5" fmla="*/ 5557021 h 5601626"/>
              <a:gd name="connsiteX6" fmla="*/ 0 w 10738624"/>
              <a:gd name="connsiteY6" fmla="*/ 3832300 h 5601626"/>
              <a:gd name="connsiteX0" fmla="*/ 0 w 10738624"/>
              <a:gd name="connsiteY0" fmla="*/ 3832300 h 5601626"/>
              <a:gd name="connsiteX1" fmla="*/ 823331 w 10738624"/>
              <a:gd name="connsiteY1" fmla="*/ 33453 h 5601626"/>
              <a:gd name="connsiteX2" fmla="*/ 10707029 w 10738624"/>
              <a:gd name="connsiteY2" fmla="*/ 0 h 5601626"/>
              <a:gd name="connsiteX3" fmla="*/ 10738624 w 10738624"/>
              <a:gd name="connsiteY3" fmla="*/ 2706028 h 5601626"/>
              <a:gd name="connsiteX4" fmla="*/ 10673576 w 10738624"/>
              <a:gd name="connsiteY4" fmla="*/ 5601626 h 5601626"/>
              <a:gd name="connsiteX5" fmla="*/ 2072268 w 10738624"/>
              <a:gd name="connsiteY5" fmla="*/ 5557021 h 5601626"/>
              <a:gd name="connsiteX6" fmla="*/ 0 w 10738624"/>
              <a:gd name="connsiteY6" fmla="*/ 3832300 h 5601626"/>
              <a:gd name="connsiteX0" fmla="*/ 0 w 10738624"/>
              <a:gd name="connsiteY0" fmla="*/ 3832300 h 5601626"/>
              <a:gd name="connsiteX1" fmla="*/ 823331 w 10738624"/>
              <a:gd name="connsiteY1" fmla="*/ 33453 h 5601626"/>
              <a:gd name="connsiteX2" fmla="*/ 10707029 w 10738624"/>
              <a:gd name="connsiteY2" fmla="*/ 0 h 5601626"/>
              <a:gd name="connsiteX3" fmla="*/ 10738624 w 10738624"/>
              <a:gd name="connsiteY3" fmla="*/ 2706028 h 5601626"/>
              <a:gd name="connsiteX4" fmla="*/ 10673576 w 10738624"/>
              <a:gd name="connsiteY4" fmla="*/ 5601626 h 5601626"/>
              <a:gd name="connsiteX5" fmla="*/ 2272990 w 10738624"/>
              <a:gd name="connsiteY5" fmla="*/ 5534718 h 5601626"/>
              <a:gd name="connsiteX6" fmla="*/ 0 w 10738624"/>
              <a:gd name="connsiteY6" fmla="*/ 3832300 h 5601626"/>
              <a:gd name="connsiteX0" fmla="*/ 0 w 10660566"/>
              <a:gd name="connsiteY0" fmla="*/ 3943812 h 5601626"/>
              <a:gd name="connsiteX1" fmla="*/ 745273 w 10660566"/>
              <a:gd name="connsiteY1" fmla="*/ 33453 h 5601626"/>
              <a:gd name="connsiteX2" fmla="*/ 10628971 w 10660566"/>
              <a:gd name="connsiteY2" fmla="*/ 0 h 5601626"/>
              <a:gd name="connsiteX3" fmla="*/ 10660566 w 10660566"/>
              <a:gd name="connsiteY3" fmla="*/ 2706028 h 5601626"/>
              <a:gd name="connsiteX4" fmla="*/ 10595518 w 10660566"/>
              <a:gd name="connsiteY4" fmla="*/ 5601626 h 5601626"/>
              <a:gd name="connsiteX5" fmla="*/ 2194932 w 10660566"/>
              <a:gd name="connsiteY5" fmla="*/ 5534718 h 5601626"/>
              <a:gd name="connsiteX6" fmla="*/ 0 w 10660566"/>
              <a:gd name="connsiteY6" fmla="*/ 3943812 h 5601626"/>
              <a:gd name="connsiteX0" fmla="*/ 0 w 10526751"/>
              <a:gd name="connsiteY0" fmla="*/ 3966115 h 5601626"/>
              <a:gd name="connsiteX1" fmla="*/ 611458 w 10526751"/>
              <a:gd name="connsiteY1" fmla="*/ 33453 h 5601626"/>
              <a:gd name="connsiteX2" fmla="*/ 10495156 w 10526751"/>
              <a:gd name="connsiteY2" fmla="*/ 0 h 5601626"/>
              <a:gd name="connsiteX3" fmla="*/ 10526751 w 10526751"/>
              <a:gd name="connsiteY3" fmla="*/ 2706028 h 5601626"/>
              <a:gd name="connsiteX4" fmla="*/ 10461703 w 10526751"/>
              <a:gd name="connsiteY4" fmla="*/ 5601626 h 5601626"/>
              <a:gd name="connsiteX5" fmla="*/ 2061117 w 10526751"/>
              <a:gd name="connsiteY5" fmla="*/ 5534718 h 5601626"/>
              <a:gd name="connsiteX6" fmla="*/ 0 w 10526751"/>
              <a:gd name="connsiteY6" fmla="*/ 3966115 h 5601626"/>
              <a:gd name="connsiteX0" fmla="*/ 0 w 10571356"/>
              <a:gd name="connsiteY0" fmla="*/ 3966115 h 5601626"/>
              <a:gd name="connsiteX1" fmla="*/ 656063 w 10571356"/>
              <a:gd name="connsiteY1" fmla="*/ 33453 h 5601626"/>
              <a:gd name="connsiteX2" fmla="*/ 10539761 w 10571356"/>
              <a:gd name="connsiteY2" fmla="*/ 0 h 5601626"/>
              <a:gd name="connsiteX3" fmla="*/ 10571356 w 10571356"/>
              <a:gd name="connsiteY3" fmla="*/ 2706028 h 5601626"/>
              <a:gd name="connsiteX4" fmla="*/ 10506308 w 10571356"/>
              <a:gd name="connsiteY4" fmla="*/ 5601626 h 5601626"/>
              <a:gd name="connsiteX5" fmla="*/ 2105722 w 10571356"/>
              <a:gd name="connsiteY5" fmla="*/ 5534718 h 5601626"/>
              <a:gd name="connsiteX6" fmla="*/ 0 w 10571356"/>
              <a:gd name="connsiteY6" fmla="*/ 3966115 h 5601626"/>
              <a:gd name="connsiteX0" fmla="*/ 0 w 10571356"/>
              <a:gd name="connsiteY0" fmla="*/ 3966115 h 5601626"/>
              <a:gd name="connsiteX1" fmla="*/ 656063 w 10571356"/>
              <a:gd name="connsiteY1" fmla="*/ 33453 h 5601626"/>
              <a:gd name="connsiteX2" fmla="*/ 10539761 w 10571356"/>
              <a:gd name="connsiteY2" fmla="*/ 0 h 5601626"/>
              <a:gd name="connsiteX3" fmla="*/ 10571356 w 10571356"/>
              <a:gd name="connsiteY3" fmla="*/ 2706028 h 5601626"/>
              <a:gd name="connsiteX4" fmla="*/ 10506308 w 10571356"/>
              <a:gd name="connsiteY4" fmla="*/ 5601626 h 5601626"/>
              <a:gd name="connsiteX5" fmla="*/ 1905000 w 10571356"/>
              <a:gd name="connsiteY5" fmla="*/ 5534718 h 5601626"/>
              <a:gd name="connsiteX6" fmla="*/ 0 w 10571356"/>
              <a:gd name="connsiteY6" fmla="*/ 3966115 h 5601626"/>
              <a:gd name="connsiteX0" fmla="*/ 0 w 10571356"/>
              <a:gd name="connsiteY0" fmla="*/ 3966115 h 5601626"/>
              <a:gd name="connsiteX1" fmla="*/ 656063 w 10571356"/>
              <a:gd name="connsiteY1" fmla="*/ 33453 h 5601626"/>
              <a:gd name="connsiteX2" fmla="*/ 10539761 w 10571356"/>
              <a:gd name="connsiteY2" fmla="*/ 0 h 5601626"/>
              <a:gd name="connsiteX3" fmla="*/ 10571356 w 10571356"/>
              <a:gd name="connsiteY3" fmla="*/ 2706028 h 5601626"/>
              <a:gd name="connsiteX4" fmla="*/ 10506308 w 10571356"/>
              <a:gd name="connsiteY4" fmla="*/ 5601626 h 5601626"/>
              <a:gd name="connsiteX5" fmla="*/ 1905000 w 10571356"/>
              <a:gd name="connsiteY5" fmla="*/ 5534718 h 5601626"/>
              <a:gd name="connsiteX6" fmla="*/ 0 w 10571356"/>
              <a:gd name="connsiteY6" fmla="*/ 3966115 h 5601626"/>
              <a:gd name="connsiteX0" fmla="*/ 0 w 10571356"/>
              <a:gd name="connsiteY0" fmla="*/ 4021871 h 5601626"/>
              <a:gd name="connsiteX1" fmla="*/ 656063 w 10571356"/>
              <a:gd name="connsiteY1" fmla="*/ 33453 h 5601626"/>
              <a:gd name="connsiteX2" fmla="*/ 10539761 w 10571356"/>
              <a:gd name="connsiteY2" fmla="*/ 0 h 5601626"/>
              <a:gd name="connsiteX3" fmla="*/ 10571356 w 10571356"/>
              <a:gd name="connsiteY3" fmla="*/ 2706028 h 5601626"/>
              <a:gd name="connsiteX4" fmla="*/ 10506308 w 10571356"/>
              <a:gd name="connsiteY4" fmla="*/ 5601626 h 5601626"/>
              <a:gd name="connsiteX5" fmla="*/ 1905000 w 10571356"/>
              <a:gd name="connsiteY5" fmla="*/ 5534718 h 5601626"/>
              <a:gd name="connsiteX6" fmla="*/ 0 w 10571356"/>
              <a:gd name="connsiteY6" fmla="*/ 4021871 h 5601626"/>
              <a:gd name="connsiteX0" fmla="*/ 0 w 10571356"/>
              <a:gd name="connsiteY0" fmla="*/ 4021871 h 5601626"/>
              <a:gd name="connsiteX1" fmla="*/ 656063 w 10571356"/>
              <a:gd name="connsiteY1" fmla="*/ 33453 h 5601626"/>
              <a:gd name="connsiteX2" fmla="*/ 10539761 w 10571356"/>
              <a:gd name="connsiteY2" fmla="*/ 0 h 5601626"/>
              <a:gd name="connsiteX3" fmla="*/ 10571356 w 10571356"/>
              <a:gd name="connsiteY3" fmla="*/ 2706028 h 5601626"/>
              <a:gd name="connsiteX4" fmla="*/ 10506308 w 10571356"/>
              <a:gd name="connsiteY4" fmla="*/ 5601626 h 5601626"/>
              <a:gd name="connsiteX5" fmla="*/ 2061117 w 10571356"/>
              <a:gd name="connsiteY5" fmla="*/ 5568172 h 5601626"/>
              <a:gd name="connsiteX6" fmla="*/ 0 w 10571356"/>
              <a:gd name="connsiteY6" fmla="*/ 4021871 h 5601626"/>
              <a:gd name="connsiteX0" fmla="*/ 0 w 10571356"/>
              <a:gd name="connsiteY0" fmla="*/ 4021871 h 5601626"/>
              <a:gd name="connsiteX1" fmla="*/ 656063 w 10571356"/>
              <a:gd name="connsiteY1" fmla="*/ 33453 h 5601626"/>
              <a:gd name="connsiteX2" fmla="*/ 10372493 w 10571356"/>
              <a:gd name="connsiteY2" fmla="*/ 0 h 5601626"/>
              <a:gd name="connsiteX3" fmla="*/ 10571356 w 10571356"/>
              <a:gd name="connsiteY3" fmla="*/ 2706028 h 5601626"/>
              <a:gd name="connsiteX4" fmla="*/ 10506308 w 10571356"/>
              <a:gd name="connsiteY4" fmla="*/ 5601626 h 5601626"/>
              <a:gd name="connsiteX5" fmla="*/ 2061117 w 10571356"/>
              <a:gd name="connsiteY5" fmla="*/ 5568172 h 5601626"/>
              <a:gd name="connsiteX6" fmla="*/ 0 w 10571356"/>
              <a:gd name="connsiteY6" fmla="*/ 4021871 h 5601626"/>
              <a:gd name="connsiteX0" fmla="*/ 0 w 10506308"/>
              <a:gd name="connsiteY0" fmla="*/ 4021871 h 5601626"/>
              <a:gd name="connsiteX1" fmla="*/ 656063 w 10506308"/>
              <a:gd name="connsiteY1" fmla="*/ 33453 h 5601626"/>
              <a:gd name="connsiteX2" fmla="*/ 10372493 w 10506308"/>
              <a:gd name="connsiteY2" fmla="*/ 0 h 5601626"/>
              <a:gd name="connsiteX3" fmla="*/ 10426390 w 10506308"/>
              <a:gd name="connsiteY3" fmla="*/ 2706028 h 5601626"/>
              <a:gd name="connsiteX4" fmla="*/ 10506308 w 10506308"/>
              <a:gd name="connsiteY4" fmla="*/ 5601626 h 5601626"/>
              <a:gd name="connsiteX5" fmla="*/ 2061117 w 10506308"/>
              <a:gd name="connsiteY5" fmla="*/ 5568172 h 5601626"/>
              <a:gd name="connsiteX6" fmla="*/ 0 w 10506308"/>
              <a:gd name="connsiteY6" fmla="*/ 4021871 h 5601626"/>
              <a:gd name="connsiteX0" fmla="*/ 0 w 10428250"/>
              <a:gd name="connsiteY0" fmla="*/ 4021871 h 5590475"/>
              <a:gd name="connsiteX1" fmla="*/ 656063 w 10428250"/>
              <a:gd name="connsiteY1" fmla="*/ 33453 h 5590475"/>
              <a:gd name="connsiteX2" fmla="*/ 10372493 w 10428250"/>
              <a:gd name="connsiteY2" fmla="*/ 0 h 5590475"/>
              <a:gd name="connsiteX3" fmla="*/ 10426390 w 10428250"/>
              <a:gd name="connsiteY3" fmla="*/ 2706028 h 5590475"/>
              <a:gd name="connsiteX4" fmla="*/ 10428250 w 10428250"/>
              <a:gd name="connsiteY4" fmla="*/ 5590475 h 5590475"/>
              <a:gd name="connsiteX5" fmla="*/ 2061117 w 10428250"/>
              <a:gd name="connsiteY5" fmla="*/ 5568172 h 5590475"/>
              <a:gd name="connsiteX6" fmla="*/ 0 w 10428250"/>
              <a:gd name="connsiteY6" fmla="*/ 4021871 h 5590475"/>
              <a:gd name="connsiteX0" fmla="*/ 0 w 10426390"/>
              <a:gd name="connsiteY0" fmla="*/ 4021871 h 5590475"/>
              <a:gd name="connsiteX1" fmla="*/ 656063 w 10426390"/>
              <a:gd name="connsiteY1" fmla="*/ 33453 h 5590475"/>
              <a:gd name="connsiteX2" fmla="*/ 10372493 w 10426390"/>
              <a:gd name="connsiteY2" fmla="*/ 0 h 5590475"/>
              <a:gd name="connsiteX3" fmla="*/ 10426390 w 10426390"/>
              <a:gd name="connsiteY3" fmla="*/ 2706028 h 5590475"/>
              <a:gd name="connsiteX4" fmla="*/ 10372494 w 10426390"/>
              <a:gd name="connsiteY4" fmla="*/ 5590475 h 5590475"/>
              <a:gd name="connsiteX5" fmla="*/ 2061117 w 10426390"/>
              <a:gd name="connsiteY5" fmla="*/ 5568172 h 5590475"/>
              <a:gd name="connsiteX6" fmla="*/ 0 w 10426390"/>
              <a:gd name="connsiteY6" fmla="*/ 4021871 h 5590475"/>
              <a:gd name="connsiteX0" fmla="*/ 0 w 10426390"/>
              <a:gd name="connsiteY0" fmla="*/ 4021871 h 5590475"/>
              <a:gd name="connsiteX1" fmla="*/ 656063 w 10426390"/>
              <a:gd name="connsiteY1" fmla="*/ 33453 h 5590475"/>
              <a:gd name="connsiteX2" fmla="*/ 10372493 w 10426390"/>
              <a:gd name="connsiteY2" fmla="*/ 0 h 5590475"/>
              <a:gd name="connsiteX3" fmla="*/ 10426390 w 10426390"/>
              <a:gd name="connsiteY3" fmla="*/ 2706028 h 5590475"/>
              <a:gd name="connsiteX4" fmla="*/ 10372494 w 10426390"/>
              <a:gd name="connsiteY4" fmla="*/ 5590475 h 5590475"/>
              <a:gd name="connsiteX5" fmla="*/ 2061117 w 10426390"/>
              <a:gd name="connsiteY5" fmla="*/ 5568172 h 5590475"/>
              <a:gd name="connsiteX6" fmla="*/ 0 w 10426390"/>
              <a:gd name="connsiteY6" fmla="*/ 4021871 h 5590475"/>
              <a:gd name="connsiteX0" fmla="*/ 0 w 10372494"/>
              <a:gd name="connsiteY0" fmla="*/ 4021871 h 5590475"/>
              <a:gd name="connsiteX1" fmla="*/ 656063 w 10372494"/>
              <a:gd name="connsiteY1" fmla="*/ 33453 h 5590475"/>
              <a:gd name="connsiteX2" fmla="*/ 10372493 w 10372494"/>
              <a:gd name="connsiteY2" fmla="*/ 0 h 5590475"/>
              <a:gd name="connsiteX3" fmla="*/ 10370634 w 10372494"/>
              <a:gd name="connsiteY3" fmla="*/ 2706028 h 5590475"/>
              <a:gd name="connsiteX4" fmla="*/ 10372494 w 10372494"/>
              <a:gd name="connsiteY4" fmla="*/ 5590475 h 5590475"/>
              <a:gd name="connsiteX5" fmla="*/ 2061117 w 10372494"/>
              <a:gd name="connsiteY5" fmla="*/ 5568172 h 5590475"/>
              <a:gd name="connsiteX6" fmla="*/ 0 w 10372494"/>
              <a:gd name="connsiteY6" fmla="*/ 4021871 h 5590475"/>
              <a:gd name="connsiteX0" fmla="*/ 0 w 10372494"/>
              <a:gd name="connsiteY0" fmla="*/ 4021871 h 5590475"/>
              <a:gd name="connsiteX1" fmla="*/ 656063 w 10372494"/>
              <a:gd name="connsiteY1" fmla="*/ 33453 h 5590475"/>
              <a:gd name="connsiteX2" fmla="*/ 10372493 w 10372494"/>
              <a:gd name="connsiteY2" fmla="*/ 0 h 5590475"/>
              <a:gd name="connsiteX3" fmla="*/ 10370634 w 10372494"/>
              <a:gd name="connsiteY3" fmla="*/ 2706028 h 5590475"/>
              <a:gd name="connsiteX4" fmla="*/ 10372494 w 10372494"/>
              <a:gd name="connsiteY4" fmla="*/ 5590475 h 5590475"/>
              <a:gd name="connsiteX5" fmla="*/ 2061117 w 10372494"/>
              <a:gd name="connsiteY5" fmla="*/ 5568172 h 5590475"/>
              <a:gd name="connsiteX6" fmla="*/ 0 w 10372494"/>
              <a:gd name="connsiteY6" fmla="*/ 4021871 h 559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72494" h="5590475">
                <a:moveTo>
                  <a:pt x="0" y="4021871"/>
                </a:moveTo>
                <a:lnTo>
                  <a:pt x="656063" y="33453"/>
                </a:lnTo>
                <a:lnTo>
                  <a:pt x="10372493" y="0"/>
                </a:lnTo>
                <a:cubicBezTo>
                  <a:pt x="10371873" y="902009"/>
                  <a:pt x="10371254" y="1804019"/>
                  <a:pt x="10370634" y="2706028"/>
                </a:cubicBezTo>
                <a:cubicBezTo>
                  <a:pt x="10374971" y="3667510"/>
                  <a:pt x="10357005" y="4628993"/>
                  <a:pt x="10372494" y="5590475"/>
                </a:cubicBezTo>
                <a:lnTo>
                  <a:pt x="2061117" y="5568172"/>
                </a:lnTo>
                <a:lnTo>
                  <a:pt x="0" y="4021871"/>
                </a:lnTo>
                <a:close/>
              </a:path>
            </a:pathLst>
          </a:custGeom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 smtClean="0"/>
              <a:t>В основном вопрос о численности сотрудников диппредставительства решается путем заключения </a:t>
            </a:r>
          </a:p>
          <a:p>
            <a:pPr algn="r"/>
            <a:r>
              <a:rPr lang="ru-RU" sz="1600" dirty="0" smtClean="0"/>
              <a:t> конкретного двустороннего соглашения, устанавливающую численную квоту на дипломатических и административно технических  сотрудников.</a:t>
            </a:r>
          </a:p>
          <a:p>
            <a:pPr algn="r"/>
            <a:endParaRPr lang="ru-RU" sz="1600" dirty="0" smtClean="0"/>
          </a:p>
          <a:p>
            <a:pPr algn="r"/>
            <a:endParaRPr lang="ru-RU" sz="1600" dirty="0" smtClean="0"/>
          </a:p>
          <a:p>
            <a:pPr algn="r"/>
            <a:endParaRPr lang="ru-RU" sz="1600" dirty="0"/>
          </a:p>
          <a:p>
            <a:pPr algn="r"/>
            <a:r>
              <a:rPr lang="ru-RU" sz="1600" dirty="0" smtClean="0"/>
              <a:t>Если такого соглашения стороны не подписали, то государство пребывания может предложит , чтобы </a:t>
            </a:r>
          </a:p>
          <a:p>
            <a:pPr algn="r"/>
            <a:r>
              <a:rPr lang="ru-RU" sz="1600" dirty="0" smtClean="0"/>
              <a:t>численность персонала иностранного представительства сохранялась в пределах , которые оно</a:t>
            </a:r>
          </a:p>
          <a:p>
            <a:pPr algn="r"/>
            <a:r>
              <a:rPr lang="ru-RU" sz="1600" dirty="0" smtClean="0"/>
              <a:t> считает разумным, исходя из потребностей этого представительства.</a:t>
            </a:r>
          </a:p>
          <a:p>
            <a:pPr algn="r"/>
            <a:endParaRPr lang="ru-RU" sz="1600" dirty="0" smtClean="0"/>
          </a:p>
          <a:p>
            <a:pPr algn="r"/>
            <a:r>
              <a:rPr lang="ru-RU" sz="1600" dirty="0" smtClean="0"/>
              <a:t>На практике данное положение Конвенции иногда приводит к тому, что принимающее государство в одностороннем порядке устанавливает квотные ограничения на численность сотрудников иностранного диппредставительства, желая, видимо, ограничить возможности его дипломатической активности.</a:t>
            </a:r>
          </a:p>
          <a:p>
            <a:pPr algn="r"/>
            <a:r>
              <a:rPr lang="ru-RU" sz="1600" dirty="0" smtClean="0"/>
              <a:t> </a:t>
            </a:r>
          </a:p>
          <a:p>
            <a:pPr algn="r"/>
            <a:r>
              <a:rPr lang="ru-RU" sz="1600" dirty="0" smtClean="0"/>
              <a:t>Руководствуясь принципом взаимности государство, направляющее дипломатическое представительство,</a:t>
            </a:r>
          </a:p>
          <a:p>
            <a:pPr algn="r"/>
            <a:r>
              <a:rPr lang="ru-RU" sz="1600" dirty="0" smtClean="0"/>
              <a:t> может в свою очередь также установить такого рода квотные ограничения для численности</a:t>
            </a:r>
          </a:p>
          <a:p>
            <a:pPr algn="r"/>
            <a:r>
              <a:rPr lang="ru-RU" sz="1600" dirty="0" smtClean="0"/>
              <a:t> работников диппредставительства принимающей стороны.</a:t>
            </a:r>
          </a:p>
          <a:p>
            <a:pPr algn="r"/>
            <a:r>
              <a:rPr lang="ru-RU" sz="1600" dirty="0" smtClean="0"/>
              <a:t> </a:t>
            </a:r>
          </a:p>
          <a:p>
            <a:pPr algn="r"/>
            <a:r>
              <a:rPr lang="ru-RU" sz="1600" dirty="0" smtClean="0"/>
              <a:t>В </a:t>
            </a:r>
            <a:r>
              <a:rPr lang="ru-RU" sz="1600" dirty="0"/>
              <a:t>основном Вопрос о численности сотрудников диппредставительства решается путем </a:t>
            </a:r>
            <a:endParaRPr lang="ru-RU" sz="1600" dirty="0" smtClean="0"/>
          </a:p>
          <a:p>
            <a:pPr algn="r"/>
            <a:r>
              <a:rPr lang="ru-RU" sz="1600" dirty="0" smtClean="0"/>
              <a:t>заключения  </a:t>
            </a:r>
            <a:r>
              <a:rPr lang="ru-RU" sz="1600" dirty="0"/>
              <a:t>конкретного двустороннего соглашения, устанавливающего численную квоту </a:t>
            </a:r>
            <a:endParaRPr lang="ru-RU" sz="1600" dirty="0" smtClean="0"/>
          </a:p>
          <a:p>
            <a:pPr algn="r"/>
            <a:r>
              <a:rPr lang="ru-RU" sz="1600" dirty="0" smtClean="0"/>
              <a:t> </a:t>
            </a:r>
            <a:r>
              <a:rPr lang="ru-RU" sz="1600" dirty="0"/>
              <a:t>на дипломатических и административно-технических сотрудников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88589" y="2166568"/>
            <a:ext cx="135216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50" dirty="0" smtClean="0">
                <a:ln w="952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Однако!</a:t>
            </a:r>
            <a:endParaRPr lang="ru-RU" sz="2400" b="1" cap="none" spc="50" dirty="0">
              <a:ln w="9525" cmpd="sng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838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09410" y="591015"/>
            <a:ext cx="5099732" cy="6301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0220" y="720090"/>
            <a:ext cx="4617720" cy="4800600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dirty="0" smtClean="0">
                <a:ln w="0">
                  <a:solidFill>
                    <a:srgbClr val="174F8D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Назначение посла. </a:t>
            </a:r>
            <a:br>
              <a:rPr lang="ru-RU" sz="2000" dirty="0" smtClean="0">
                <a:ln w="0">
                  <a:solidFill>
                    <a:srgbClr val="174F8D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1800" dirty="0" smtClean="0"/>
              <a:t>Издавна существует правило предварительного выяснения: будет ли конкретное лицо, предлагаемое на должность посла, принято в этом качестве без предубеждений и подозрений в стране пребывания.</a:t>
            </a:r>
            <a:br>
              <a:rPr lang="ru-RU" sz="1800" dirty="0" smtClean="0"/>
            </a:br>
            <a:r>
              <a:rPr lang="ru-RU" sz="1800" dirty="0" smtClean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dirty="0" smtClean="0"/>
              <a:t> Венской конвенцией предусматривается, что аккредитующее государство должно </a:t>
            </a:r>
            <a:r>
              <a:rPr lang="ru-RU" sz="1800" b="1" dirty="0" smtClean="0"/>
              <a:t>получить согласие  («агреман») </a:t>
            </a:r>
            <a:r>
              <a:rPr lang="ru-RU" sz="1800" dirty="0" smtClean="0"/>
              <a:t>правительства государства пребывания </a:t>
            </a:r>
            <a:r>
              <a:rPr lang="ru-RU" sz="1800" b="1" dirty="0" smtClean="0"/>
              <a:t>на назначение конкретного лица</a:t>
            </a:r>
            <a:r>
              <a:rPr lang="ru-RU" sz="1800" dirty="0" smtClean="0"/>
              <a:t>, которое оно предполагает аккредитовать как главу своего дипломатического ведомства в этом государстве.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Нота с просьбой об агремане отправляется в МИД страны пребывания. К ней прилагается краткая биографическая справка о кандидатуре нового посла ( </a:t>
            </a:r>
            <a:r>
              <a:rPr lang="en-US" sz="1800" dirty="0" smtClean="0"/>
              <a:t>Curriculum Vitae</a:t>
            </a:r>
            <a:r>
              <a:rPr lang="ru-RU" sz="1800" dirty="0" smtClean="0"/>
              <a:t> или </a:t>
            </a:r>
            <a:r>
              <a:rPr lang="en-US" sz="1800" dirty="0" smtClean="0"/>
              <a:t> CV</a:t>
            </a:r>
            <a:r>
              <a:rPr lang="ru-RU" sz="1800" dirty="0" smtClean="0"/>
              <a:t>)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92290" y="0"/>
            <a:ext cx="4916852" cy="6777990"/>
          </a:xfrm>
        </p:spPr>
        <p:txBody>
          <a:bodyPr>
            <a:normAutofit/>
          </a:bodyPr>
          <a:lstStyle/>
          <a:p>
            <a:pPr algn="r"/>
            <a:r>
              <a:rPr lang="ru-RU" sz="1400" dirty="0" smtClean="0"/>
              <a:t>Пример текста запроса агремана</a:t>
            </a:r>
          </a:p>
          <a:p>
            <a:pPr algn="r"/>
            <a:r>
              <a:rPr lang="ru-RU" sz="1400" dirty="0"/>
              <a:t>(Пер. с англ.)</a:t>
            </a:r>
          </a:p>
          <a:p>
            <a:r>
              <a:rPr lang="ru-RU" sz="1400" dirty="0" smtClean="0"/>
              <a:t>                                                                            Британское посольство</a:t>
            </a:r>
            <a:endParaRPr lang="ru-RU" sz="1400" dirty="0"/>
          </a:p>
          <a:p>
            <a:r>
              <a:rPr lang="ru-RU" sz="1400" dirty="0" smtClean="0"/>
              <a:t>                                           Москва</a:t>
            </a:r>
            <a:endParaRPr lang="ru-RU" sz="1400" dirty="0"/>
          </a:p>
          <a:p>
            <a:r>
              <a:rPr lang="ru-RU" sz="1400" dirty="0" smtClean="0"/>
              <a:t>                                                                 20 </a:t>
            </a:r>
            <a:r>
              <a:rPr lang="ru-RU" sz="1400" dirty="0"/>
              <a:t>апреля 1982 г.</a:t>
            </a:r>
          </a:p>
          <a:p>
            <a:r>
              <a:rPr lang="ru-RU" sz="1400" b="1" dirty="0"/>
              <a:t>Его Превосходительству Г-ну А.А. Громыко</a:t>
            </a:r>
          </a:p>
          <a:p>
            <a:r>
              <a:rPr lang="ru-RU" sz="1400" b="1" dirty="0" smtClean="0"/>
              <a:t>Министру </a:t>
            </a:r>
            <a:r>
              <a:rPr lang="ru-RU" sz="1400" b="1" dirty="0"/>
              <a:t>иностранных дел Союза Советских</a:t>
            </a:r>
          </a:p>
          <a:p>
            <a:r>
              <a:rPr lang="ru-RU" sz="1400" b="1" dirty="0"/>
              <a:t>Социалистических Республик</a:t>
            </a:r>
          </a:p>
          <a:p>
            <a:pPr algn="l"/>
            <a:r>
              <a:rPr lang="ru-RU" sz="1400" dirty="0" smtClean="0"/>
              <a:t>Москва</a:t>
            </a:r>
            <a:endParaRPr lang="ru-RU" sz="1400" dirty="0"/>
          </a:p>
          <a:p>
            <a:pPr algn="l"/>
            <a:r>
              <a:rPr lang="ru-RU" sz="1400" dirty="0" smtClean="0"/>
              <a:t>    Ваше </a:t>
            </a:r>
            <a:r>
              <a:rPr lang="ru-RU" sz="1400" dirty="0"/>
              <a:t>Превосходительство,</a:t>
            </a:r>
          </a:p>
          <a:p>
            <a:pPr algn="l"/>
            <a:r>
              <a:rPr lang="ru-RU" sz="1400" dirty="0" smtClean="0"/>
              <a:t>    По </a:t>
            </a:r>
            <a:r>
              <a:rPr lang="ru-RU" sz="1400" dirty="0"/>
              <a:t>поручению правительства Ее Величества имею честь </a:t>
            </a:r>
            <a:r>
              <a:rPr lang="ru-RU" sz="1400" dirty="0" smtClean="0"/>
              <a:t>сообщить Вашему </a:t>
            </a:r>
            <a:r>
              <a:rPr lang="ru-RU" sz="1400" dirty="0"/>
              <a:t>Превосходительству, что предполагается назначить </a:t>
            </a:r>
            <a:r>
              <a:rPr lang="ru-RU" sz="1400" dirty="0" err="1"/>
              <a:t>Иэна</a:t>
            </a:r>
            <a:r>
              <a:rPr lang="ru-RU" sz="1400" dirty="0"/>
              <a:t> </a:t>
            </a:r>
            <a:r>
              <a:rPr lang="ru-RU" sz="1400" dirty="0" smtClean="0"/>
              <a:t>Сазерленда, кавалера </a:t>
            </a:r>
            <a:r>
              <a:rPr lang="ru-RU" sz="1400" dirty="0"/>
              <a:t>ордена св. Михаила и св. Георгия 2-й степени, моим </a:t>
            </a:r>
            <a:r>
              <a:rPr lang="ru-RU" sz="1400" dirty="0" smtClean="0"/>
              <a:t>преемником в </a:t>
            </a:r>
            <a:r>
              <a:rPr lang="ru-RU" sz="1400" dirty="0"/>
              <a:t>качестве посла Ее Величества в Москве.</a:t>
            </a:r>
          </a:p>
          <a:p>
            <a:pPr algn="l"/>
            <a:r>
              <a:rPr lang="ru-RU" sz="1400" dirty="0" smtClean="0"/>
              <a:t>   Послужной </a:t>
            </a:r>
            <a:r>
              <a:rPr lang="ru-RU" sz="1400" dirty="0"/>
              <a:t>список сэра </a:t>
            </a:r>
            <a:r>
              <a:rPr lang="ru-RU" sz="1400" dirty="0" err="1"/>
              <a:t>Иэна</a:t>
            </a:r>
            <a:r>
              <a:rPr lang="ru-RU" sz="1400" dirty="0"/>
              <a:t> Сазерленда прилагается. Имею честь </a:t>
            </a:r>
            <a:r>
              <a:rPr lang="ru-RU" sz="1400" dirty="0" smtClean="0"/>
              <a:t>осведомиться</a:t>
            </a:r>
            <a:r>
              <a:rPr lang="ru-RU" sz="1400" dirty="0"/>
              <a:t>, является ли его кандидатура приемлемой для </a:t>
            </a:r>
            <a:r>
              <a:rPr lang="ru-RU" sz="1400" dirty="0" smtClean="0"/>
              <a:t>Правительства Союза </a:t>
            </a:r>
            <a:r>
              <a:rPr lang="ru-RU" sz="1400" dirty="0"/>
              <a:t>Советских Социалистических Республик.</a:t>
            </a:r>
          </a:p>
          <a:p>
            <a:pPr algn="l"/>
            <a:r>
              <a:rPr lang="ru-RU" sz="1400" dirty="0" smtClean="0"/>
              <a:t>    Примите</a:t>
            </a:r>
            <a:r>
              <a:rPr lang="ru-RU" sz="1400" dirty="0"/>
              <a:t>, Ваше Превосходительство, уверения в моем самом </a:t>
            </a:r>
            <a:r>
              <a:rPr lang="ru-RU" sz="1400" dirty="0" smtClean="0"/>
              <a:t>высоко уважении</a:t>
            </a:r>
            <a:r>
              <a:rPr lang="ru-RU" sz="1400" dirty="0"/>
              <a:t>.</a:t>
            </a:r>
          </a:p>
          <a:p>
            <a:pPr algn="r"/>
            <a:r>
              <a:rPr lang="ru-RU" sz="1400" b="1" dirty="0" err="1"/>
              <a:t>Кэртис</a:t>
            </a:r>
            <a:r>
              <a:rPr lang="ru-RU" sz="1400" b="1" dirty="0"/>
              <a:t> КИБЛ</a:t>
            </a:r>
            <a:endParaRPr lang="ru-RU" sz="1400" b="1" dirty="0" smtClean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1" y="5062992"/>
            <a:ext cx="2914649" cy="1714998"/>
          </a:xfrm>
        </p:spPr>
      </p:pic>
    </p:spTree>
    <p:extLst>
      <p:ext uri="{BB962C8B-B14F-4D97-AF65-F5344CB8AC3E}">
        <p14:creationId xmlns:p14="http://schemas.microsoft.com/office/powerpoint/2010/main" val="998068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4624" y="507194"/>
            <a:ext cx="5946387" cy="3404314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dirty="0" smtClean="0">
                <a:ln w="0">
                  <a:solidFill>
                    <a:srgbClr val="1D619F"/>
                  </a:solidFill>
                </a:ln>
                <a:solidFill>
                  <a:srgbClr val="07334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различных случаях агреман может запрашиваться по-разному.</a:t>
            </a:r>
            <a:br>
              <a:rPr lang="ru-RU" sz="1800" dirty="0" smtClean="0">
                <a:ln w="0">
                  <a:solidFill>
                    <a:srgbClr val="1D619F"/>
                  </a:solidFill>
                </a:ln>
                <a:solidFill>
                  <a:srgbClr val="07334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1800" dirty="0" smtClean="0">
                <a:ln w="0">
                  <a:solidFill>
                    <a:srgbClr val="1D619F"/>
                  </a:solidFill>
                </a:ln>
                <a:solidFill>
                  <a:srgbClr val="07334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1800" dirty="0" smtClean="0">
                <a:ln w="0">
                  <a:solidFill>
                    <a:srgbClr val="1D619F"/>
                  </a:solidFill>
                </a:ln>
                <a:solidFill>
                  <a:srgbClr val="07334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1800" dirty="0" smtClean="0"/>
              <a:t>Если </a:t>
            </a:r>
            <a:r>
              <a:rPr lang="ru-RU" sz="1800" dirty="0"/>
              <a:t>дипломатические отношения между двумя государствами только устанавливаются и глава диппредставительства назначается впервые, то запрос может быть сделан в третьей стране через </a:t>
            </a:r>
            <a:r>
              <a:rPr lang="ru-RU" sz="1800" dirty="0" err="1"/>
              <a:t>диппредставителей</a:t>
            </a:r>
            <a:r>
              <a:rPr lang="ru-RU" sz="1800" dirty="0"/>
              <a:t> в ней обеих договаривающихся сторон.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В случае замены одного главы диппредставительства другим запрос агремана, как правило, делается его  предшественником перед отъездом из страны или временным поверенным в делах в случае, если прежний посол уже уехал из страны.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585" y="4081347"/>
            <a:ext cx="4326674" cy="27428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459" y="289932"/>
            <a:ext cx="4098926" cy="36215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9" name="TextBox 8"/>
          <p:cNvSpPr txBox="1"/>
          <p:nvPr/>
        </p:nvSpPr>
        <p:spPr>
          <a:xfrm>
            <a:off x="1958431" y="4081347"/>
            <a:ext cx="5675971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Глава диппредставительства считается приступившим к выполнению официальных функций в государстве пребывания с момента вручения им своих</a:t>
            </a:r>
            <a:r>
              <a:rPr lang="ru-RU" sz="1400" dirty="0" smtClean="0">
                <a:ln>
                  <a:solidFill>
                    <a:srgbClr val="1D619F"/>
                  </a:solidFill>
                </a:ln>
                <a:solidFill>
                  <a:srgbClr val="073349"/>
                </a:solidFill>
              </a:rPr>
              <a:t> верительных грамот </a:t>
            </a:r>
            <a:r>
              <a:rPr lang="ru-RU" sz="1400" dirty="0" smtClean="0"/>
              <a:t>главе принимающего государства.</a:t>
            </a:r>
          </a:p>
          <a:p>
            <a:endParaRPr lang="ru-RU" sz="1400" dirty="0" smtClean="0"/>
          </a:p>
          <a:p>
            <a:r>
              <a:rPr lang="ru-RU" sz="1400" dirty="0" smtClean="0"/>
              <a:t>Обычно вместе с верительными грамотами вновь назначенный посол вручает </a:t>
            </a:r>
            <a:r>
              <a:rPr lang="ru-RU" sz="1400" dirty="0" smtClean="0">
                <a:solidFill>
                  <a:srgbClr val="073349"/>
                </a:solidFill>
              </a:rPr>
              <a:t>и </a:t>
            </a:r>
            <a:r>
              <a:rPr lang="ru-RU" sz="1400" dirty="0" smtClean="0">
                <a:ln>
                  <a:solidFill>
                    <a:srgbClr val="174F8D"/>
                  </a:solidFill>
                </a:ln>
                <a:solidFill>
                  <a:srgbClr val="073349"/>
                </a:solidFill>
              </a:rPr>
              <a:t>отзывную грамоту </a:t>
            </a:r>
            <a:r>
              <a:rPr lang="ru-RU" sz="1400" dirty="0" smtClean="0"/>
              <a:t>своего предшественника.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899741" y="5724529"/>
            <a:ext cx="4730479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 некоторых странах существует практика направления от имени главы государства пребывания в адрес главы аккредитующего государства </a:t>
            </a:r>
            <a:r>
              <a:rPr lang="ru-RU" sz="1400" dirty="0" smtClean="0">
                <a:ln>
                  <a:solidFill>
                    <a:srgbClr val="1D619F"/>
                  </a:solidFill>
                </a:ln>
                <a:solidFill>
                  <a:srgbClr val="073349"/>
                </a:solidFill>
              </a:rPr>
              <a:t>отпускной грамоты</a:t>
            </a:r>
            <a:r>
              <a:rPr lang="ru-RU" sz="1400" dirty="0" smtClean="0"/>
              <a:t>, где содержатся комплименты в адрес отъезжающего посла.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479351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677" y="1073309"/>
            <a:ext cx="10707688" cy="1809286"/>
          </a:xfrm>
        </p:spPr>
        <p:txBody>
          <a:bodyPr>
            <a:noAutofit/>
          </a:bodyPr>
          <a:lstStyle/>
          <a:p>
            <a:pPr algn="r"/>
            <a:r>
              <a:rPr lang="ru-RU" sz="1600" dirty="0"/>
              <a:t>Время ответа на запрос агремана Венской конвенцией не определено.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В </a:t>
            </a:r>
            <a:r>
              <a:rPr lang="ru-RU" sz="1600" dirty="0"/>
              <a:t>случае значительной задержки с получением агремана аккредитующее государство воспринимает это как вежливую форму отказа. Тогда, не предавая ситуацию огласке и ничего не выясняя, МИД начинает подбирать нового кандидата в послы, а затем запрашивать агреман уже для него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200" dirty="0" smtClean="0"/>
              <a:t>Вручение верительных грамот президенту РФ вновь прибывших послов. 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829" y="2943921"/>
            <a:ext cx="6743536" cy="3741141"/>
          </a:xfrm>
          <a:ln>
            <a:solidFill>
              <a:srgbClr val="444420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32677" y="1628077"/>
            <a:ext cx="3511435" cy="4326674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/>
              <a:t>Существуют три основных причины отказа</a:t>
            </a:r>
          </a:p>
          <a:p>
            <a:pPr marL="342900" indent="-342900" algn="l">
              <a:buAutoNum type="arabicParenR"/>
            </a:pPr>
            <a:r>
              <a:rPr lang="ru-RU" dirty="0" smtClean="0"/>
              <a:t>Личность кандидата (факты его биографии, отношение к будущей стране пребывания) по каким-то причинам не подходит властям, которые должны дать агреман.</a:t>
            </a:r>
          </a:p>
          <a:p>
            <a:pPr marL="342900" indent="-342900" algn="l">
              <a:buAutoNum type="arabicParenR"/>
            </a:pPr>
            <a:r>
              <a:rPr lang="ru-RU" dirty="0" smtClean="0"/>
              <a:t>Некоторые особенности и нюансы межгосударственных отношений (к личности посла не имеют отношения)</a:t>
            </a:r>
          </a:p>
          <a:p>
            <a:pPr marL="342900" indent="-342900" algn="l">
              <a:buAutoNum type="arabicParenR"/>
            </a:pPr>
            <a:r>
              <a:rPr lang="ru-RU" dirty="0" smtClean="0"/>
              <a:t>Большинство стран не допускают, чтобы «чужой» посол был гражданином их государства (не очень распространенная практика).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19093" y="5946399"/>
            <a:ext cx="26428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Крайне редко бывают случаи, когда временный поверенный в делах назначается послом.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76230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4185" y="178421"/>
            <a:ext cx="5252224" cy="6679580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1800" b="1" dirty="0" smtClean="0"/>
              <a:t>                              </a:t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                          </a:t>
            </a:r>
            <a:r>
              <a:rPr lang="ru-RU" sz="1600" b="1" dirty="0" smtClean="0"/>
              <a:t>Президент </a:t>
            </a:r>
            <a:r>
              <a:rPr lang="ru-RU" sz="1600" b="1" dirty="0"/>
              <a:t>Российской </a:t>
            </a:r>
            <a:r>
              <a:rPr lang="ru-RU" sz="1600" b="1" dirty="0" smtClean="0"/>
              <a:t>Федерации</a:t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b="1" dirty="0" smtClean="0"/>
              <a:t>         Его </a:t>
            </a:r>
            <a:r>
              <a:rPr lang="ru-RU" sz="1600" b="1" dirty="0"/>
              <a:t>Превосходительству Господину </a:t>
            </a:r>
            <a:r>
              <a:rPr lang="ru-RU" sz="1600" b="1" dirty="0" err="1"/>
              <a:t>Альваро</a:t>
            </a:r>
            <a:r>
              <a:rPr lang="ru-RU" sz="1600" b="1" dirty="0"/>
              <a:t> </a:t>
            </a:r>
            <a:r>
              <a:rPr lang="ru-RU" sz="1600" b="1" dirty="0" err="1"/>
              <a:t>Урибе</a:t>
            </a:r>
            <a:r>
              <a:rPr lang="ru-RU" sz="1600" b="1" dirty="0"/>
              <a:t> Велесу</a:t>
            </a:r>
            <a:r>
              <a:rPr lang="ru-RU" sz="1600" b="1" dirty="0" smtClean="0"/>
              <a:t>,</a:t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b="1" dirty="0" smtClean="0"/>
              <a:t>                                     Президенту </a:t>
            </a:r>
            <a:r>
              <a:rPr lang="ru-RU" sz="1600" b="1" dirty="0"/>
              <a:t>Республики </a:t>
            </a:r>
            <a:r>
              <a:rPr lang="ru-RU" sz="1600" b="1" dirty="0" smtClean="0"/>
              <a:t>Колумбии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dirty="0" smtClean="0"/>
              <a:t>   </a:t>
            </a:r>
            <a:r>
              <a:rPr lang="ru-RU" sz="1600" dirty="0" smtClean="0"/>
              <a:t>Ваше Превосходительство</a:t>
            </a:r>
            <a:r>
              <a:rPr lang="ru-RU" sz="1600" dirty="0"/>
              <a:t>,</a:t>
            </a:r>
            <a:br>
              <a:rPr lang="ru-RU" sz="1600" dirty="0"/>
            </a:br>
            <a:r>
              <a:rPr lang="ru-RU" sz="1600" dirty="0"/>
              <a:t>   Следуя политике укрепления сотрудничества между народами и желая способствовать развитию дружественных отношений между Российской Федерацией и Республикой Колумбией, я решил аккредитовать при Вас, Ваше Превосходительство, гражданина Юрия Петровича Корчагина в качестве своего Чрезвычайного и Полномочного Посла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Аккредитуя гражданина Юрия </a:t>
            </a:r>
            <a:r>
              <a:rPr lang="ru-RU" sz="1600" dirty="0" smtClean="0"/>
              <a:t>Петровича </a:t>
            </a:r>
            <a:r>
              <a:rPr lang="ru-RU" sz="1600" dirty="0"/>
              <a:t>Корчагина настоящей грамотой, прошу Вас, Ваше Превосходительство, принять его с благосклонностью и верить всему тому, что он будет иметь честь излагать Вам от моего имени и от имени Правительства Российской Федерации.</a:t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</a:t>
            </a:r>
            <a:r>
              <a:rPr lang="ru-RU" sz="1600" dirty="0"/>
              <a:t>. </a:t>
            </a:r>
            <a:r>
              <a:rPr lang="ru-RU" sz="1600" dirty="0" smtClean="0"/>
              <a:t>Путин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Москва, </a:t>
            </a:r>
            <a:r>
              <a:rPr lang="ru-RU" sz="1600" dirty="0" smtClean="0"/>
              <a:t>Кремль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____________ </a:t>
            </a:r>
            <a:r>
              <a:rPr lang="ru-RU" sz="1600" dirty="0"/>
              <a:t>2003 </a:t>
            </a:r>
            <a:r>
              <a:rPr lang="ru-RU" sz="1600" dirty="0" smtClean="0"/>
              <a:t>года</a:t>
            </a:r>
            <a:br>
              <a:rPr lang="ru-RU" sz="16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                                                                   </a:t>
            </a:r>
            <a:r>
              <a:rPr lang="ru-RU" sz="1800" dirty="0" smtClean="0"/>
              <a:t>               </a:t>
            </a:r>
            <a:r>
              <a:rPr lang="ru-RU" sz="1600" dirty="0" smtClean="0"/>
              <a:t>Скрепил И. Иванов</a:t>
            </a:r>
            <a:br>
              <a:rPr lang="ru-RU" sz="1600" dirty="0" smtClean="0"/>
            </a:br>
            <a:r>
              <a:rPr lang="ru-RU" sz="1600" dirty="0"/>
              <a:t> </a:t>
            </a:r>
            <a:r>
              <a:rPr lang="ru-RU" sz="1600" dirty="0" smtClean="0"/>
              <a:t>                                                                                Министр иностранных дел</a:t>
            </a:r>
            <a:br>
              <a:rPr lang="ru-RU" sz="1600" dirty="0" smtClean="0"/>
            </a:br>
            <a:r>
              <a:rPr lang="ru-RU" sz="1600" dirty="0"/>
              <a:t> </a:t>
            </a:r>
            <a:r>
              <a:rPr lang="ru-RU" sz="1600" dirty="0" smtClean="0"/>
              <a:t>                                                                                Российской Федерации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22142" y="434900"/>
            <a:ext cx="505150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23B8C"/>
                </a:solidFill>
              </a:rPr>
              <a:t>Верительные грамоты (</a:t>
            </a:r>
            <a:r>
              <a:rPr lang="ru-RU" sz="1600" b="1" dirty="0" err="1">
                <a:solidFill>
                  <a:srgbClr val="123B8C"/>
                </a:solidFill>
              </a:rPr>
              <a:t>lettres</a:t>
            </a:r>
            <a:r>
              <a:rPr lang="ru-RU" sz="1600" b="1" dirty="0">
                <a:solidFill>
                  <a:srgbClr val="123B8C"/>
                </a:solidFill>
              </a:rPr>
              <a:t> </a:t>
            </a:r>
            <a:r>
              <a:rPr lang="ru-RU" sz="1600" b="1" dirty="0" err="1">
                <a:solidFill>
                  <a:srgbClr val="123B8C"/>
                </a:solidFill>
              </a:rPr>
              <a:t>de</a:t>
            </a:r>
            <a:r>
              <a:rPr lang="ru-RU" sz="1600" b="1" dirty="0">
                <a:solidFill>
                  <a:srgbClr val="123B8C"/>
                </a:solidFill>
              </a:rPr>
              <a:t> </a:t>
            </a:r>
            <a:r>
              <a:rPr lang="ru-RU" sz="1600" b="1" dirty="0" err="1">
                <a:solidFill>
                  <a:srgbClr val="123B8C"/>
                </a:solidFill>
              </a:rPr>
              <a:t>creance</a:t>
            </a:r>
            <a:r>
              <a:rPr lang="ru-RU" sz="1600" b="1" dirty="0">
                <a:solidFill>
                  <a:srgbClr val="123B8C"/>
                </a:solidFill>
              </a:rPr>
              <a:t> —</a:t>
            </a:r>
          </a:p>
          <a:p>
            <a:pPr algn="r"/>
            <a:r>
              <a:rPr lang="ru-RU" sz="1600" b="1" dirty="0">
                <a:solidFill>
                  <a:srgbClr val="123B8C"/>
                </a:solidFill>
              </a:rPr>
              <a:t>фр.) являются документом, который официально удостоверяет </a:t>
            </a:r>
            <a:r>
              <a:rPr lang="ru-RU" sz="1600" b="1" dirty="0" smtClean="0">
                <a:solidFill>
                  <a:srgbClr val="123B8C"/>
                </a:solidFill>
              </a:rPr>
              <a:t>статус посла </a:t>
            </a:r>
            <a:r>
              <a:rPr lang="ru-RU" sz="1600" b="1" dirty="0">
                <a:solidFill>
                  <a:srgbClr val="123B8C"/>
                </a:solidFill>
              </a:rPr>
              <a:t>как представителя главы государства</a:t>
            </a:r>
            <a:r>
              <a:rPr lang="ru-RU" sz="1600" dirty="0" smtClean="0"/>
              <a:t>.</a:t>
            </a:r>
          </a:p>
          <a:p>
            <a:pPr algn="r"/>
            <a:endParaRPr lang="ru-RU" sz="1600" dirty="0"/>
          </a:p>
          <a:p>
            <a:pPr algn="r"/>
            <a:r>
              <a:rPr lang="ru-RU" sz="1600" dirty="0" smtClean="0"/>
              <a:t>Вручение верительных грамот вновь прибывшим послом имеет чрезвычайно большое символическое значение в практике дипломатических отношений. Вручая свои верительные грамоты главе государства аккредитации, посол вступает с ним в свой первый официальный контакт. </a:t>
            </a:r>
          </a:p>
          <a:p>
            <a:pPr algn="r"/>
            <a:endParaRPr lang="ru-RU" sz="1600" dirty="0" smtClean="0"/>
          </a:p>
          <a:p>
            <a:pPr algn="r"/>
            <a:r>
              <a:rPr lang="ru-RU" sz="1600" dirty="0" smtClean="0"/>
              <a:t>Учитывая большое политическое значение этой первой встречи, церемония вручения верительных грамот всегда отличается особой торжественностью</a:t>
            </a:r>
            <a:r>
              <a:rPr lang="ru-RU" dirty="0" smtClean="0"/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722" y="4401460"/>
            <a:ext cx="3936381" cy="245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97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5487" y="2832411"/>
            <a:ext cx="3256152" cy="3858322"/>
          </a:xfrm>
        </p:spPr>
        <p:txBody>
          <a:bodyPr>
            <a:noAutofit/>
          </a:bodyPr>
          <a:lstStyle/>
          <a:p>
            <a:pPr algn="l"/>
            <a:r>
              <a:rPr lang="ru-RU" sz="1400" dirty="0" smtClean="0"/>
              <a:t>Принято уведомлять МИД  страны пребывания о прибытии и об окончательном отъезде сотрудников диппредставительства, направляя ему вербальную ноту.</a:t>
            </a:r>
            <a:br>
              <a:rPr lang="ru-RU" sz="1400" dirty="0" smtClean="0"/>
            </a:br>
            <a:r>
              <a:rPr lang="ru-RU" sz="1400" dirty="0" smtClean="0"/>
              <a:t> </a:t>
            </a:r>
            <a:br>
              <a:rPr lang="ru-RU" sz="1400" dirty="0" smtClean="0"/>
            </a:br>
            <a:r>
              <a:rPr lang="ru-RU" sz="1400" dirty="0" smtClean="0"/>
              <a:t>Предусматривается также рассылка циркулярной ноты с извещением о прибытии на работу новых дипломатических сотрудников. 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Члены дипломатического, административно-технического и обслуживающего персонала получают соответственно дипломатическую или служебную визу </a:t>
            </a:r>
            <a:endParaRPr lang="ru-RU" sz="1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305884"/>
              </p:ext>
            </p:extLst>
          </p:nvPr>
        </p:nvGraphicFramePr>
        <p:xfrm>
          <a:off x="1204331" y="156118"/>
          <a:ext cx="7382108" cy="5352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52907" y="4783872"/>
            <a:ext cx="3390489" cy="2129883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Все прибывающие на работу в диппредставительство сотрудники обязаны получить в МИД страны пребывания  дипломатическую или служебную карточку, которая подтверждает аккредитацию этого сотрудника в стране пребывания.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049" y="345688"/>
            <a:ext cx="3159514" cy="23696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385" y="5006898"/>
            <a:ext cx="2752077" cy="1770255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6077415" y="3356517"/>
            <a:ext cx="1996068" cy="114857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Частные</a:t>
            </a:r>
            <a:r>
              <a:rPr lang="ru-RU" dirty="0" smtClean="0"/>
              <a:t> </a:t>
            </a:r>
            <a:r>
              <a:rPr lang="ru-RU" sz="1400" dirty="0" smtClean="0"/>
              <a:t>домашние работники (не являются служащими аккредитующего государства)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102411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68646" y="233700"/>
            <a:ext cx="10134422" cy="2877014"/>
          </a:xfr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l"/>
            <a:r>
              <a:rPr lang="ru-RU" sz="1600" b="1" dirty="0" err="1"/>
              <a:t>Персо́на</a:t>
            </a:r>
            <a:r>
              <a:rPr lang="ru-RU" sz="1600" b="1" dirty="0"/>
              <a:t> нон </a:t>
            </a:r>
            <a:r>
              <a:rPr lang="ru-RU" sz="1600" b="1" dirty="0" err="1"/>
              <a:t>гра́та</a:t>
            </a:r>
            <a:r>
              <a:rPr lang="ru-RU" sz="1600" b="1" dirty="0"/>
              <a:t> </a:t>
            </a:r>
            <a:r>
              <a:rPr lang="ru-RU" sz="1600" dirty="0"/>
              <a:t>(лат. </a:t>
            </a:r>
            <a:r>
              <a:rPr lang="ru-RU" sz="1600" dirty="0" err="1"/>
              <a:t>persona</a:t>
            </a:r>
            <a:r>
              <a:rPr lang="ru-RU" sz="1600" dirty="0"/>
              <a:t> </a:t>
            </a:r>
            <a:r>
              <a:rPr lang="ru-RU" sz="1600" dirty="0" err="1"/>
              <a:t>non</a:t>
            </a:r>
            <a:r>
              <a:rPr lang="ru-RU" sz="1600" dirty="0"/>
              <a:t> </a:t>
            </a:r>
            <a:r>
              <a:rPr lang="ru-RU" sz="1600" dirty="0" err="1"/>
              <a:t>grata</a:t>
            </a:r>
            <a:r>
              <a:rPr lang="ru-RU" sz="1600" dirty="0"/>
              <a:t> — «нежелательная персона», «нежелательное лицо») </a:t>
            </a:r>
            <a:r>
              <a:rPr lang="ru-RU" sz="1600" dirty="0" smtClean="0"/>
              <a:t>— иностранное </a:t>
            </a:r>
            <a:r>
              <a:rPr lang="ru-RU" sz="1600" dirty="0"/>
              <a:t>лицо (персона), которому властями принимающего государства </a:t>
            </a:r>
            <a:r>
              <a:rPr lang="ru-RU" sz="1600" dirty="0" smtClean="0"/>
              <a:t>отказано </a:t>
            </a:r>
            <a:r>
              <a:rPr lang="ru-RU" sz="1600" dirty="0"/>
              <a:t>в одобрении (агремане), а также дипломатический представитель, пребывание которого правительство государства </a:t>
            </a:r>
            <a:r>
              <a:rPr lang="ru-RU" sz="1600" dirty="0" smtClean="0"/>
              <a:t>аккредитации объявило </a:t>
            </a:r>
            <a:r>
              <a:rPr lang="ru-RU" sz="1600" dirty="0"/>
              <a:t>нежелательным.</a:t>
            </a:r>
            <a:br>
              <a:rPr lang="ru-RU" sz="1600" dirty="0"/>
            </a:br>
            <a:r>
              <a:rPr lang="ru-RU" sz="1600" dirty="0" smtClean="0"/>
              <a:t>При </a:t>
            </a:r>
            <a:r>
              <a:rPr lang="ru-RU" sz="1600" dirty="0"/>
              <a:t>этом власти принимающего государства, согласно Венской конвенции о дипломатических сношениях 1961 года, не обязаны объяснять причины, по которым дипломат объявляется персоной нон </a:t>
            </a:r>
            <a:r>
              <a:rPr lang="ru-RU" sz="1600" dirty="0" smtClean="0"/>
              <a:t>грата. </a:t>
            </a:r>
            <a:r>
              <a:rPr lang="ru-RU" sz="1600" dirty="0"/>
              <a:t>Данное определение является наиболее серьёзной формой порицания, которая может применяться к иностранным дипломатам, которые защищены дипломатическим иммунитетом от ареста и других видов судебного преследования.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Также </a:t>
            </a:r>
            <a:r>
              <a:rPr lang="ru-RU" sz="1600" dirty="0"/>
              <a:t>в дипломатии может применяться противоположный по смыслу термин </a:t>
            </a:r>
            <a:r>
              <a:rPr lang="ru-RU" sz="1600" b="1" dirty="0" err="1"/>
              <a:t>Персо́на</a:t>
            </a:r>
            <a:r>
              <a:rPr lang="ru-RU" sz="1600" b="1" dirty="0"/>
              <a:t> </a:t>
            </a:r>
            <a:r>
              <a:rPr lang="ru-RU" sz="1600" b="1" dirty="0" err="1"/>
              <a:t>гра́та</a:t>
            </a:r>
            <a:r>
              <a:rPr lang="ru-RU" sz="1600" b="1" dirty="0"/>
              <a:t> </a:t>
            </a:r>
            <a:r>
              <a:rPr lang="ru-RU" sz="1600" dirty="0"/>
              <a:t>(лат. </a:t>
            </a:r>
            <a:r>
              <a:rPr lang="ru-RU" sz="1600" dirty="0" err="1"/>
              <a:t>persona</a:t>
            </a:r>
            <a:r>
              <a:rPr lang="ru-RU" sz="1600" dirty="0"/>
              <a:t> </a:t>
            </a:r>
            <a:r>
              <a:rPr lang="ru-RU" sz="1600" dirty="0" err="1"/>
              <a:t>grata</a:t>
            </a:r>
            <a:r>
              <a:rPr lang="ru-RU" sz="1600" dirty="0"/>
              <a:t> — «лицо, пользующееся доверием»).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398" y="3774686"/>
            <a:ext cx="2843044" cy="2754352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115121" y="3412274"/>
            <a:ext cx="2677691" cy="3858320"/>
          </a:xfrm>
        </p:spPr>
        <p:txBody>
          <a:bodyPr>
            <a:normAutofit/>
          </a:bodyPr>
          <a:lstStyle/>
          <a:p>
            <a:pPr algn="r"/>
            <a:r>
              <a:rPr lang="ru-RU" sz="1400" dirty="0"/>
              <a:t>Как только государство объявило человека персоной нон грата, ему надлежит в указанный срок покинуть страну. Если дипломат или человек, </a:t>
            </a:r>
            <a:r>
              <a:rPr lang="ru-RU" sz="1400" dirty="0" smtClean="0"/>
              <a:t>обладающий </a:t>
            </a:r>
            <a:r>
              <a:rPr lang="ru-RU" sz="1400" dirty="0"/>
              <a:t>дипломатическим статусом, не покинет территорию выславшей его страны в срок без уважительных причин, то местные власти могут депортировать его как обычного иностранного гражданина.</a:t>
            </a:r>
          </a:p>
          <a:p>
            <a:endParaRPr lang="ru-RU" sz="1400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73030" y="3498554"/>
            <a:ext cx="483647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 </a:t>
            </a:r>
            <a:r>
              <a:rPr lang="ru-RU" sz="1400" b="1" dirty="0" smtClean="0">
                <a:solidFill>
                  <a:srgbClr val="174F8D"/>
                </a:solidFill>
              </a:rPr>
              <a:t>Утрата доверия может </a:t>
            </a:r>
            <a:r>
              <a:rPr lang="ru-RU" sz="1400" b="1" dirty="0">
                <a:solidFill>
                  <a:srgbClr val="174F8D"/>
                </a:solidFill>
              </a:rPr>
              <a:t>произойти из-за нарушения правил поведения или из-за напряженности между странами в конкретный момент.</a:t>
            </a:r>
          </a:p>
          <a:p>
            <a:endParaRPr lang="ru-RU" sz="1400" dirty="0"/>
          </a:p>
          <a:p>
            <a:r>
              <a:rPr lang="ru-RU" sz="1400" dirty="0"/>
              <a:t>Мотивом также может </a:t>
            </a:r>
            <a:r>
              <a:rPr lang="ru-RU" sz="1400" dirty="0" smtClean="0"/>
              <a:t>стать:</a:t>
            </a:r>
          </a:p>
          <a:p>
            <a:r>
              <a:rPr lang="ru-RU" sz="1400" b="1" dirty="0" smtClean="0">
                <a:solidFill>
                  <a:srgbClr val="174F8D"/>
                </a:solidFill>
              </a:rPr>
              <a:t>-</a:t>
            </a:r>
            <a:r>
              <a:rPr lang="ru-RU" sz="1400" dirty="0" smtClean="0"/>
              <a:t> критика </a:t>
            </a:r>
            <a:r>
              <a:rPr lang="ru-RU" sz="1400" dirty="0"/>
              <a:t>человеком местных властей, </a:t>
            </a:r>
            <a:endParaRPr lang="ru-RU" sz="1400" dirty="0" smtClean="0"/>
          </a:p>
          <a:p>
            <a:r>
              <a:rPr lang="ru-RU" sz="1400" b="1" dirty="0" smtClean="0">
                <a:solidFill>
                  <a:srgbClr val="174F8D"/>
                </a:solidFill>
              </a:rPr>
              <a:t>-</a:t>
            </a:r>
            <a:r>
              <a:rPr lang="ru-RU" sz="1400" dirty="0" smtClean="0"/>
              <a:t> любое </a:t>
            </a:r>
            <a:r>
              <a:rPr lang="ru-RU" sz="1400" dirty="0"/>
              <a:t>вмешательство во внутренние дела страны</a:t>
            </a:r>
            <a:r>
              <a:rPr lang="ru-RU" sz="1400" dirty="0" smtClean="0"/>
              <a:t>,</a:t>
            </a:r>
          </a:p>
          <a:p>
            <a:r>
              <a:rPr lang="ru-RU" sz="1400" b="1" dirty="0" smtClean="0">
                <a:solidFill>
                  <a:srgbClr val="174F8D"/>
                </a:solidFill>
              </a:rPr>
              <a:t>-</a:t>
            </a:r>
            <a:r>
              <a:rPr lang="ru-RU" sz="1400" dirty="0" smtClean="0"/>
              <a:t> неуважение </a:t>
            </a:r>
            <a:r>
              <a:rPr lang="ru-RU" sz="1400" dirty="0"/>
              <a:t>к ее законам и обычаям, </a:t>
            </a:r>
            <a:endParaRPr lang="ru-RU" sz="1400" dirty="0" smtClean="0"/>
          </a:p>
          <a:p>
            <a:r>
              <a:rPr lang="ru-RU" sz="1400" b="1" dirty="0" smtClean="0">
                <a:solidFill>
                  <a:srgbClr val="174F8D"/>
                </a:solidFill>
              </a:rPr>
              <a:t>- </a:t>
            </a:r>
            <a:r>
              <a:rPr lang="ru-RU" sz="1400" dirty="0" smtClean="0"/>
              <a:t> злоупотребление </a:t>
            </a:r>
            <a:r>
              <a:rPr lang="ru-RU" sz="1400" dirty="0"/>
              <a:t>дипломатическими привилегиями и иммунитетами, </a:t>
            </a:r>
            <a:endParaRPr lang="ru-RU" sz="1400" dirty="0" smtClean="0"/>
          </a:p>
          <a:p>
            <a:r>
              <a:rPr lang="ru-RU" sz="1400" b="1" dirty="0" smtClean="0">
                <a:solidFill>
                  <a:srgbClr val="174F8D"/>
                </a:solidFill>
              </a:rPr>
              <a:t>-</a:t>
            </a:r>
            <a:r>
              <a:rPr lang="ru-RU" sz="1400" dirty="0" smtClean="0"/>
              <a:t> нарушение </a:t>
            </a:r>
            <a:r>
              <a:rPr lang="ru-RU" sz="1400" dirty="0"/>
              <a:t>общепринятых международных норм </a:t>
            </a:r>
            <a:r>
              <a:rPr lang="ru-RU" sz="1400" dirty="0" smtClean="0"/>
              <a:t>поведения, </a:t>
            </a:r>
          </a:p>
          <a:p>
            <a:r>
              <a:rPr lang="ru-RU" sz="1400" b="1" dirty="0" smtClean="0">
                <a:solidFill>
                  <a:srgbClr val="174F8D"/>
                </a:solidFill>
              </a:rPr>
              <a:t> - </a:t>
            </a:r>
            <a:r>
              <a:rPr lang="ru-RU" sz="1400" dirty="0" smtClean="0"/>
              <a:t>очень </a:t>
            </a:r>
            <a:r>
              <a:rPr lang="ru-RU" sz="1400" dirty="0"/>
              <a:t>часто за данной формулировкой может стоять обвинение в шпионаже.</a:t>
            </a:r>
          </a:p>
        </p:txBody>
      </p:sp>
    </p:spTree>
    <p:extLst>
      <p:ext uri="{BB962C8B-B14F-4D97-AF65-F5344CB8AC3E}">
        <p14:creationId xmlns:p14="http://schemas.microsoft.com/office/powerpoint/2010/main" val="1256300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1317" y="0"/>
            <a:ext cx="3479181" cy="6612673"/>
          </a:xfrm>
        </p:spPr>
        <p:txBody>
          <a:bodyPr>
            <a:normAutofit/>
          </a:bodyPr>
          <a:lstStyle/>
          <a:p>
            <a:pPr algn="r"/>
            <a:r>
              <a:rPr lang="ru-RU" sz="1600" b="1" dirty="0" err="1">
                <a:solidFill>
                  <a:srgbClr val="0070C0"/>
                </a:solidFill>
              </a:rPr>
              <a:t>Дипломати́ческий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ко́рпус</a:t>
            </a:r>
            <a:r>
              <a:rPr lang="ru-RU" sz="1600" b="1" dirty="0">
                <a:solidFill>
                  <a:srgbClr val="0070C0"/>
                </a:solidFill>
              </a:rPr>
              <a:t> (фр. </a:t>
            </a:r>
            <a:r>
              <a:rPr lang="ru-RU" sz="1600" b="1" dirty="0" err="1">
                <a:solidFill>
                  <a:srgbClr val="0070C0"/>
                </a:solidFill>
              </a:rPr>
              <a:t>corps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diplomatique</a:t>
            </a:r>
            <a:r>
              <a:rPr lang="ru-RU" sz="1600" b="1" dirty="0">
                <a:solidFill>
                  <a:srgbClr val="0070C0"/>
                </a:solidFill>
              </a:rPr>
              <a:t>, CD)  — дипломатический персонал дипломатических представительств, находящихся в данной стране</a:t>
            </a:r>
            <a:r>
              <a:rPr lang="ru-RU" sz="1600" dirty="0"/>
              <a:t>.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 </a:t>
            </a:r>
            <a:r>
              <a:rPr lang="ru-RU" sz="1600" dirty="0"/>
              <a:t>узком смысле — главы </a:t>
            </a:r>
            <a:r>
              <a:rPr lang="ru-RU" sz="1600" dirty="0" smtClean="0"/>
              <a:t>диппредставительств </a:t>
            </a:r>
            <a:r>
              <a:rPr lang="ru-RU" sz="1600" dirty="0"/>
              <a:t>в их совокупности, включая временных поверенных в делах; в широком смысле — все члены дипломатического персонала, подчинённые главе дипломатических представительств.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В </a:t>
            </a:r>
            <a:r>
              <a:rPr lang="ru-RU" sz="1600" dirty="0"/>
              <a:t>соответствии со сложившейся практикой к дипломатическому корпусу относят лиц, занимающих </a:t>
            </a:r>
            <a:r>
              <a:rPr lang="ru-RU" sz="1600" dirty="0" smtClean="0"/>
              <a:t>должности: </a:t>
            </a:r>
            <a:br>
              <a:rPr lang="ru-RU" sz="1600" dirty="0" smtClean="0"/>
            </a:br>
            <a:r>
              <a:rPr lang="ru-RU" sz="1600" dirty="0" smtClean="0"/>
              <a:t>-  </a:t>
            </a:r>
            <a:r>
              <a:rPr lang="ru-RU" sz="1600" dirty="0"/>
              <a:t>советников-посланников,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советников</a:t>
            </a:r>
            <a:r>
              <a:rPr lang="ru-RU" sz="1600" dirty="0"/>
              <a:t>,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первых</a:t>
            </a:r>
            <a:r>
              <a:rPr lang="ru-RU" sz="1600" dirty="0"/>
              <a:t>, вторых и третьих секретарей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 </a:t>
            </a:r>
            <a:r>
              <a:rPr lang="ru-RU" sz="1600" dirty="0"/>
              <a:t>атташе. 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538" y="190498"/>
            <a:ext cx="5935662" cy="370978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72592" y="4125951"/>
            <a:ext cx="5998612" cy="2486722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/>
              <a:t>В широком смысле к дипломатическому корпусу также относят лиц, пользующихся дипломатическим статусом:</a:t>
            </a:r>
            <a:br>
              <a:rPr lang="ru-RU" dirty="0"/>
            </a:br>
            <a:endParaRPr lang="ru-RU" dirty="0" smtClean="0"/>
          </a:p>
          <a:p>
            <a:pPr algn="r"/>
            <a:r>
              <a:rPr lang="ru-RU" dirty="0" smtClean="0"/>
              <a:t>- </a:t>
            </a:r>
            <a:r>
              <a:rPr lang="ru-RU" dirty="0"/>
              <a:t>военных, военно-воздушных и военно-морских атташе,  их помощников, </a:t>
            </a:r>
            <a:br>
              <a:rPr lang="ru-RU" dirty="0"/>
            </a:br>
            <a:r>
              <a:rPr lang="ru-RU" dirty="0"/>
              <a:t> специалистов, назначаемых на дипломатические должности, </a:t>
            </a:r>
            <a:br>
              <a:rPr lang="ru-RU" dirty="0"/>
            </a:br>
            <a:r>
              <a:rPr lang="ru-RU" dirty="0"/>
              <a:t> руководителей торгового представительства и его заместителей (по договорённости со страной пребывания), </a:t>
            </a:r>
            <a:br>
              <a:rPr lang="ru-RU" dirty="0"/>
            </a:br>
            <a:r>
              <a:rPr lang="ru-RU" dirty="0"/>
              <a:t>    членов семей всех перечисленных выше лиц (жены и дети, при этом сыновья — до достижения совершеннолетия, а незамужние дочери — независимо от возраста)</a:t>
            </a:r>
          </a:p>
          <a:p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517" y="3383276"/>
            <a:ext cx="60965" cy="914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17" y="3535676"/>
            <a:ext cx="60965" cy="91448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4694663" y="6145061"/>
            <a:ext cx="100361" cy="914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7342" y="5692422"/>
            <a:ext cx="115834" cy="10973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766" y="5450285"/>
            <a:ext cx="115834" cy="10973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483" y="5905447"/>
            <a:ext cx="115834" cy="10973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273" y="4834940"/>
            <a:ext cx="115834" cy="10973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796" y="5180629"/>
            <a:ext cx="115834" cy="10973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600" y="5395416"/>
            <a:ext cx="115834" cy="10973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5747302"/>
            <a:ext cx="115834" cy="1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89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4625" y="481362"/>
            <a:ext cx="10245242" cy="1332570"/>
          </a:xfrm>
        </p:spPr>
        <p:txBody>
          <a:bodyPr>
            <a:normAutofit fontScale="90000"/>
          </a:bodyPr>
          <a:lstStyle/>
          <a:p>
            <a:pPr algn="r"/>
            <a:r>
              <a:rPr lang="ru-RU" sz="2200" i="1" dirty="0" smtClean="0"/>
              <a:t/>
            </a:r>
            <a:br>
              <a:rPr lang="ru-RU" sz="2200" i="1" dirty="0" smtClean="0"/>
            </a:br>
            <a:r>
              <a:rPr lang="ru-RU" sz="2200" i="1" dirty="0" smtClean="0"/>
              <a:t> </a:t>
            </a:r>
            <a:r>
              <a:rPr lang="ru-RU" sz="2000" i="1" dirty="0" smtClean="0"/>
              <a:t>не имеет какого либо политического или юридического статуса, не обладает юридическими правами и не может выступать в качестве политической силы. </a:t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 не имеет права вмешиваться во внутренние дела государства пребывания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75571" y="4313664"/>
            <a:ext cx="5582904" cy="2455127"/>
          </a:xfr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/>
              <a:t>Появление понятия «дипломатический корпус» связано с тем, что приезжавшие в иностранное государство дипломаты и члены их семей неизбежно оказывались в определенной изоляции от местного населения и представляли собой некую обособленную группу в чужом городе. </a:t>
            </a:r>
          </a:p>
          <a:p>
            <a:pPr algn="r"/>
            <a:r>
              <a:rPr lang="ru-RU" dirty="0" smtClean="0"/>
              <a:t>Со временем в дипломатическом корпусе сложилась дипломатическая солидарность, поскольку оказавшиеся на чужбине люди, особенно при возникновении кризисных и экстремальных ситуаций (военные конфликты, государственные перевороты, революции, стихийные бедствия и </a:t>
            </a:r>
            <a:r>
              <a:rPr lang="ru-RU" dirty="0" err="1" smtClean="0"/>
              <a:t>т.п</a:t>
            </a:r>
            <a:r>
              <a:rPr lang="ru-RU" dirty="0" smtClean="0"/>
              <a:t>) вынуждены были полагаться друг на друга, оказывать взаимную помощь.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960" y="1973766"/>
            <a:ext cx="3830546" cy="4884234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1594625" y="2003503"/>
            <a:ext cx="63263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/>
              <a:t>обычно </a:t>
            </a:r>
            <a:r>
              <a:rPr lang="ru-RU" i="1" dirty="0"/>
              <a:t>имеет старшину (старейшину, </a:t>
            </a:r>
            <a:r>
              <a:rPr lang="ru-RU" i="1" dirty="0" smtClean="0"/>
              <a:t>дуайена) </a:t>
            </a:r>
            <a:r>
              <a:rPr lang="ru-RU" i="1" dirty="0"/>
              <a:t>— старшего по классу и первого по времени своей службы в данной стране в этом классе дипломатического представителя. </a:t>
            </a:r>
            <a:endParaRPr lang="ru-RU" i="1" dirty="0" smtClean="0"/>
          </a:p>
          <a:p>
            <a:pPr algn="r"/>
            <a:endParaRPr lang="ru-RU" i="1" dirty="0"/>
          </a:p>
          <a:p>
            <a:pPr algn="r"/>
            <a:r>
              <a:rPr lang="ru-RU" i="1" dirty="0" smtClean="0"/>
              <a:t>Дуайеном </a:t>
            </a:r>
            <a:r>
              <a:rPr lang="ru-RU" i="1" dirty="0"/>
              <a:t>может выступать только дипломатический представитель высшего класса — посол или папский </a:t>
            </a:r>
            <a:r>
              <a:rPr lang="ru-RU" i="1" dirty="0" smtClean="0"/>
              <a:t>нунций.</a:t>
            </a:r>
            <a:endParaRPr lang="ru-RU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594625" y="142808"/>
            <a:ext cx="32011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174F8D"/>
                </a:solidFill>
              </a:rPr>
              <a:t>Дипломатический корпус: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60809" y="2152486"/>
            <a:ext cx="133815" cy="144665"/>
          </a:xfrm>
          <a:prstGeom prst="ellipse">
            <a:avLst/>
          </a:prstGeom>
          <a:solidFill>
            <a:srgbClr val="174F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566" y="1547910"/>
            <a:ext cx="147075" cy="1470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433" y="749208"/>
            <a:ext cx="141416" cy="14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82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694" y="392410"/>
            <a:ext cx="8659278" cy="3479180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dirty="0" smtClean="0"/>
              <a:t>Дуайен является признанным посредником между дипломатическим корпусом и правительством, при котором он аккредитован в качестве посла своего государства.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Если власти страны пребывания хотят довести какую-либо информацию до сведения всего дипломатического корпуса, они могут передать ее через дуайена, который в свою очередь примет необходимые меры для того, чтобы проинформировать своих коллег.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На официальных церемониях дуайен выступает от имени всего дипломатического корпуса, приветствуя главу государства или представляя дипломатический корпус в целом.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Супруга дуайена имеет определенные обязанности в отношении жен глав диппредставительств, например в вопросах представления супруг послов супруге главы государства.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285" y="3515596"/>
            <a:ext cx="2095500" cy="1371600"/>
          </a:xfr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114157" y="342230"/>
            <a:ext cx="1957150" cy="3579541"/>
          </a:xfrm>
        </p:spPr>
        <p:txBody>
          <a:bodyPr>
            <a:normAutofit/>
          </a:bodyPr>
          <a:lstStyle/>
          <a:p>
            <a:pPr algn="r"/>
            <a:r>
              <a:rPr lang="ru-RU" b="1" i="1" dirty="0" smtClean="0">
                <a:solidFill>
                  <a:srgbClr val="174F8D"/>
                </a:solidFill>
              </a:rPr>
              <a:t>Вместе с тем дуайен не может давать другим членам возглавляемого им дипломатического корпуса никаких распоряжений. </a:t>
            </a:r>
            <a:endParaRPr lang="ru-RU" b="1" i="1" dirty="0">
              <a:solidFill>
                <a:srgbClr val="174F8D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668" y="3713357"/>
            <a:ext cx="4553639" cy="30348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80414" y="5323521"/>
            <a:ext cx="38806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 </a:t>
            </a:r>
            <a:r>
              <a:rPr lang="ru-RU" sz="1600" dirty="0"/>
              <a:t>Дуайеном дипломатического корпуса в Москве является Чрезвычайный и Полномочный посол Азербайджанской республики в Российской </a:t>
            </a:r>
            <a:r>
              <a:rPr lang="ru-RU" sz="1600" dirty="0" smtClean="0"/>
              <a:t>Федерации  </a:t>
            </a:r>
            <a:r>
              <a:rPr lang="ru-RU" sz="1600" dirty="0" err="1"/>
              <a:t>Полад</a:t>
            </a:r>
            <a:r>
              <a:rPr lang="ru-RU" sz="1600" dirty="0"/>
              <a:t> </a:t>
            </a:r>
            <a:r>
              <a:rPr lang="ru-RU" sz="1600" dirty="0" err="1"/>
              <a:t>Бюльбюль</a:t>
            </a:r>
            <a:r>
              <a:rPr lang="ru-RU" sz="1600" dirty="0"/>
              <a:t> </a:t>
            </a:r>
            <a:r>
              <a:rPr lang="ru-RU" sz="1600" dirty="0" err="1"/>
              <a:t>оглы</a:t>
            </a:r>
            <a:r>
              <a:rPr lang="ru-R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856336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3845</TotalTime>
  <Words>1439</Words>
  <Application>Microsoft Office PowerPoint</Application>
  <PresentationFormat>Широкоэкранный</PresentationFormat>
  <Paragraphs>143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Corbel</vt:lpstr>
      <vt:lpstr>Параллакс</vt:lpstr>
      <vt:lpstr>Институт права ВГУЭС Кафедра международных отношений и права Презентация лекции по курсу «Дипломатическая и консульская служба»     </vt:lpstr>
      <vt:lpstr>В Венской конвенции о дипломатических сношениях 1961 г установлено деление глав дипломатических представительств на три класса</vt:lpstr>
      <vt:lpstr>Нередко в практике дипломатической службы можно встретить  посла по совместитель ству  </vt:lpstr>
      <vt:lpstr>     Кустовое посольство  стали применять в последние годы   является усовершенствованным вариантом назначения посла по совместительству   применяется в целях экономии средств   есть практика учреждения таких диппредставительств  Россией   </vt:lpstr>
      <vt:lpstr>Презентация PowerPoint</vt:lpstr>
      <vt:lpstr>Посол Королевства Дании в Москве является также послом:</vt:lpstr>
      <vt:lpstr>Согласно Венской конвенции о дипломатических сношениях 1961 года государство пребывания может устанавливать ограничения по численному составу работников иностранного диппредставительства.</vt:lpstr>
      <vt:lpstr>Назначение посла.   Издавна существует правило предварительного выяснения: будет ли конкретное лицо, предлагаемое на должность посла, принято в этом качестве без предубеждений и подозрений в стране пребывания.    Венской конвенцией предусматривается, что аккредитующее государство должно получить согласие  («агреман») правительства государства пребывания на назначение конкретного лица, которое оно предполагает аккредитовать как главу своего дипломатического ведомства в этом государстве.   Нота с просьбой об агремане отправляется в МИД страны пребывания. К ней прилагается краткая биографическая справка о кандидатуре нового посла ( Curriculum Vitae или  CV)  </vt:lpstr>
      <vt:lpstr>В различных случаях агреман может запрашиваться по-разному.  Если дипломатические отношения между двумя государствами только устанавливаются и глава диппредставительства назначается впервые, то запрос может быть сделан в третьей стране через диппредставителей в ней обеих договаривающихся сторон.   В случае замены одного главы диппредставительства другим запрос агремана, как правило, делается его  предшественником перед отъездом из страны или временным поверенным в делах в случае, если прежний посол уже уехал из страны.    </vt:lpstr>
      <vt:lpstr>Время ответа на запрос агремана Венской конвенцией не определено.   В случае значительной задержки с получением агремана аккредитующее государство воспринимает это как вежливую форму отказа. Тогда, не предавая ситуацию огласке и ничего не выясняя, МИД начинает подбирать нового кандидата в послы, а затем запрашивать агреман уже для него.     Вручение верительных грамот президенту РФ вновь прибывших послов.  </vt:lpstr>
      <vt:lpstr>                                                            Президент Российской Федерации           Его Превосходительству Господину Альваро Урибе Велесу,                                       Президенту Республики Колумбии     Ваше Превосходительство,    Следуя политике укрепления сотрудничества между народами и желая способствовать развитию дружественных отношений между Российской Федерацией и Республикой Колумбией, я решил аккредитовать при Вас, Ваше Превосходительство, гражданина Юрия Петровича Корчагина в качестве своего Чрезвычайного и Полномочного Посла.      Аккредитуя гражданина Юрия Петровича Корчагина настоящей грамотой, прошу Вас, Ваше Превосходительство, принять его с благосклонностью и верить всему тому, что он будет иметь честь излагать Вам от моего имени и от имени Правительства Российской Федерации.  В. Путин Москва, Кремль  ____________ 2003 года                                                                                    Скрепил И. Иванов                                                                                  Министр иностранных дел                                                                                  Российской Федерации</vt:lpstr>
      <vt:lpstr>Принято уведомлять МИД  страны пребывания о прибытии и об окончательном отъезде сотрудников диппредставительства, направляя ему вербальную ноту.   Предусматривается также рассылка циркулярной ноты с извещением о прибытии на работу новых дипломатических сотрудников.   Члены дипломатического, административно-технического и обслуживающего персонала получают соответственно дипломатическую или служебную визу </vt:lpstr>
      <vt:lpstr>Персо́на нон гра́та (лат. persona non grata — «нежелательная персона», «нежелательное лицо») — иностранное лицо (персона), которому властями принимающего государства отказано в одобрении (агремане), а также дипломатический представитель, пребывание которого правительство государства аккредитации объявило нежелательным. При этом власти принимающего государства, согласно Венской конвенции о дипломатических сношениях 1961 года, не обязаны объяснять причины, по которым дипломат объявляется персоной нон грата. Данное определение является наиболее серьёзной формой порицания, которая может применяться к иностранным дипломатам, которые защищены дипломатическим иммунитетом от ареста и других видов судебного преследования.  Также в дипломатии может применяться противоположный по смыслу термин Персо́на гра́та (лат. persona grata — «лицо, пользующееся доверием»).</vt:lpstr>
      <vt:lpstr>Дипломати́ческий ко́рпус (фр. corps diplomatique, CD)  — дипломатический персонал дипломатических представительств, находящихся в данной стране.   В узком смысле — главы диппредставительств в их совокупности, включая временных поверенных в делах; в широком смысле — все члены дипломатического персонала, подчинённые главе дипломатических представительств.   В соответствии со сложившейся практикой к дипломатическому корпусу относят лиц, занимающих должности:  -  советников-посланников,   советников,  первых, вторых и третьих секретарей    атташе.  </vt:lpstr>
      <vt:lpstr>  не имеет какого либо политического или юридического статуса, не обладает юридическими правами и не может выступать в качестве политической силы.    не имеет права вмешиваться во внутренние дела государства пребывания.</vt:lpstr>
      <vt:lpstr>Дуайен является признанным посредником между дипломатическим корпусом и правительством, при котором он аккредитован в качестве посла своего государства.   Если власти страны пребывания хотят довести какую-либо информацию до сведения всего дипломатического корпуса, они могут передать ее через дуайена, который в свою очередь примет необходимые меры для того, чтобы проинформировать своих коллег.   На официальных церемониях дуайен выступает от имени всего дипломатического корпуса, приветствуя главу государства или представляя дипломатический корпус в целом.   Супруга дуайена имеет определенные обязанности в отношении жен глав диппредставительств, например в вопросах представления супруг послов супруге главы государства.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права ВГУЭС Кафедра международных отношений и права Презентация лекции по курсу «Дипломатическая и консульская служба»     Международно-правовые основы дипломатической деятельности </dc:title>
  <dc:creator>Elena Abasheva</dc:creator>
  <cp:lastModifiedBy>Elena Abasheva</cp:lastModifiedBy>
  <cp:revision>168</cp:revision>
  <dcterms:created xsi:type="dcterms:W3CDTF">2020-03-25T11:20:48Z</dcterms:created>
  <dcterms:modified xsi:type="dcterms:W3CDTF">2020-04-01T17:17:58Z</dcterms:modified>
</cp:coreProperties>
</file>