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7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8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9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20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21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26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27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28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29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30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notesSlides/notesSlide56.xml" ContentType="application/vnd.openxmlformats-officedocument.presentationml.notesSlide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73"/>
  </p:notesMasterIdLst>
  <p:sldIdLst>
    <p:sldId id="256" r:id="rId2"/>
    <p:sldId id="257" r:id="rId3"/>
    <p:sldId id="258" r:id="rId4"/>
    <p:sldId id="262" r:id="rId5"/>
    <p:sldId id="265" r:id="rId6"/>
    <p:sldId id="268" r:id="rId7"/>
    <p:sldId id="264" r:id="rId8"/>
    <p:sldId id="269" r:id="rId9"/>
    <p:sldId id="267" r:id="rId10"/>
    <p:sldId id="270" r:id="rId11"/>
    <p:sldId id="266" r:id="rId12"/>
    <p:sldId id="271" r:id="rId13"/>
    <p:sldId id="272" r:id="rId14"/>
    <p:sldId id="263" r:id="rId15"/>
    <p:sldId id="274" r:id="rId16"/>
    <p:sldId id="275" r:id="rId17"/>
    <p:sldId id="278" r:id="rId18"/>
    <p:sldId id="277" r:id="rId19"/>
    <p:sldId id="279" r:id="rId20"/>
    <p:sldId id="285" r:id="rId21"/>
    <p:sldId id="281" r:id="rId22"/>
    <p:sldId id="282" r:id="rId23"/>
    <p:sldId id="261" r:id="rId24"/>
    <p:sldId id="283" r:id="rId25"/>
    <p:sldId id="284" r:id="rId26"/>
    <p:sldId id="289" r:id="rId27"/>
    <p:sldId id="290" r:id="rId28"/>
    <p:sldId id="291" r:id="rId29"/>
    <p:sldId id="286" r:id="rId30"/>
    <p:sldId id="292" r:id="rId31"/>
    <p:sldId id="287" r:id="rId32"/>
    <p:sldId id="288" r:id="rId33"/>
    <p:sldId id="295" r:id="rId34"/>
    <p:sldId id="294" r:id="rId35"/>
    <p:sldId id="293" r:id="rId36"/>
    <p:sldId id="259" r:id="rId37"/>
    <p:sldId id="297" r:id="rId38"/>
    <p:sldId id="298" r:id="rId39"/>
    <p:sldId id="280" r:id="rId40"/>
    <p:sldId id="296" r:id="rId41"/>
    <p:sldId id="301" r:id="rId42"/>
    <p:sldId id="302" r:id="rId43"/>
    <p:sldId id="303" r:id="rId44"/>
    <p:sldId id="307" r:id="rId45"/>
    <p:sldId id="306" r:id="rId46"/>
    <p:sldId id="305" r:id="rId47"/>
    <p:sldId id="304" r:id="rId48"/>
    <p:sldId id="310" r:id="rId49"/>
    <p:sldId id="309" r:id="rId50"/>
    <p:sldId id="308" r:id="rId51"/>
    <p:sldId id="312" r:id="rId52"/>
    <p:sldId id="311" r:id="rId53"/>
    <p:sldId id="300" r:id="rId54"/>
    <p:sldId id="313" r:id="rId55"/>
    <p:sldId id="314" r:id="rId56"/>
    <p:sldId id="315" r:id="rId57"/>
    <p:sldId id="299" r:id="rId58"/>
    <p:sldId id="273" r:id="rId59"/>
    <p:sldId id="318" r:id="rId60"/>
    <p:sldId id="317" r:id="rId61"/>
    <p:sldId id="316" r:id="rId62"/>
    <p:sldId id="321" r:id="rId63"/>
    <p:sldId id="320" r:id="rId64"/>
    <p:sldId id="319" r:id="rId65"/>
    <p:sldId id="322" r:id="rId66"/>
    <p:sldId id="323" r:id="rId67"/>
    <p:sldId id="324" r:id="rId68"/>
    <p:sldId id="325" r:id="rId69"/>
    <p:sldId id="326" r:id="rId70"/>
    <p:sldId id="327" r:id="rId71"/>
    <p:sldId id="260" r:id="rId72"/>
  </p:sldIdLst>
  <p:sldSz cx="12192000" cy="6858000"/>
  <p:notesSz cx="6858000" cy="9144000"/>
  <p:custDataLst>
    <p:tags r:id="rId7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5FCBEF"/>
    <a:srgbClr val="7BD2F0"/>
    <a:srgbClr val="A7D3F3"/>
    <a:srgbClr val="286D9F"/>
    <a:srgbClr val="8FDAF4"/>
    <a:srgbClr val="B0D1EA"/>
    <a:srgbClr val="BBD6EC"/>
    <a:srgbClr val="E81B25"/>
    <a:srgbClr val="0039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5E5E09-D737-403C-9370-967CACC272B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4F8125D-5A26-4B67-8EE1-D49DD275284C}">
      <dgm:prSet phldrT="[Текст]" custT="1"/>
      <dgm:spPr/>
      <dgm:t>
        <a:bodyPr/>
        <a:lstStyle/>
        <a:p>
          <a:r>
            <a:rPr lang="ru-RU" sz="3200" b="0" dirty="0"/>
            <a:t>Развитые страны (англ. </a:t>
          </a:r>
          <a:r>
            <a:rPr lang="ru-RU" sz="3200" b="0" dirty="0" err="1"/>
            <a:t>developed</a:t>
          </a:r>
          <a:r>
            <a:rPr lang="ru-RU" sz="3200" b="0" dirty="0"/>
            <a:t> </a:t>
          </a:r>
          <a:r>
            <a:rPr lang="ru-RU" sz="3200" b="0" dirty="0" err="1"/>
            <a:t>countries</a:t>
          </a:r>
          <a:r>
            <a:rPr lang="ru-RU" sz="3200" b="0" dirty="0"/>
            <a:t>)</a:t>
          </a:r>
        </a:p>
      </dgm:t>
    </dgm:pt>
    <dgm:pt modelId="{BA55199E-3AF1-450C-9D3E-B5B786A1BEAF}" type="parTrans" cxnId="{569FA64F-62DD-49E4-8395-9CF65707FBE8}">
      <dgm:prSet/>
      <dgm:spPr/>
      <dgm:t>
        <a:bodyPr/>
        <a:lstStyle/>
        <a:p>
          <a:endParaRPr lang="ru-RU"/>
        </a:p>
      </dgm:t>
    </dgm:pt>
    <dgm:pt modelId="{F1C10014-253E-472A-ADE2-C9CC2264BBB0}" type="sibTrans" cxnId="{569FA64F-62DD-49E4-8395-9CF65707FBE8}">
      <dgm:prSet/>
      <dgm:spPr/>
      <dgm:t>
        <a:bodyPr/>
        <a:lstStyle/>
        <a:p>
          <a:endParaRPr lang="ru-RU"/>
        </a:p>
      </dgm:t>
    </dgm:pt>
    <dgm:pt modelId="{6135AEC3-A10C-4B0B-8F98-7AE31D8208E4}">
      <dgm:prSet phldrT="[Текст]" custT="1"/>
      <dgm:spPr/>
      <dgm:t>
        <a:bodyPr/>
        <a:lstStyle/>
        <a:p>
          <a:r>
            <a:rPr lang="ru-RU" sz="2800" dirty="0">
              <a:solidFill>
                <a:srgbClr val="002060"/>
              </a:solidFill>
            </a:rPr>
            <a:t>группа государств, занимающих ведущее положение в мировой экономике. Эти страны характеризуются высоким уровнем валового внутреннего продукта (ВВП) на душу населения, низким уровнем безработицы, высоким уровнем образования и медицинского обслуживания, а также развитой инфраструктурой.  </a:t>
          </a:r>
        </a:p>
      </dgm:t>
    </dgm:pt>
    <dgm:pt modelId="{598F0FD9-4FD0-4543-838C-78ED84D47E4C}" type="parTrans" cxnId="{C2A05D73-CA45-4839-9FE5-15613AE49C88}">
      <dgm:prSet/>
      <dgm:spPr/>
      <dgm:t>
        <a:bodyPr/>
        <a:lstStyle/>
        <a:p>
          <a:endParaRPr lang="ru-RU"/>
        </a:p>
      </dgm:t>
    </dgm:pt>
    <dgm:pt modelId="{3D2FFAF7-FAB5-480C-B779-C2481CC39531}" type="sibTrans" cxnId="{C2A05D73-CA45-4839-9FE5-15613AE49C88}">
      <dgm:prSet/>
      <dgm:spPr/>
      <dgm:t>
        <a:bodyPr/>
        <a:lstStyle/>
        <a:p>
          <a:endParaRPr lang="ru-RU"/>
        </a:p>
      </dgm:t>
    </dgm:pt>
    <dgm:pt modelId="{B2B63E80-D726-413F-8CD8-31B41575EA7F}" type="pres">
      <dgm:prSet presAssocID="{145E5E09-D737-403C-9370-967CACC272B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3A1D03A-4EB0-4001-9401-300CB087CAF0}" type="pres">
      <dgm:prSet presAssocID="{24F8125D-5A26-4B67-8EE1-D49DD275284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AD30E9-02A9-423E-A7CA-A1243E5E1154}" type="pres">
      <dgm:prSet presAssocID="{24F8125D-5A26-4B67-8EE1-D49DD275284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2A05D73-CA45-4839-9FE5-15613AE49C88}" srcId="{24F8125D-5A26-4B67-8EE1-D49DD275284C}" destId="{6135AEC3-A10C-4B0B-8F98-7AE31D8208E4}" srcOrd="0" destOrd="0" parTransId="{598F0FD9-4FD0-4543-838C-78ED84D47E4C}" sibTransId="{3D2FFAF7-FAB5-480C-B779-C2481CC39531}"/>
    <dgm:cxn modelId="{67ECB8C9-F326-4561-AB29-7E8F9EC73A4C}" type="presOf" srcId="{145E5E09-D737-403C-9370-967CACC272B6}" destId="{B2B63E80-D726-413F-8CD8-31B41575EA7F}" srcOrd="0" destOrd="0" presId="urn:microsoft.com/office/officeart/2005/8/layout/vList2"/>
    <dgm:cxn modelId="{6B64C559-65DB-44D2-99E5-74379BE17B02}" type="presOf" srcId="{24F8125D-5A26-4B67-8EE1-D49DD275284C}" destId="{03A1D03A-4EB0-4001-9401-300CB087CAF0}" srcOrd="0" destOrd="0" presId="urn:microsoft.com/office/officeart/2005/8/layout/vList2"/>
    <dgm:cxn modelId="{A70E1090-7DE8-439D-9DB2-5D6E8089182C}" type="presOf" srcId="{6135AEC3-A10C-4B0B-8F98-7AE31D8208E4}" destId="{92AD30E9-02A9-423E-A7CA-A1243E5E1154}" srcOrd="0" destOrd="0" presId="urn:microsoft.com/office/officeart/2005/8/layout/vList2"/>
    <dgm:cxn modelId="{569FA64F-62DD-49E4-8395-9CF65707FBE8}" srcId="{145E5E09-D737-403C-9370-967CACC272B6}" destId="{24F8125D-5A26-4B67-8EE1-D49DD275284C}" srcOrd="0" destOrd="0" parTransId="{BA55199E-3AF1-450C-9D3E-B5B786A1BEAF}" sibTransId="{F1C10014-253E-472A-ADE2-C9CC2264BBB0}"/>
    <dgm:cxn modelId="{F8BE50FE-2CE9-418F-AA83-BE42CA9E12FF}" type="presParOf" srcId="{B2B63E80-D726-413F-8CD8-31B41575EA7F}" destId="{03A1D03A-4EB0-4001-9401-300CB087CAF0}" srcOrd="0" destOrd="0" presId="urn:microsoft.com/office/officeart/2005/8/layout/vList2"/>
    <dgm:cxn modelId="{B3066812-1E9B-4C71-8B53-AE582A64FADE}" type="presParOf" srcId="{B2B63E80-D726-413F-8CD8-31B41575EA7F}" destId="{92AD30E9-02A9-423E-A7CA-A1243E5E115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25D630-E63E-4547-AE89-929F4BB43A2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1680D19-5FA2-4D5A-AF64-44E2B6BD0147}">
      <dgm:prSet phldrT="[Текст]" custT="1"/>
      <dgm:spPr/>
      <dgm:t>
        <a:bodyPr/>
        <a:lstStyle/>
        <a:p>
          <a:r>
            <a:rPr lang="ru-RU" sz="3200" dirty="0"/>
            <a:t>Уровень социально-экономического развития</a:t>
          </a:r>
        </a:p>
      </dgm:t>
    </dgm:pt>
    <dgm:pt modelId="{0AA076E3-F037-4980-BC08-C800E4528C62}" type="parTrans" cxnId="{CFDBA4CF-1514-47F1-BCD7-7723F96C2C39}">
      <dgm:prSet/>
      <dgm:spPr/>
      <dgm:t>
        <a:bodyPr/>
        <a:lstStyle/>
        <a:p>
          <a:endParaRPr lang="ru-RU"/>
        </a:p>
      </dgm:t>
    </dgm:pt>
    <dgm:pt modelId="{168240E9-CCD2-4671-877E-B79286409206}" type="sibTrans" cxnId="{CFDBA4CF-1514-47F1-BCD7-7723F96C2C39}">
      <dgm:prSet/>
      <dgm:spPr/>
      <dgm:t>
        <a:bodyPr/>
        <a:lstStyle/>
        <a:p>
          <a:endParaRPr lang="ru-RU"/>
        </a:p>
      </dgm:t>
    </dgm:pt>
    <dgm:pt modelId="{FFB3D020-FC5E-4BD2-85C8-9BD36ECD85BC}">
      <dgm:prSet phldrT="[Текст]" custT="1"/>
      <dgm:spPr/>
      <dgm:t>
        <a:bodyPr/>
        <a:lstStyle/>
        <a:p>
          <a:r>
            <a:rPr lang="ru-RU" sz="3200" b="0" dirty="0"/>
            <a:t>Преобладание сферы услуг</a:t>
          </a:r>
        </a:p>
      </dgm:t>
    </dgm:pt>
    <dgm:pt modelId="{9977FDEC-8B8B-40A4-BD96-0674A9E7461F}" type="parTrans" cxnId="{87F42403-CB67-490E-AADB-2708E4EB5C35}">
      <dgm:prSet/>
      <dgm:spPr/>
      <dgm:t>
        <a:bodyPr/>
        <a:lstStyle/>
        <a:p>
          <a:endParaRPr lang="ru-RU"/>
        </a:p>
      </dgm:t>
    </dgm:pt>
    <dgm:pt modelId="{D6EDFBC2-7DCD-465A-8376-1E88788FA2F2}" type="sibTrans" cxnId="{87F42403-CB67-490E-AADB-2708E4EB5C35}">
      <dgm:prSet/>
      <dgm:spPr/>
      <dgm:t>
        <a:bodyPr/>
        <a:lstStyle/>
        <a:p>
          <a:endParaRPr lang="ru-RU"/>
        </a:p>
      </dgm:t>
    </dgm:pt>
    <dgm:pt modelId="{3575AA78-CA26-4C1E-B307-50D8D06A084B}">
      <dgm:prSet phldrT="[Текст]" custT="1"/>
      <dgm:spPr/>
      <dgm:t>
        <a:bodyPr/>
        <a:lstStyle/>
        <a:p>
          <a:r>
            <a:rPr lang="ru-RU" sz="3200" dirty="0"/>
            <a:t>Развитие высокотехнологичных и наукоёмких отраслей</a:t>
          </a:r>
        </a:p>
      </dgm:t>
    </dgm:pt>
    <dgm:pt modelId="{A3038AD3-325B-465B-A4B8-2FE1CCF55640}" type="parTrans" cxnId="{61FCB70C-B2BA-4BE4-815B-6F37B7C35499}">
      <dgm:prSet/>
      <dgm:spPr/>
      <dgm:t>
        <a:bodyPr/>
        <a:lstStyle/>
        <a:p>
          <a:endParaRPr lang="ru-RU"/>
        </a:p>
      </dgm:t>
    </dgm:pt>
    <dgm:pt modelId="{D485C7F9-1EF0-4F09-B888-56647E003776}" type="sibTrans" cxnId="{61FCB70C-B2BA-4BE4-815B-6F37B7C35499}">
      <dgm:prSet/>
      <dgm:spPr/>
      <dgm:t>
        <a:bodyPr/>
        <a:lstStyle/>
        <a:p>
          <a:endParaRPr lang="ru-RU"/>
        </a:p>
      </dgm:t>
    </dgm:pt>
    <dgm:pt modelId="{D41230AA-E9A9-4057-B771-BD0811A3CDE6}" type="pres">
      <dgm:prSet presAssocID="{1025D630-E63E-4547-AE89-929F4BB43A2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9BCE40A-8634-4A20-9F2C-A1864F1CFE5B}" type="pres">
      <dgm:prSet presAssocID="{D1680D19-5FA2-4D5A-AF64-44E2B6BD0147}" presName="parentLin" presStyleCnt="0"/>
      <dgm:spPr/>
    </dgm:pt>
    <dgm:pt modelId="{2D7FD3BD-D336-48AF-9284-6E405FB112E3}" type="pres">
      <dgm:prSet presAssocID="{D1680D19-5FA2-4D5A-AF64-44E2B6BD0147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D854EE0-ADE0-4781-B45E-238F67C71E0C}" type="pres">
      <dgm:prSet presAssocID="{D1680D19-5FA2-4D5A-AF64-44E2B6BD0147}" presName="parentText" presStyleLbl="node1" presStyleIdx="0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CA8745-F24A-464A-8260-87BDC1086DD3}" type="pres">
      <dgm:prSet presAssocID="{D1680D19-5FA2-4D5A-AF64-44E2B6BD0147}" presName="negativeSpace" presStyleCnt="0"/>
      <dgm:spPr/>
    </dgm:pt>
    <dgm:pt modelId="{413FFB82-A2AA-44D2-B85E-391648C95533}" type="pres">
      <dgm:prSet presAssocID="{D1680D19-5FA2-4D5A-AF64-44E2B6BD0147}" presName="childText" presStyleLbl="conFgAcc1" presStyleIdx="0" presStyleCnt="3">
        <dgm:presLayoutVars>
          <dgm:bulletEnabled val="1"/>
        </dgm:presLayoutVars>
      </dgm:prSet>
      <dgm:spPr/>
    </dgm:pt>
    <dgm:pt modelId="{658D360E-CFDA-441A-AA82-845C27CB3BEA}" type="pres">
      <dgm:prSet presAssocID="{168240E9-CCD2-4671-877E-B79286409206}" presName="spaceBetweenRectangles" presStyleCnt="0"/>
      <dgm:spPr/>
    </dgm:pt>
    <dgm:pt modelId="{DDE57FD7-B359-4343-A520-0E9990B2C226}" type="pres">
      <dgm:prSet presAssocID="{FFB3D020-FC5E-4BD2-85C8-9BD36ECD85BC}" presName="parentLin" presStyleCnt="0"/>
      <dgm:spPr/>
    </dgm:pt>
    <dgm:pt modelId="{A4AC3917-AB8F-4EAE-8D0B-8FB42DDC0F47}" type="pres">
      <dgm:prSet presAssocID="{FFB3D020-FC5E-4BD2-85C8-9BD36ECD85BC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EAA63D46-546E-4C5D-8D61-4B310C61665A}" type="pres">
      <dgm:prSet presAssocID="{FFB3D020-FC5E-4BD2-85C8-9BD36ECD85BC}" presName="parentText" presStyleLbl="node1" presStyleIdx="1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52597A-39E1-4E73-ACCC-49B7B662DFEB}" type="pres">
      <dgm:prSet presAssocID="{FFB3D020-FC5E-4BD2-85C8-9BD36ECD85BC}" presName="negativeSpace" presStyleCnt="0"/>
      <dgm:spPr/>
    </dgm:pt>
    <dgm:pt modelId="{B85F202E-D696-4957-8E58-AB6C7CFCA36F}" type="pres">
      <dgm:prSet presAssocID="{FFB3D020-FC5E-4BD2-85C8-9BD36ECD85BC}" presName="childText" presStyleLbl="conFgAcc1" presStyleIdx="1" presStyleCnt="3">
        <dgm:presLayoutVars>
          <dgm:bulletEnabled val="1"/>
        </dgm:presLayoutVars>
      </dgm:prSet>
      <dgm:spPr/>
    </dgm:pt>
    <dgm:pt modelId="{229E8FE2-35FD-4068-A11A-4E0D5155D3AE}" type="pres">
      <dgm:prSet presAssocID="{D6EDFBC2-7DCD-465A-8376-1E88788FA2F2}" presName="spaceBetweenRectangles" presStyleCnt="0"/>
      <dgm:spPr/>
    </dgm:pt>
    <dgm:pt modelId="{948A376A-43F6-40EA-9635-AE3DAD9591F1}" type="pres">
      <dgm:prSet presAssocID="{3575AA78-CA26-4C1E-B307-50D8D06A084B}" presName="parentLin" presStyleCnt="0"/>
      <dgm:spPr/>
    </dgm:pt>
    <dgm:pt modelId="{0959C9F0-21C5-4F14-9F88-B1644D9C6459}" type="pres">
      <dgm:prSet presAssocID="{3575AA78-CA26-4C1E-B307-50D8D06A084B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217550E7-8287-433E-98AE-B2A6D0523927}" type="pres">
      <dgm:prSet presAssocID="{3575AA78-CA26-4C1E-B307-50D8D06A084B}" presName="parentText" presStyleLbl="node1" presStyleIdx="2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BC23A5-6DDE-4B8A-8159-98AF12653844}" type="pres">
      <dgm:prSet presAssocID="{3575AA78-CA26-4C1E-B307-50D8D06A084B}" presName="negativeSpace" presStyleCnt="0"/>
      <dgm:spPr/>
    </dgm:pt>
    <dgm:pt modelId="{F43344EB-C411-41F9-A19F-240F79C0690C}" type="pres">
      <dgm:prSet presAssocID="{3575AA78-CA26-4C1E-B307-50D8D06A084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FDBA4CF-1514-47F1-BCD7-7723F96C2C39}" srcId="{1025D630-E63E-4547-AE89-929F4BB43A28}" destId="{D1680D19-5FA2-4D5A-AF64-44E2B6BD0147}" srcOrd="0" destOrd="0" parTransId="{0AA076E3-F037-4980-BC08-C800E4528C62}" sibTransId="{168240E9-CCD2-4671-877E-B79286409206}"/>
    <dgm:cxn modelId="{35B34413-7829-48A2-8184-9AD4FE39919C}" type="presOf" srcId="{FFB3D020-FC5E-4BD2-85C8-9BD36ECD85BC}" destId="{A4AC3917-AB8F-4EAE-8D0B-8FB42DDC0F47}" srcOrd="0" destOrd="0" presId="urn:microsoft.com/office/officeart/2005/8/layout/list1"/>
    <dgm:cxn modelId="{0CB37A66-6EB5-4BBE-835B-1085DA768585}" type="presOf" srcId="{FFB3D020-FC5E-4BD2-85C8-9BD36ECD85BC}" destId="{EAA63D46-546E-4C5D-8D61-4B310C61665A}" srcOrd="1" destOrd="0" presId="urn:microsoft.com/office/officeart/2005/8/layout/list1"/>
    <dgm:cxn modelId="{61FCB70C-B2BA-4BE4-815B-6F37B7C35499}" srcId="{1025D630-E63E-4547-AE89-929F4BB43A28}" destId="{3575AA78-CA26-4C1E-B307-50D8D06A084B}" srcOrd="2" destOrd="0" parTransId="{A3038AD3-325B-465B-A4B8-2FE1CCF55640}" sibTransId="{D485C7F9-1EF0-4F09-B888-56647E003776}"/>
    <dgm:cxn modelId="{4DF3B899-24AC-4B47-ADB6-CA480C5529A4}" type="presOf" srcId="{3575AA78-CA26-4C1E-B307-50D8D06A084B}" destId="{0959C9F0-21C5-4F14-9F88-B1644D9C6459}" srcOrd="0" destOrd="0" presId="urn:microsoft.com/office/officeart/2005/8/layout/list1"/>
    <dgm:cxn modelId="{039657D4-62DA-45C9-A2E9-1DA9E4A86347}" type="presOf" srcId="{1025D630-E63E-4547-AE89-929F4BB43A28}" destId="{D41230AA-E9A9-4057-B771-BD0811A3CDE6}" srcOrd="0" destOrd="0" presId="urn:microsoft.com/office/officeart/2005/8/layout/list1"/>
    <dgm:cxn modelId="{C695FD59-FF69-4DB7-90CD-37825CC2EA44}" type="presOf" srcId="{3575AA78-CA26-4C1E-B307-50D8D06A084B}" destId="{217550E7-8287-433E-98AE-B2A6D0523927}" srcOrd="1" destOrd="0" presId="urn:microsoft.com/office/officeart/2005/8/layout/list1"/>
    <dgm:cxn modelId="{56497B44-4C89-4AFF-95FF-575CEB9136A3}" type="presOf" srcId="{D1680D19-5FA2-4D5A-AF64-44E2B6BD0147}" destId="{2D7FD3BD-D336-48AF-9284-6E405FB112E3}" srcOrd="0" destOrd="0" presId="urn:microsoft.com/office/officeart/2005/8/layout/list1"/>
    <dgm:cxn modelId="{BD876E3C-59EE-46E1-BAC7-5FED5B7B4FA7}" type="presOf" srcId="{D1680D19-5FA2-4D5A-AF64-44E2B6BD0147}" destId="{CD854EE0-ADE0-4781-B45E-238F67C71E0C}" srcOrd="1" destOrd="0" presId="urn:microsoft.com/office/officeart/2005/8/layout/list1"/>
    <dgm:cxn modelId="{87F42403-CB67-490E-AADB-2708E4EB5C35}" srcId="{1025D630-E63E-4547-AE89-929F4BB43A28}" destId="{FFB3D020-FC5E-4BD2-85C8-9BD36ECD85BC}" srcOrd="1" destOrd="0" parTransId="{9977FDEC-8B8B-40A4-BD96-0674A9E7461F}" sibTransId="{D6EDFBC2-7DCD-465A-8376-1E88788FA2F2}"/>
    <dgm:cxn modelId="{43E5E5C0-2CBE-4E79-BFE9-A9D1E5B3180F}" type="presParOf" srcId="{D41230AA-E9A9-4057-B771-BD0811A3CDE6}" destId="{79BCE40A-8634-4A20-9F2C-A1864F1CFE5B}" srcOrd="0" destOrd="0" presId="urn:microsoft.com/office/officeart/2005/8/layout/list1"/>
    <dgm:cxn modelId="{57B88C18-A87E-49D3-BEA6-AD5537A789F5}" type="presParOf" srcId="{79BCE40A-8634-4A20-9F2C-A1864F1CFE5B}" destId="{2D7FD3BD-D336-48AF-9284-6E405FB112E3}" srcOrd="0" destOrd="0" presId="urn:microsoft.com/office/officeart/2005/8/layout/list1"/>
    <dgm:cxn modelId="{2CC0461D-312D-4B5B-8802-1F201575E609}" type="presParOf" srcId="{79BCE40A-8634-4A20-9F2C-A1864F1CFE5B}" destId="{CD854EE0-ADE0-4781-B45E-238F67C71E0C}" srcOrd="1" destOrd="0" presId="urn:microsoft.com/office/officeart/2005/8/layout/list1"/>
    <dgm:cxn modelId="{2D67A293-559D-4E6A-B96E-439BC69EA518}" type="presParOf" srcId="{D41230AA-E9A9-4057-B771-BD0811A3CDE6}" destId="{6ACA8745-F24A-464A-8260-87BDC1086DD3}" srcOrd="1" destOrd="0" presId="urn:microsoft.com/office/officeart/2005/8/layout/list1"/>
    <dgm:cxn modelId="{9B75151B-F66A-4FA2-B584-29F938C322A4}" type="presParOf" srcId="{D41230AA-E9A9-4057-B771-BD0811A3CDE6}" destId="{413FFB82-A2AA-44D2-B85E-391648C95533}" srcOrd="2" destOrd="0" presId="urn:microsoft.com/office/officeart/2005/8/layout/list1"/>
    <dgm:cxn modelId="{5F398C82-5B2C-44AA-970E-01E629E97C9E}" type="presParOf" srcId="{D41230AA-E9A9-4057-B771-BD0811A3CDE6}" destId="{658D360E-CFDA-441A-AA82-845C27CB3BEA}" srcOrd="3" destOrd="0" presId="urn:microsoft.com/office/officeart/2005/8/layout/list1"/>
    <dgm:cxn modelId="{26771A82-2BDD-48DC-9500-2046DD418DE2}" type="presParOf" srcId="{D41230AA-E9A9-4057-B771-BD0811A3CDE6}" destId="{DDE57FD7-B359-4343-A520-0E9990B2C226}" srcOrd="4" destOrd="0" presId="urn:microsoft.com/office/officeart/2005/8/layout/list1"/>
    <dgm:cxn modelId="{DCAAE3C2-B6A7-478C-9835-5A3F2029CDB0}" type="presParOf" srcId="{DDE57FD7-B359-4343-A520-0E9990B2C226}" destId="{A4AC3917-AB8F-4EAE-8D0B-8FB42DDC0F47}" srcOrd="0" destOrd="0" presId="urn:microsoft.com/office/officeart/2005/8/layout/list1"/>
    <dgm:cxn modelId="{C8DE61B7-2743-4D68-BB59-67C3366F3F8F}" type="presParOf" srcId="{DDE57FD7-B359-4343-A520-0E9990B2C226}" destId="{EAA63D46-546E-4C5D-8D61-4B310C61665A}" srcOrd="1" destOrd="0" presId="urn:microsoft.com/office/officeart/2005/8/layout/list1"/>
    <dgm:cxn modelId="{513E91DE-24F6-4B47-AD6C-101038EAF84E}" type="presParOf" srcId="{D41230AA-E9A9-4057-B771-BD0811A3CDE6}" destId="{F752597A-39E1-4E73-ACCC-49B7B662DFEB}" srcOrd="5" destOrd="0" presId="urn:microsoft.com/office/officeart/2005/8/layout/list1"/>
    <dgm:cxn modelId="{AA851316-904B-408C-BE1D-FC3511C5DB35}" type="presParOf" srcId="{D41230AA-E9A9-4057-B771-BD0811A3CDE6}" destId="{B85F202E-D696-4957-8E58-AB6C7CFCA36F}" srcOrd="6" destOrd="0" presId="urn:microsoft.com/office/officeart/2005/8/layout/list1"/>
    <dgm:cxn modelId="{FAB85C03-6275-4BFE-80AE-1B6609B779A7}" type="presParOf" srcId="{D41230AA-E9A9-4057-B771-BD0811A3CDE6}" destId="{229E8FE2-35FD-4068-A11A-4E0D5155D3AE}" srcOrd="7" destOrd="0" presId="urn:microsoft.com/office/officeart/2005/8/layout/list1"/>
    <dgm:cxn modelId="{B11F88C9-10D0-43E8-99D2-6013D7DF532E}" type="presParOf" srcId="{D41230AA-E9A9-4057-B771-BD0811A3CDE6}" destId="{948A376A-43F6-40EA-9635-AE3DAD9591F1}" srcOrd="8" destOrd="0" presId="urn:microsoft.com/office/officeart/2005/8/layout/list1"/>
    <dgm:cxn modelId="{78AF06EA-1B64-495B-BB53-6B0BBCE9B745}" type="presParOf" srcId="{948A376A-43F6-40EA-9635-AE3DAD9591F1}" destId="{0959C9F0-21C5-4F14-9F88-B1644D9C6459}" srcOrd="0" destOrd="0" presId="urn:microsoft.com/office/officeart/2005/8/layout/list1"/>
    <dgm:cxn modelId="{4EE4EF16-0A29-4123-94C0-A8082FB8C064}" type="presParOf" srcId="{948A376A-43F6-40EA-9635-AE3DAD9591F1}" destId="{217550E7-8287-433E-98AE-B2A6D0523927}" srcOrd="1" destOrd="0" presId="urn:microsoft.com/office/officeart/2005/8/layout/list1"/>
    <dgm:cxn modelId="{6EDF13C6-4CDF-40ED-A492-44E7A5758ECD}" type="presParOf" srcId="{D41230AA-E9A9-4057-B771-BD0811A3CDE6}" destId="{0ABC23A5-6DDE-4B8A-8159-98AF12653844}" srcOrd="9" destOrd="0" presId="urn:microsoft.com/office/officeart/2005/8/layout/list1"/>
    <dgm:cxn modelId="{13757084-7C69-4CE1-81CD-2C08FBA4966E}" type="presParOf" srcId="{D41230AA-E9A9-4057-B771-BD0811A3CDE6}" destId="{F43344EB-C411-41F9-A19F-240F79C0690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025D630-E63E-4547-AE89-929F4BB43A2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1680D19-5FA2-4D5A-AF64-44E2B6BD0147}">
      <dgm:prSet phldrT="[Текст]" custT="1"/>
      <dgm:spPr/>
      <dgm:t>
        <a:bodyPr/>
        <a:lstStyle/>
        <a:p>
          <a:r>
            <a:rPr lang="ru-RU" sz="3200" dirty="0"/>
            <a:t>Открытость национальной экономики</a:t>
          </a:r>
        </a:p>
      </dgm:t>
    </dgm:pt>
    <dgm:pt modelId="{0AA076E3-F037-4980-BC08-C800E4528C62}" type="parTrans" cxnId="{CFDBA4CF-1514-47F1-BCD7-7723F96C2C39}">
      <dgm:prSet/>
      <dgm:spPr/>
      <dgm:t>
        <a:bodyPr/>
        <a:lstStyle/>
        <a:p>
          <a:endParaRPr lang="ru-RU"/>
        </a:p>
      </dgm:t>
    </dgm:pt>
    <dgm:pt modelId="{168240E9-CCD2-4671-877E-B79286409206}" type="sibTrans" cxnId="{CFDBA4CF-1514-47F1-BCD7-7723F96C2C39}">
      <dgm:prSet/>
      <dgm:spPr/>
      <dgm:t>
        <a:bodyPr/>
        <a:lstStyle/>
        <a:p>
          <a:endParaRPr lang="ru-RU"/>
        </a:p>
      </dgm:t>
    </dgm:pt>
    <dgm:pt modelId="{FFB3D020-FC5E-4BD2-85C8-9BD36ECD85BC}">
      <dgm:prSet phldrT="[Текст]" custT="1"/>
      <dgm:spPr/>
      <dgm:t>
        <a:bodyPr/>
        <a:lstStyle/>
        <a:p>
          <a:r>
            <a:rPr lang="ru-RU" sz="3200" dirty="0"/>
            <a:t>Социальная ориентированность экономики</a:t>
          </a:r>
          <a:endParaRPr lang="ru-RU" sz="3200" b="0" dirty="0"/>
        </a:p>
      </dgm:t>
    </dgm:pt>
    <dgm:pt modelId="{9977FDEC-8B8B-40A4-BD96-0674A9E7461F}" type="parTrans" cxnId="{87F42403-CB67-490E-AADB-2708E4EB5C35}">
      <dgm:prSet/>
      <dgm:spPr/>
      <dgm:t>
        <a:bodyPr/>
        <a:lstStyle/>
        <a:p>
          <a:endParaRPr lang="ru-RU"/>
        </a:p>
      </dgm:t>
    </dgm:pt>
    <dgm:pt modelId="{D6EDFBC2-7DCD-465A-8376-1E88788FA2F2}" type="sibTrans" cxnId="{87F42403-CB67-490E-AADB-2708E4EB5C35}">
      <dgm:prSet/>
      <dgm:spPr/>
      <dgm:t>
        <a:bodyPr/>
        <a:lstStyle/>
        <a:p>
          <a:endParaRPr lang="ru-RU"/>
        </a:p>
      </dgm:t>
    </dgm:pt>
    <dgm:pt modelId="{3575AA78-CA26-4C1E-B307-50D8D06A084B}">
      <dgm:prSet phldrT="[Текст]" custT="1"/>
      <dgm:spPr/>
      <dgm:t>
        <a:bodyPr/>
        <a:lstStyle/>
        <a:p>
          <a:r>
            <a:rPr lang="ru-RU" sz="3200" dirty="0"/>
            <a:t>Высокий интеллектуальный уровень труда</a:t>
          </a:r>
        </a:p>
      </dgm:t>
    </dgm:pt>
    <dgm:pt modelId="{A3038AD3-325B-465B-A4B8-2FE1CCF55640}" type="parTrans" cxnId="{61FCB70C-B2BA-4BE4-815B-6F37B7C35499}">
      <dgm:prSet/>
      <dgm:spPr/>
      <dgm:t>
        <a:bodyPr/>
        <a:lstStyle/>
        <a:p>
          <a:endParaRPr lang="ru-RU"/>
        </a:p>
      </dgm:t>
    </dgm:pt>
    <dgm:pt modelId="{D485C7F9-1EF0-4F09-B888-56647E003776}" type="sibTrans" cxnId="{61FCB70C-B2BA-4BE4-815B-6F37B7C35499}">
      <dgm:prSet/>
      <dgm:spPr/>
      <dgm:t>
        <a:bodyPr/>
        <a:lstStyle/>
        <a:p>
          <a:endParaRPr lang="ru-RU"/>
        </a:p>
      </dgm:t>
    </dgm:pt>
    <dgm:pt modelId="{D41230AA-E9A9-4057-B771-BD0811A3CDE6}" type="pres">
      <dgm:prSet presAssocID="{1025D630-E63E-4547-AE89-929F4BB43A2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9BCE40A-8634-4A20-9F2C-A1864F1CFE5B}" type="pres">
      <dgm:prSet presAssocID="{D1680D19-5FA2-4D5A-AF64-44E2B6BD0147}" presName="parentLin" presStyleCnt="0"/>
      <dgm:spPr/>
    </dgm:pt>
    <dgm:pt modelId="{2D7FD3BD-D336-48AF-9284-6E405FB112E3}" type="pres">
      <dgm:prSet presAssocID="{D1680D19-5FA2-4D5A-AF64-44E2B6BD0147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D854EE0-ADE0-4781-B45E-238F67C71E0C}" type="pres">
      <dgm:prSet presAssocID="{D1680D19-5FA2-4D5A-AF64-44E2B6BD0147}" presName="parentText" presStyleLbl="node1" presStyleIdx="0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CA8745-F24A-464A-8260-87BDC1086DD3}" type="pres">
      <dgm:prSet presAssocID="{D1680D19-5FA2-4D5A-AF64-44E2B6BD0147}" presName="negativeSpace" presStyleCnt="0"/>
      <dgm:spPr/>
    </dgm:pt>
    <dgm:pt modelId="{413FFB82-A2AA-44D2-B85E-391648C95533}" type="pres">
      <dgm:prSet presAssocID="{D1680D19-5FA2-4D5A-AF64-44E2B6BD0147}" presName="childText" presStyleLbl="conFgAcc1" presStyleIdx="0" presStyleCnt="3">
        <dgm:presLayoutVars>
          <dgm:bulletEnabled val="1"/>
        </dgm:presLayoutVars>
      </dgm:prSet>
      <dgm:spPr/>
    </dgm:pt>
    <dgm:pt modelId="{658D360E-CFDA-441A-AA82-845C27CB3BEA}" type="pres">
      <dgm:prSet presAssocID="{168240E9-CCD2-4671-877E-B79286409206}" presName="spaceBetweenRectangles" presStyleCnt="0"/>
      <dgm:spPr/>
    </dgm:pt>
    <dgm:pt modelId="{DDE57FD7-B359-4343-A520-0E9990B2C226}" type="pres">
      <dgm:prSet presAssocID="{FFB3D020-FC5E-4BD2-85C8-9BD36ECD85BC}" presName="parentLin" presStyleCnt="0"/>
      <dgm:spPr/>
    </dgm:pt>
    <dgm:pt modelId="{A4AC3917-AB8F-4EAE-8D0B-8FB42DDC0F47}" type="pres">
      <dgm:prSet presAssocID="{FFB3D020-FC5E-4BD2-85C8-9BD36ECD85BC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EAA63D46-546E-4C5D-8D61-4B310C61665A}" type="pres">
      <dgm:prSet presAssocID="{FFB3D020-FC5E-4BD2-85C8-9BD36ECD85BC}" presName="parentText" presStyleLbl="node1" presStyleIdx="1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52597A-39E1-4E73-ACCC-49B7B662DFEB}" type="pres">
      <dgm:prSet presAssocID="{FFB3D020-FC5E-4BD2-85C8-9BD36ECD85BC}" presName="negativeSpace" presStyleCnt="0"/>
      <dgm:spPr/>
    </dgm:pt>
    <dgm:pt modelId="{B85F202E-D696-4957-8E58-AB6C7CFCA36F}" type="pres">
      <dgm:prSet presAssocID="{FFB3D020-FC5E-4BD2-85C8-9BD36ECD85BC}" presName="childText" presStyleLbl="conFgAcc1" presStyleIdx="1" presStyleCnt="3">
        <dgm:presLayoutVars>
          <dgm:bulletEnabled val="1"/>
        </dgm:presLayoutVars>
      </dgm:prSet>
      <dgm:spPr/>
    </dgm:pt>
    <dgm:pt modelId="{229E8FE2-35FD-4068-A11A-4E0D5155D3AE}" type="pres">
      <dgm:prSet presAssocID="{D6EDFBC2-7DCD-465A-8376-1E88788FA2F2}" presName="spaceBetweenRectangles" presStyleCnt="0"/>
      <dgm:spPr/>
    </dgm:pt>
    <dgm:pt modelId="{948A376A-43F6-40EA-9635-AE3DAD9591F1}" type="pres">
      <dgm:prSet presAssocID="{3575AA78-CA26-4C1E-B307-50D8D06A084B}" presName="parentLin" presStyleCnt="0"/>
      <dgm:spPr/>
    </dgm:pt>
    <dgm:pt modelId="{0959C9F0-21C5-4F14-9F88-B1644D9C6459}" type="pres">
      <dgm:prSet presAssocID="{3575AA78-CA26-4C1E-B307-50D8D06A084B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217550E7-8287-433E-98AE-B2A6D0523927}" type="pres">
      <dgm:prSet presAssocID="{3575AA78-CA26-4C1E-B307-50D8D06A084B}" presName="parentText" presStyleLbl="node1" presStyleIdx="2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BC23A5-6DDE-4B8A-8159-98AF12653844}" type="pres">
      <dgm:prSet presAssocID="{3575AA78-CA26-4C1E-B307-50D8D06A084B}" presName="negativeSpace" presStyleCnt="0"/>
      <dgm:spPr/>
    </dgm:pt>
    <dgm:pt modelId="{F43344EB-C411-41F9-A19F-240F79C0690C}" type="pres">
      <dgm:prSet presAssocID="{3575AA78-CA26-4C1E-B307-50D8D06A084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6689A71-510E-49B6-A336-CF37909D0D4C}" type="presOf" srcId="{FFB3D020-FC5E-4BD2-85C8-9BD36ECD85BC}" destId="{A4AC3917-AB8F-4EAE-8D0B-8FB42DDC0F47}" srcOrd="0" destOrd="0" presId="urn:microsoft.com/office/officeart/2005/8/layout/list1"/>
    <dgm:cxn modelId="{0E51C6B9-0BFC-4B35-A424-CE332AB40F3E}" type="presOf" srcId="{D1680D19-5FA2-4D5A-AF64-44E2B6BD0147}" destId="{CD854EE0-ADE0-4781-B45E-238F67C71E0C}" srcOrd="1" destOrd="0" presId="urn:microsoft.com/office/officeart/2005/8/layout/list1"/>
    <dgm:cxn modelId="{CFDBA4CF-1514-47F1-BCD7-7723F96C2C39}" srcId="{1025D630-E63E-4547-AE89-929F4BB43A28}" destId="{D1680D19-5FA2-4D5A-AF64-44E2B6BD0147}" srcOrd="0" destOrd="0" parTransId="{0AA076E3-F037-4980-BC08-C800E4528C62}" sibTransId="{168240E9-CCD2-4671-877E-B79286409206}"/>
    <dgm:cxn modelId="{61FCB70C-B2BA-4BE4-815B-6F37B7C35499}" srcId="{1025D630-E63E-4547-AE89-929F4BB43A28}" destId="{3575AA78-CA26-4C1E-B307-50D8D06A084B}" srcOrd="2" destOrd="0" parTransId="{A3038AD3-325B-465B-A4B8-2FE1CCF55640}" sibTransId="{D485C7F9-1EF0-4F09-B888-56647E003776}"/>
    <dgm:cxn modelId="{FD2B439C-1693-432C-A7EE-3675227B53AE}" type="presOf" srcId="{3575AA78-CA26-4C1E-B307-50D8D06A084B}" destId="{0959C9F0-21C5-4F14-9F88-B1644D9C6459}" srcOrd="0" destOrd="0" presId="urn:microsoft.com/office/officeart/2005/8/layout/list1"/>
    <dgm:cxn modelId="{024D6BA3-34AC-4FDA-81F4-BF74DB4B9054}" type="presOf" srcId="{1025D630-E63E-4547-AE89-929F4BB43A28}" destId="{D41230AA-E9A9-4057-B771-BD0811A3CDE6}" srcOrd="0" destOrd="0" presId="urn:microsoft.com/office/officeart/2005/8/layout/list1"/>
    <dgm:cxn modelId="{9DA65E25-F4A0-454D-A5ED-9F4534557481}" type="presOf" srcId="{FFB3D020-FC5E-4BD2-85C8-9BD36ECD85BC}" destId="{EAA63D46-546E-4C5D-8D61-4B310C61665A}" srcOrd="1" destOrd="0" presId="urn:microsoft.com/office/officeart/2005/8/layout/list1"/>
    <dgm:cxn modelId="{5E17F5C1-73D5-4E1B-BBBE-49EA252C568D}" type="presOf" srcId="{D1680D19-5FA2-4D5A-AF64-44E2B6BD0147}" destId="{2D7FD3BD-D336-48AF-9284-6E405FB112E3}" srcOrd="0" destOrd="0" presId="urn:microsoft.com/office/officeart/2005/8/layout/list1"/>
    <dgm:cxn modelId="{8CE1C65B-72DC-4755-930B-643BE0135770}" type="presOf" srcId="{3575AA78-CA26-4C1E-B307-50D8D06A084B}" destId="{217550E7-8287-433E-98AE-B2A6D0523927}" srcOrd="1" destOrd="0" presId="urn:microsoft.com/office/officeart/2005/8/layout/list1"/>
    <dgm:cxn modelId="{87F42403-CB67-490E-AADB-2708E4EB5C35}" srcId="{1025D630-E63E-4547-AE89-929F4BB43A28}" destId="{FFB3D020-FC5E-4BD2-85C8-9BD36ECD85BC}" srcOrd="1" destOrd="0" parTransId="{9977FDEC-8B8B-40A4-BD96-0674A9E7461F}" sibTransId="{D6EDFBC2-7DCD-465A-8376-1E88788FA2F2}"/>
    <dgm:cxn modelId="{0E5FD3E1-9D90-465F-A2BE-A6E19F4ABA34}" type="presParOf" srcId="{D41230AA-E9A9-4057-B771-BD0811A3CDE6}" destId="{79BCE40A-8634-4A20-9F2C-A1864F1CFE5B}" srcOrd="0" destOrd="0" presId="urn:microsoft.com/office/officeart/2005/8/layout/list1"/>
    <dgm:cxn modelId="{AA32C00C-6786-40FE-A38C-DB0E814C28B1}" type="presParOf" srcId="{79BCE40A-8634-4A20-9F2C-A1864F1CFE5B}" destId="{2D7FD3BD-D336-48AF-9284-6E405FB112E3}" srcOrd="0" destOrd="0" presId="urn:microsoft.com/office/officeart/2005/8/layout/list1"/>
    <dgm:cxn modelId="{6ECC7F95-5828-4480-B01B-5690CCF8369B}" type="presParOf" srcId="{79BCE40A-8634-4A20-9F2C-A1864F1CFE5B}" destId="{CD854EE0-ADE0-4781-B45E-238F67C71E0C}" srcOrd="1" destOrd="0" presId="urn:microsoft.com/office/officeart/2005/8/layout/list1"/>
    <dgm:cxn modelId="{C3119634-8E6C-42A5-80BC-7D97E6A6E15C}" type="presParOf" srcId="{D41230AA-E9A9-4057-B771-BD0811A3CDE6}" destId="{6ACA8745-F24A-464A-8260-87BDC1086DD3}" srcOrd="1" destOrd="0" presId="urn:microsoft.com/office/officeart/2005/8/layout/list1"/>
    <dgm:cxn modelId="{6B138E1E-CE2E-47BD-8A7F-1FC9B025CDFC}" type="presParOf" srcId="{D41230AA-E9A9-4057-B771-BD0811A3CDE6}" destId="{413FFB82-A2AA-44D2-B85E-391648C95533}" srcOrd="2" destOrd="0" presId="urn:microsoft.com/office/officeart/2005/8/layout/list1"/>
    <dgm:cxn modelId="{ECCE265A-2D12-4463-9979-CD9E0C149DE0}" type="presParOf" srcId="{D41230AA-E9A9-4057-B771-BD0811A3CDE6}" destId="{658D360E-CFDA-441A-AA82-845C27CB3BEA}" srcOrd="3" destOrd="0" presId="urn:microsoft.com/office/officeart/2005/8/layout/list1"/>
    <dgm:cxn modelId="{FF404786-EAD8-4ECC-9E26-FA4F20076D81}" type="presParOf" srcId="{D41230AA-E9A9-4057-B771-BD0811A3CDE6}" destId="{DDE57FD7-B359-4343-A520-0E9990B2C226}" srcOrd="4" destOrd="0" presId="urn:microsoft.com/office/officeart/2005/8/layout/list1"/>
    <dgm:cxn modelId="{29C2FD36-1063-47F3-8E11-232A75F6421B}" type="presParOf" srcId="{DDE57FD7-B359-4343-A520-0E9990B2C226}" destId="{A4AC3917-AB8F-4EAE-8D0B-8FB42DDC0F47}" srcOrd="0" destOrd="0" presId="urn:microsoft.com/office/officeart/2005/8/layout/list1"/>
    <dgm:cxn modelId="{EE9A28F1-DCFA-4C34-926E-6AA2FFADAB17}" type="presParOf" srcId="{DDE57FD7-B359-4343-A520-0E9990B2C226}" destId="{EAA63D46-546E-4C5D-8D61-4B310C61665A}" srcOrd="1" destOrd="0" presId="urn:microsoft.com/office/officeart/2005/8/layout/list1"/>
    <dgm:cxn modelId="{686A6C79-3D17-4227-A6BB-C4660B8B4BF3}" type="presParOf" srcId="{D41230AA-E9A9-4057-B771-BD0811A3CDE6}" destId="{F752597A-39E1-4E73-ACCC-49B7B662DFEB}" srcOrd="5" destOrd="0" presId="urn:microsoft.com/office/officeart/2005/8/layout/list1"/>
    <dgm:cxn modelId="{A8A0BA16-258F-4360-A820-F263F73121F5}" type="presParOf" srcId="{D41230AA-E9A9-4057-B771-BD0811A3CDE6}" destId="{B85F202E-D696-4957-8E58-AB6C7CFCA36F}" srcOrd="6" destOrd="0" presId="urn:microsoft.com/office/officeart/2005/8/layout/list1"/>
    <dgm:cxn modelId="{94CCD9F8-EE9C-46EE-A3AB-AA94259AADCD}" type="presParOf" srcId="{D41230AA-E9A9-4057-B771-BD0811A3CDE6}" destId="{229E8FE2-35FD-4068-A11A-4E0D5155D3AE}" srcOrd="7" destOrd="0" presId="urn:microsoft.com/office/officeart/2005/8/layout/list1"/>
    <dgm:cxn modelId="{0B209AA5-157B-4AF1-95D4-B4B843A13F5A}" type="presParOf" srcId="{D41230AA-E9A9-4057-B771-BD0811A3CDE6}" destId="{948A376A-43F6-40EA-9635-AE3DAD9591F1}" srcOrd="8" destOrd="0" presId="urn:microsoft.com/office/officeart/2005/8/layout/list1"/>
    <dgm:cxn modelId="{0DE02083-46BC-4C00-8407-E4DE153859BD}" type="presParOf" srcId="{948A376A-43F6-40EA-9635-AE3DAD9591F1}" destId="{0959C9F0-21C5-4F14-9F88-B1644D9C6459}" srcOrd="0" destOrd="0" presId="urn:microsoft.com/office/officeart/2005/8/layout/list1"/>
    <dgm:cxn modelId="{58D8BBC5-B961-4160-8863-0C60DE5D5AEC}" type="presParOf" srcId="{948A376A-43F6-40EA-9635-AE3DAD9591F1}" destId="{217550E7-8287-433E-98AE-B2A6D0523927}" srcOrd="1" destOrd="0" presId="urn:microsoft.com/office/officeart/2005/8/layout/list1"/>
    <dgm:cxn modelId="{F70BB5A0-B44F-4DEF-AF0B-AAE3F58934B9}" type="presParOf" srcId="{D41230AA-E9A9-4057-B771-BD0811A3CDE6}" destId="{0ABC23A5-6DDE-4B8A-8159-98AF12653844}" srcOrd="9" destOrd="0" presId="urn:microsoft.com/office/officeart/2005/8/layout/list1"/>
    <dgm:cxn modelId="{0CA0772C-B4CB-404C-AA54-C6DFCC6FECF7}" type="presParOf" srcId="{D41230AA-E9A9-4057-B771-BD0811A3CDE6}" destId="{F43344EB-C411-41F9-A19F-240F79C0690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025D630-E63E-4547-AE89-929F4BB43A2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1680D19-5FA2-4D5A-AF64-44E2B6BD0147}">
      <dgm:prSet phldrT="[Текст]" custT="1"/>
      <dgm:spPr/>
      <dgm:t>
        <a:bodyPr/>
        <a:lstStyle/>
        <a:p>
          <a:r>
            <a:rPr lang="ru-RU" sz="3200" dirty="0"/>
            <a:t>Высокий уровень валового внутреннего продукта (ВВП) на душу населения</a:t>
          </a:r>
        </a:p>
      </dgm:t>
    </dgm:pt>
    <dgm:pt modelId="{0AA076E3-F037-4980-BC08-C800E4528C62}" type="parTrans" cxnId="{CFDBA4CF-1514-47F1-BCD7-7723F96C2C39}">
      <dgm:prSet/>
      <dgm:spPr/>
      <dgm:t>
        <a:bodyPr/>
        <a:lstStyle/>
        <a:p>
          <a:endParaRPr lang="ru-RU"/>
        </a:p>
      </dgm:t>
    </dgm:pt>
    <dgm:pt modelId="{168240E9-CCD2-4671-877E-B79286409206}" type="sibTrans" cxnId="{CFDBA4CF-1514-47F1-BCD7-7723F96C2C39}">
      <dgm:prSet/>
      <dgm:spPr/>
      <dgm:t>
        <a:bodyPr/>
        <a:lstStyle/>
        <a:p>
          <a:endParaRPr lang="ru-RU"/>
        </a:p>
      </dgm:t>
    </dgm:pt>
    <dgm:pt modelId="{FFB3D020-FC5E-4BD2-85C8-9BD36ECD85BC}">
      <dgm:prSet phldrT="[Текст]" custT="1"/>
      <dgm:spPr/>
      <dgm:t>
        <a:bodyPr/>
        <a:lstStyle/>
        <a:p>
          <a:r>
            <a:rPr lang="ru-RU" sz="3200" dirty="0"/>
            <a:t>Низкий уровень безработицы </a:t>
          </a:r>
          <a:endParaRPr lang="ru-RU" sz="3200" b="0" dirty="0"/>
        </a:p>
      </dgm:t>
    </dgm:pt>
    <dgm:pt modelId="{9977FDEC-8B8B-40A4-BD96-0674A9E7461F}" type="parTrans" cxnId="{87F42403-CB67-490E-AADB-2708E4EB5C35}">
      <dgm:prSet/>
      <dgm:spPr/>
      <dgm:t>
        <a:bodyPr/>
        <a:lstStyle/>
        <a:p>
          <a:endParaRPr lang="ru-RU"/>
        </a:p>
      </dgm:t>
    </dgm:pt>
    <dgm:pt modelId="{D6EDFBC2-7DCD-465A-8376-1E88788FA2F2}" type="sibTrans" cxnId="{87F42403-CB67-490E-AADB-2708E4EB5C35}">
      <dgm:prSet/>
      <dgm:spPr/>
      <dgm:t>
        <a:bodyPr/>
        <a:lstStyle/>
        <a:p>
          <a:endParaRPr lang="ru-RU"/>
        </a:p>
      </dgm:t>
    </dgm:pt>
    <dgm:pt modelId="{3575AA78-CA26-4C1E-B307-50D8D06A084B}">
      <dgm:prSet phldrT="[Текст]" custT="1"/>
      <dgm:spPr/>
      <dgm:t>
        <a:bodyPr/>
        <a:lstStyle/>
        <a:p>
          <a:r>
            <a:rPr lang="ru-RU" sz="3200" dirty="0"/>
            <a:t>Стабильная инфляция </a:t>
          </a:r>
        </a:p>
      </dgm:t>
    </dgm:pt>
    <dgm:pt modelId="{A3038AD3-325B-465B-A4B8-2FE1CCF55640}" type="parTrans" cxnId="{61FCB70C-B2BA-4BE4-815B-6F37B7C35499}">
      <dgm:prSet/>
      <dgm:spPr/>
      <dgm:t>
        <a:bodyPr/>
        <a:lstStyle/>
        <a:p>
          <a:endParaRPr lang="ru-RU"/>
        </a:p>
      </dgm:t>
    </dgm:pt>
    <dgm:pt modelId="{D485C7F9-1EF0-4F09-B888-56647E003776}" type="sibTrans" cxnId="{61FCB70C-B2BA-4BE4-815B-6F37B7C35499}">
      <dgm:prSet/>
      <dgm:spPr/>
      <dgm:t>
        <a:bodyPr/>
        <a:lstStyle/>
        <a:p>
          <a:endParaRPr lang="ru-RU"/>
        </a:p>
      </dgm:t>
    </dgm:pt>
    <dgm:pt modelId="{D41230AA-E9A9-4057-B771-BD0811A3CDE6}" type="pres">
      <dgm:prSet presAssocID="{1025D630-E63E-4547-AE89-929F4BB43A2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9BCE40A-8634-4A20-9F2C-A1864F1CFE5B}" type="pres">
      <dgm:prSet presAssocID="{D1680D19-5FA2-4D5A-AF64-44E2B6BD0147}" presName="parentLin" presStyleCnt="0"/>
      <dgm:spPr/>
    </dgm:pt>
    <dgm:pt modelId="{2D7FD3BD-D336-48AF-9284-6E405FB112E3}" type="pres">
      <dgm:prSet presAssocID="{D1680D19-5FA2-4D5A-AF64-44E2B6BD0147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D854EE0-ADE0-4781-B45E-238F67C71E0C}" type="pres">
      <dgm:prSet presAssocID="{D1680D19-5FA2-4D5A-AF64-44E2B6BD0147}" presName="parentText" presStyleLbl="node1" presStyleIdx="0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CA8745-F24A-464A-8260-87BDC1086DD3}" type="pres">
      <dgm:prSet presAssocID="{D1680D19-5FA2-4D5A-AF64-44E2B6BD0147}" presName="negativeSpace" presStyleCnt="0"/>
      <dgm:spPr/>
    </dgm:pt>
    <dgm:pt modelId="{413FFB82-A2AA-44D2-B85E-391648C95533}" type="pres">
      <dgm:prSet presAssocID="{D1680D19-5FA2-4D5A-AF64-44E2B6BD0147}" presName="childText" presStyleLbl="conFgAcc1" presStyleIdx="0" presStyleCnt="3">
        <dgm:presLayoutVars>
          <dgm:bulletEnabled val="1"/>
        </dgm:presLayoutVars>
      </dgm:prSet>
      <dgm:spPr/>
    </dgm:pt>
    <dgm:pt modelId="{658D360E-CFDA-441A-AA82-845C27CB3BEA}" type="pres">
      <dgm:prSet presAssocID="{168240E9-CCD2-4671-877E-B79286409206}" presName="spaceBetweenRectangles" presStyleCnt="0"/>
      <dgm:spPr/>
    </dgm:pt>
    <dgm:pt modelId="{DDE57FD7-B359-4343-A520-0E9990B2C226}" type="pres">
      <dgm:prSet presAssocID="{FFB3D020-FC5E-4BD2-85C8-9BD36ECD85BC}" presName="parentLin" presStyleCnt="0"/>
      <dgm:spPr/>
    </dgm:pt>
    <dgm:pt modelId="{A4AC3917-AB8F-4EAE-8D0B-8FB42DDC0F47}" type="pres">
      <dgm:prSet presAssocID="{FFB3D020-FC5E-4BD2-85C8-9BD36ECD85BC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EAA63D46-546E-4C5D-8D61-4B310C61665A}" type="pres">
      <dgm:prSet presAssocID="{FFB3D020-FC5E-4BD2-85C8-9BD36ECD85BC}" presName="parentText" presStyleLbl="node1" presStyleIdx="1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52597A-39E1-4E73-ACCC-49B7B662DFEB}" type="pres">
      <dgm:prSet presAssocID="{FFB3D020-FC5E-4BD2-85C8-9BD36ECD85BC}" presName="negativeSpace" presStyleCnt="0"/>
      <dgm:spPr/>
    </dgm:pt>
    <dgm:pt modelId="{B85F202E-D696-4957-8E58-AB6C7CFCA36F}" type="pres">
      <dgm:prSet presAssocID="{FFB3D020-FC5E-4BD2-85C8-9BD36ECD85BC}" presName="childText" presStyleLbl="conFgAcc1" presStyleIdx="1" presStyleCnt="3">
        <dgm:presLayoutVars>
          <dgm:bulletEnabled val="1"/>
        </dgm:presLayoutVars>
      </dgm:prSet>
      <dgm:spPr/>
    </dgm:pt>
    <dgm:pt modelId="{229E8FE2-35FD-4068-A11A-4E0D5155D3AE}" type="pres">
      <dgm:prSet presAssocID="{D6EDFBC2-7DCD-465A-8376-1E88788FA2F2}" presName="spaceBetweenRectangles" presStyleCnt="0"/>
      <dgm:spPr/>
    </dgm:pt>
    <dgm:pt modelId="{948A376A-43F6-40EA-9635-AE3DAD9591F1}" type="pres">
      <dgm:prSet presAssocID="{3575AA78-CA26-4C1E-B307-50D8D06A084B}" presName="parentLin" presStyleCnt="0"/>
      <dgm:spPr/>
    </dgm:pt>
    <dgm:pt modelId="{0959C9F0-21C5-4F14-9F88-B1644D9C6459}" type="pres">
      <dgm:prSet presAssocID="{3575AA78-CA26-4C1E-B307-50D8D06A084B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217550E7-8287-433E-98AE-B2A6D0523927}" type="pres">
      <dgm:prSet presAssocID="{3575AA78-CA26-4C1E-B307-50D8D06A084B}" presName="parentText" presStyleLbl="node1" presStyleIdx="2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BC23A5-6DDE-4B8A-8159-98AF12653844}" type="pres">
      <dgm:prSet presAssocID="{3575AA78-CA26-4C1E-B307-50D8D06A084B}" presName="negativeSpace" presStyleCnt="0"/>
      <dgm:spPr/>
    </dgm:pt>
    <dgm:pt modelId="{F43344EB-C411-41F9-A19F-240F79C0690C}" type="pres">
      <dgm:prSet presAssocID="{3575AA78-CA26-4C1E-B307-50D8D06A084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FDBA4CF-1514-47F1-BCD7-7723F96C2C39}" srcId="{1025D630-E63E-4547-AE89-929F4BB43A28}" destId="{D1680D19-5FA2-4D5A-AF64-44E2B6BD0147}" srcOrd="0" destOrd="0" parTransId="{0AA076E3-F037-4980-BC08-C800E4528C62}" sibTransId="{168240E9-CCD2-4671-877E-B79286409206}"/>
    <dgm:cxn modelId="{61FCB70C-B2BA-4BE4-815B-6F37B7C35499}" srcId="{1025D630-E63E-4547-AE89-929F4BB43A28}" destId="{3575AA78-CA26-4C1E-B307-50D8D06A084B}" srcOrd="2" destOrd="0" parTransId="{A3038AD3-325B-465B-A4B8-2FE1CCF55640}" sibTransId="{D485C7F9-1EF0-4F09-B888-56647E003776}"/>
    <dgm:cxn modelId="{1F2D3C46-8870-490D-8E61-0EE59CD058F7}" type="presOf" srcId="{3575AA78-CA26-4C1E-B307-50D8D06A084B}" destId="{217550E7-8287-433E-98AE-B2A6D0523927}" srcOrd="1" destOrd="0" presId="urn:microsoft.com/office/officeart/2005/8/layout/list1"/>
    <dgm:cxn modelId="{8F95B670-AD85-4A22-A01E-D8046F6C25FA}" type="presOf" srcId="{3575AA78-CA26-4C1E-B307-50D8D06A084B}" destId="{0959C9F0-21C5-4F14-9F88-B1644D9C6459}" srcOrd="0" destOrd="0" presId="urn:microsoft.com/office/officeart/2005/8/layout/list1"/>
    <dgm:cxn modelId="{69171C5D-F0AD-4FED-890C-F10A9B8F4869}" type="presOf" srcId="{1025D630-E63E-4547-AE89-929F4BB43A28}" destId="{D41230AA-E9A9-4057-B771-BD0811A3CDE6}" srcOrd="0" destOrd="0" presId="urn:microsoft.com/office/officeart/2005/8/layout/list1"/>
    <dgm:cxn modelId="{C360FBC2-2A9C-47A0-B831-8C18644BCD15}" type="presOf" srcId="{FFB3D020-FC5E-4BD2-85C8-9BD36ECD85BC}" destId="{A4AC3917-AB8F-4EAE-8D0B-8FB42DDC0F47}" srcOrd="0" destOrd="0" presId="urn:microsoft.com/office/officeart/2005/8/layout/list1"/>
    <dgm:cxn modelId="{4ADB12CF-16F0-4C19-9F0C-626380CE62C5}" type="presOf" srcId="{FFB3D020-FC5E-4BD2-85C8-9BD36ECD85BC}" destId="{EAA63D46-546E-4C5D-8D61-4B310C61665A}" srcOrd="1" destOrd="0" presId="urn:microsoft.com/office/officeart/2005/8/layout/list1"/>
    <dgm:cxn modelId="{AB9F4B07-A1AC-44EE-BC57-B3498D6D29D3}" type="presOf" srcId="{D1680D19-5FA2-4D5A-AF64-44E2B6BD0147}" destId="{CD854EE0-ADE0-4781-B45E-238F67C71E0C}" srcOrd="1" destOrd="0" presId="urn:microsoft.com/office/officeart/2005/8/layout/list1"/>
    <dgm:cxn modelId="{40DFCB69-39A6-4BF2-910E-BC185C05F516}" type="presOf" srcId="{D1680D19-5FA2-4D5A-AF64-44E2B6BD0147}" destId="{2D7FD3BD-D336-48AF-9284-6E405FB112E3}" srcOrd="0" destOrd="0" presId="urn:microsoft.com/office/officeart/2005/8/layout/list1"/>
    <dgm:cxn modelId="{87F42403-CB67-490E-AADB-2708E4EB5C35}" srcId="{1025D630-E63E-4547-AE89-929F4BB43A28}" destId="{FFB3D020-FC5E-4BD2-85C8-9BD36ECD85BC}" srcOrd="1" destOrd="0" parTransId="{9977FDEC-8B8B-40A4-BD96-0674A9E7461F}" sibTransId="{D6EDFBC2-7DCD-465A-8376-1E88788FA2F2}"/>
    <dgm:cxn modelId="{FAAB75D1-C07F-46DC-8FA4-8E462D7B7629}" type="presParOf" srcId="{D41230AA-E9A9-4057-B771-BD0811A3CDE6}" destId="{79BCE40A-8634-4A20-9F2C-A1864F1CFE5B}" srcOrd="0" destOrd="0" presId="urn:microsoft.com/office/officeart/2005/8/layout/list1"/>
    <dgm:cxn modelId="{B0E48888-AF67-4BD3-9BFE-1DE74C4D2D28}" type="presParOf" srcId="{79BCE40A-8634-4A20-9F2C-A1864F1CFE5B}" destId="{2D7FD3BD-D336-48AF-9284-6E405FB112E3}" srcOrd="0" destOrd="0" presId="urn:microsoft.com/office/officeart/2005/8/layout/list1"/>
    <dgm:cxn modelId="{CFCBB2C1-2B10-4452-8683-9A9BAED25245}" type="presParOf" srcId="{79BCE40A-8634-4A20-9F2C-A1864F1CFE5B}" destId="{CD854EE0-ADE0-4781-B45E-238F67C71E0C}" srcOrd="1" destOrd="0" presId="urn:microsoft.com/office/officeart/2005/8/layout/list1"/>
    <dgm:cxn modelId="{62458FD5-BE98-4D46-AD36-6685528E28EF}" type="presParOf" srcId="{D41230AA-E9A9-4057-B771-BD0811A3CDE6}" destId="{6ACA8745-F24A-464A-8260-87BDC1086DD3}" srcOrd="1" destOrd="0" presId="urn:microsoft.com/office/officeart/2005/8/layout/list1"/>
    <dgm:cxn modelId="{0CB66C3F-CCDB-41C6-BAD2-31D4BB36F538}" type="presParOf" srcId="{D41230AA-E9A9-4057-B771-BD0811A3CDE6}" destId="{413FFB82-A2AA-44D2-B85E-391648C95533}" srcOrd="2" destOrd="0" presId="urn:microsoft.com/office/officeart/2005/8/layout/list1"/>
    <dgm:cxn modelId="{EB46180F-8607-4391-8158-C2D127994578}" type="presParOf" srcId="{D41230AA-E9A9-4057-B771-BD0811A3CDE6}" destId="{658D360E-CFDA-441A-AA82-845C27CB3BEA}" srcOrd="3" destOrd="0" presId="urn:microsoft.com/office/officeart/2005/8/layout/list1"/>
    <dgm:cxn modelId="{FA236BEC-B245-4F0F-AF49-66DC0EED93B9}" type="presParOf" srcId="{D41230AA-E9A9-4057-B771-BD0811A3CDE6}" destId="{DDE57FD7-B359-4343-A520-0E9990B2C226}" srcOrd="4" destOrd="0" presId="urn:microsoft.com/office/officeart/2005/8/layout/list1"/>
    <dgm:cxn modelId="{34E09019-459F-4F3E-BE17-BFE83FB39159}" type="presParOf" srcId="{DDE57FD7-B359-4343-A520-0E9990B2C226}" destId="{A4AC3917-AB8F-4EAE-8D0B-8FB42DDC0F47}" srcOrd="0" destOrd="0" presId="urn:microsoft.com/office/officeart/2005/8/layout/list1"/>
    <dgm:cxn modelId="{CA5D4A24-73B6-464F-AA10-FF9EE6E2D56F}" type="presParOf" srcId="{DDE57FD7-B359-4343-A520-0E9990B2C226}" destId="{EAA63D46-546E-4C5D-8D61-4B310C61665A}" srcOrd="1" destOrd="0" presId="urn:microsoft.com/office/officeart/2005/8/layout/list1"/>
    <dgm:cxn modelId="{1D141389-5B92-4379-97A1-41B8A168B069}" type="presParOf" srcId="{D41230AA-E9A9-4057-B771-BD0811A3CDE6}" destId="{F752597A-39E1-4E73-ACCC-49B7B662DFEB}" srcOrd="5" destOrd="0" presId="urn:microsoft.com/office/officeart/2005/8/layout/list1"/>
    <dgm:cxn modelId="{FDC03D41-97B4-4ABD-A66B-643805B4B2C5}" type="presParOf" srcId="{D41230AA-E9A9-4057-B771-BD0811A3CDE6}" destId="{B85F202E-D696-4957-8E58-AB6C7CFCA36F}" srcOrd="6" destOrd="0" presId="urn:microsoft.com/office/officeart/2005/8/layout/list1"/>
    <dgm:cxn modelId="{8ECF54DE-CDE9-419D-BAC2-56E53A5684EE}" type="presParOf" srcId="{D41230AA-E9A9-4057-B771-BD0811A3CDE6}" destId="{229E8FE2-35FD-4068-A11A-4E0D5155D3AE}" srcOrd="7" destOrd="0" presId="urn:microsoft.com/office/officeart/2005/8/layout/list1"/>
    <dgm:cxn modelId="{DC6B2EC8-A6D1-4B10-A4AC-B68EF18FBA50}" type="presParOf" srcId="{D41230AA-E9A9-4057-B771-BD0811A3CDE6}" destId="{948A376A-43F6-40EA-9635-AE3DAD9591F1}" srcOrd="8" destOrd="0" presId="urn:microsoft.com/office/officeart/2005/8/layout/list1"/>
    <dgm:cxn modelId="{965B337F-CCD3-472E-8952-C7E2D0FA75FF}" type="presParOf" srcId="{948A376A-43F6-40EA-9635-AE3DAD9591F1}" destId="{0959C9F0-21C5-4F14-9F88-B1644D9C6459}" srcOrd="0" destOrd="0" presId="urn:microsoft.com/office/officeart/2005/8/layout/list1"/>
    <dgm:cxn modelId="{49EC38A5-75E4-47D5-AD94-9CD13158AC4D}" type="presParOf" srcId="{948A376A-43F6-40EA-9635-AE3DAD9591F1}" destId="{217550E7-8287-433E-98AE-B2A6D0523927}" srcOrd="1" destOrd="0" presId="urn:microsoft.com/office/officeart/2005/8/layout/list1"/>
    <dgm:cxn modelId="{CEBDB48C-BC1C-40BD-BA82-45D7A5F8B71C}" type="presParOf" srcId="{D41230AA-E9A9-4057-B771-BD0811A3CDE6}" destId="{0ABC23A5-6DDE-4B8A-8159-98AF12653844}" srcOrd="9" destOrd="0" presId="urn:microsoft.com/office/officeart/2005/8/layout/list1"/>
    <dgm:cxn modelId="{38E2148E-8970-4121-950C-BE5C83EA5C0F}" type="presParOf" srcId="{D41230AA-E9A9-4057-B771-BD0811A3CDE6}" destId="{F43344EB-C411-41F9-A19F-240F79C0690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32848A6-00E5-460D-BFB7-0E2E5920DDA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A52AE2-0D96-4F70-881A-8D058CF8DA37}">
      <dgm:prSet phldrT="[Текст]" custT="1"/>
      <dgm:spPr/>
      <dgm:t>
        <a:bodyPr/>
        <a:lstStyle/>
        <a:p>
          <a:r>
            <a:rPr lang="ru-RU" sz="3200" dirty="0"/>
            <a:t>Высокий уровень образования </a:t>
          </a:r>
        </a:p>
      </dgm:t>
    </dgm:pt>
    <dgm:pt modelId="{E3BBE7E9-105E-4023-A478-B4D6D1865B96}" type="parTrans" cxnId="{6C328D41-B86D-4A3A-856C-EE32EDB8AFAA}">
      <dgm:prSet/>
      <dgm:spPr/>
      <dgm:t>
        <a:bodyPr/>
        <a:lstStyle/>
        <a:p>
          <a:endParaRPr lang="ru-RU" sz="2400"/>
        </a:p>
      </dgm:t>
    </dgm:pt>
    <dgm:pt modelId="{4E854F0D-4B56-4645-BEC2-16DAFA60E62D}" type="sibTrans" cxnId="{6C328D41-B86D-4A3A-856C-EE32EDB8AFAA}">
      <dgm:prSet/>
      <dgm:spPr/>
      <dgm:t>
        <a:bodyPr/>
        <a:lstStyle/>
        <a:p>
          <a:endParaRPr lang="ru-RU" sz="2400"/>
        </a:p>
      </dgm:t>
    </dgm:pt>
    <dgm:pt modelId="{1D79AFA1-9E57-4FF0-AAC7-68251FF982B7}">
      <dgm:prSet phldrT="[Текст]" custT="1"/>
      <dgm:spPr/>
      <dgm:t>
        <a:bodyPr/>
        <a:lstStyle/>
        <a:p>
          <a:r>
            <a:rPr lang="ru-RU" sz="3200" dirty="0"/>
            <a:t>Развитая система здравоохранения </a:t>
          </a:r>
        </a:p>
      </dgm:t>
    </dgm:pt>
    <dgm:pt modelId="{974C4935-D4BB-4D62-9D97-2E43CB540A97}" type="parTrans" cxnId="{1B9C57F4-F4AB-4912-9C8B-165AB6BF5B09}">
      <dgm:prSet/>
      <dgm:spPr/>
      <dgm:t>
        <a:bodyPr/>
        <a:lstStyle/>
        <a:p>
          <a:endParaRPr lang="ru-RU" sz="2400"/>
        </a:p>
      </dgm:t>
    </dgm:pt>
    <dgm:pt modelId="{E6598558-2E62-46DE-9845-3DB51CD4E212}" type="sibTrans" cxnId="{1B9C57F4-F4AB-4912-9C8B-165AB6BF5B09}">
      <dgm:prSet/>
      <dgm:spPr/>
      <dgm:t>
        <a:bodyPr/>
        <a:lstStyle/>
        <a:p>
          <a:endParaRPr lang="ru-RU" sz="2400"/>
        </a:p>
      </dgm:t>
    </dgm:pt>
    <dgm:pt modelId="{446F3A29-0B08-42F4-B4B9-1C7273FCFF16}">
      <dgm:prSet phldrT="[Текст]" custT="1"/>
      <dgm:spPr/>
      <dgm:t>
        <a:bodyPr/>
        <a:lstStyle/>
        <a:p>
          <a:r>
            <a:rPr lang="ru-RU" sz="3200" dirty="0"/>
            <a:t>Социальное равенство </a:t>
          </a:r>
        </a:p>
      </dgm:t>
    </dgm:pt>
    <dgm:pt modelId="{014043EB-0619-4FE2-910A-41942E932213}" type="parTrans" cxnId="{840347DD-5B43-4F1C-8132-CADC8D253C98}">
      <dgm:prSet/>
      <dgm:spPr/>
      <dgm:t>
        <a:bodyPr/>
        <a:lstStyle/>
        <a:p>
          <a:endParaRPr lang="ru-RU" sz="2400"/>
        </a:p>
      </dgm:t>
    </dgm:pt>
    <dgm:pt modelId="{C0230BA2-8C3E-4053-B34B-2DC2DEAAC0A8}" type="sibTrans" cxnId="{840347DD-5B43-4F1C-8132-CADC8D253C98}">
      <dgm:prSet/>
      <dgm:spPr/>
      <dgm:t>
        <a:bodyPr/>
        <a:lstStyle/>
        <a:p>
          <a:endParaRPr lang="ru-RU" sz="2400"/>
        </a:p>
      </dgm:t>
    </dgm:pt>
    <dgm:pt modelId="{9BDF7971-5C97-4525-9ED1-1D78FEA0A8C6}">
      <dgm:prSet custT="1"/>
      <dgm:spPr/>
      <dgm:t>
        <a:bodyPr/>
        <a:lstStyle/>
        <a:p>
          <a:r>
            <a:rPr lang="ru-RU" sz="3200" dirty="0"/>
            <a:t>Стабильные политические системы </a:t>
          </a:r>
        </a:p>
      </dgm:t>
    </dgm:pt>
    <dgm:pt modelId="{E94302B8-7B82-4E3E-B034-ED9EB241B023}" type="parTrans" cxnId="{23AE5CB5-634B-4910-8D62-7C7DBE56172B}">
      <dgm:prSet/>
      <dgm:spPr/>
      <dgm:t>
        <a:bodyPr/>
        <a:lstStyle/>
        <a:p>
          <a:endParaRPr lang="ru-RU" sz="2400"/>
        </a:p>
      </dgm:t>
    </dgm:pt>
    <dgm:pt modelId="{94171CB8-CD90-4F1B-98C5-86501E91F107}" type="sibTrans" cxnId="{23AE5CB5-634B-4910-8D62-7C7DBE56172B}">
      <dgm:prSet/>
      <dgm:spPr/>
      <dgm:t>
        <a:bodyPr/>
        <a:lstStyle/>
        <a:p>
          <a:endParaRPr lang="ru-RU" sz="2400"/>
        </a:p>
      </dgm:t>
    </dgm:pt>
    <dgm:pt modelId="{CA15C5B4-D737-4E5F-B625-DFD12F563B11}" type="pres">
      <dgm:prSet presAssocID="{032848A6-00E5-460D-BFB7-0E2E5920DDA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590D0E6-7821-4412-B465-011AD48E173C}" type="pres">
      <dgm:prSet presAssocID="{E8A52AE2-0D96-4F70-881A-8D058CF8DA37}" presName="parentLin" presStyleCnt="0"/>
      <dgm:spPr/>
    </dgm:pt>
    <dgm:pt modelId="{59711C87-E7E4-4C23-8002-729652050590}" type="pres">
      <dgm:prSet presAssocID="{E8A52AE2-0D96-4F70-881A-8D058CF8DA37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829251A4-F3FC-4A2F-B0C8-5BC4CE6DD3F7}" type="pres">
      <dgm:prSet presAssocID="{E8A52AE2-0D96-4F70-881A-8D058CF8DA37}" presName="parentText" presStyleLbl="node1" presStyleIdx="0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53900E-7DA8-4D2C-9501-E4AB9EDF3CBB}" type="pres">
      <dgm:prSet presAssocID="{E8A52AE2-0D96-4F70-881A-8D058CF8DA37}" presName="negativeSpace" presStyleCnt="0"/>
      <dgm:spPr/>
    </dgm:pt>
    <dgm:pt modelId="{CA196746-5157-4E11-8DFE-D651A832AC19}" type="pres">
      <dgm:prSet presAssocID="{E8A52AE2-0D96-4F70-881A-8D058CF8DA37}" presName="childText" presStyleLbl="conFgAcc1" presStyleIdx="0" presStyleCnt="4">
        <dgm:presLayoutVars>
          <dgm:bulletEnabled val="1"/>
        </dgm:presLayoutVars>
      </dgm:prSet>
      <dgm:spPr/>
    </dgm:pt>
    <dgm:pt modelId="{D181E0EA-06E6-47C4-9C33-7452B353FEC2}" type="pres">
      <dgm:prSet presAssocID="{4E854F0D-4B56-4645-BEC2-16DAFA60E62D}" presName="spaceBetweenRectangles" presStyleCnt="0"/>
      <dgm:spPr/>
    </dgm:pt>
    <dgm:pt modelId="{798BF5CF-B0F6-4278-B133-7499692B1FC1}" type="pres">
      <dgm:prSet presAssocID="{1D79AFA1-9E57-4FF0-AAC7-68251FF982B7}" presName="parentLin" presStyleCnt="0"/>
      <dgm:spPr/>
    </dgm:pt>
    <dgm:pt modelId="{CF69A73A-C941-4EA6-AD84-F87D39A71D54}" type="pres">
      <dgm:prSet presAssocID="{1D79AFA1-9E57-4FF0-AAC7-68251FF982B7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6D3065F9-92A1-40FC-A56C-5EF55409A8E7}" type="pres">
      <dgm:prSet presAssocID="{1D79AFA1-9E57-4FF0-AAC7-68251FF982B7}" presName="parentText" presStyleLbl="node1" presStyleIdx="1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4877D4-19AC-4829-999D-A0CCECF2C632}" type="pres">
      <dgm:prSet presAssocID="{1D79AFA1-9E57-4FF0-AAC7-68251FF982B7}" presName="negativeSpace" presStyleCnt="0"/>
      <dgm:spPr/>
    </dgm:pt>
    <dgm:pt modelId="{4B4EBD1E-D589-4CA2-A53E-314A4AC45FDB}" type="pres">
      <dgm:prSet presAssocID="{1D79AFA1-9E57-4FF0-AAC7-68251FF982B7}" presName="childText" presStyleLbl="conFgAcc1" presStyleIdx="1" presStyleCnt="4">
        <dgm:presLayoutVars>
          <dgm:bulletEnabled val="1"/>
        </dgm:presLayoutVars>
      </dgm:prSet>
      <dgm:spPr/>
    </dgm:pt>
    <dgm:pt modelId="{216A1906-22B5-499A-97D2-4413CC821941}" type="pres">
      <dgm:prSet presAssocID="{E6598558-2E62-46DE-9845-3DB51CD4E212}" presName="spaceBetweenRectangles" presStyleCnt="0"/>
      <dgm:spPr/>
    </dgm:pt>
    <dgm:pt modelId="{78E87292-5383-40CC-A2A8-232504A79CE5}" type="pres">
      <dgm:prSet presAssocID="{446F3A29-0B08-42F4-B4B9-1C7273FCFF16}" presName="parentLin" presStyleCnt="0"/>
      <dgm:spPr/>
    </dgm:pt>
    <dgm:pt modelId="{F2775739-ED55-45B9-80FF-8A988B21F29F}" type="pres">
      <dgm:prSet presAssocID="{446F3A29-0B08-42F4-B4B9-1C7273FCFF16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2322F0EE-8D32-4645-82AD-ECA1FCEF829E}" type="pres">
      <dgm:prSet presAssocID="{446F3A29-0B08-42F4-B4B9-1C7273FCFF16}" presName="parentText" presStyleLbl="node1" presStyleIdx="2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904C06-4008-4719-AE45-A504E68ED575}" type="pres">
      <dgm:prSet presAssocID="{446F3A29-0B08-42F4-B4B9-1C7273FCFF16}" presName="negativeSpace" presStyleCnt="0"/>
      <dgm:spPr/>
    </dgm:pt>
    <dgm:pt modelId="{2707A9E8-F628-4C22-9FF1-39F844998DD9}" type="pres">
      <dgm:prSet presAssocID="{446F3A29-0B08-42F4-B4B9-1C7273FCFF16}" presName="childText" presStyleLbl="conFgAcc1" presStyleIdx="2" presStyleCnt="4">
        <dgm:presLayoutVars>
          <dgm:bulletEnabled val="1"/>
        </dgm:presLayoutVars>
      </dgm:prSet>
      <dgm:spPr/>
    </dgm:pt>
    <dgm:pt modelId="{0DDAF28A-06D0-4BA7-B548-F136984003E6}" type="pres">
      <dgm:prSet presAssocID="{C0230BA2-8C3E-4053-B34B-2DC2DEAAC0A8}" presName="spaceBetweenRectangles" presStyleCnt="0"/>
      <dgm:spPr/>
    </dgm:pt>
    <dgm:pt modelId="{E433D1B2-6C91-48E2-99F9-0137416D4305}" type="pres">
      <dgm:prSet presAssocID="{9BDF7971-5C97-4525-9ED1-1D78FEA0A8C6}" presName="parentLin" presStyleCnt="0"/>
      <dgm:spPr/>
    </dgm:pt>
    <dgm:pt modelId="{01942959-F14D-4A17-A209-AA863169B8B4}" type="pres">
      <dgm:prSet presAssocID="{9BDF7971-5C97-4525-9ED1-1D78FEA0A8C6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3925ECFB-5DD9-40B0-A9E4-816EDBFD70A4}" type="pres">
      <dgm:prSet presAssocID="{9BDF7971-5C97-4525-9ED1-1D78FEA0A8C6}" presName="parentText" presStyleLbl="node1" presStyleIdx="3" presStyleCnt="4" custScaleX="13691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9D3CBD-670B-43F8-8E0F-4363CEBE5EBC}" type="pres">
      <dgm:prSet presAssocID="{9BDF7971-5C97-4525-9ED1-1D78FEA0A8C6}" presName="negativeSpace" presStyleCnt="0"/>
      <dgm:spPr/>
    </dgm:pt>
    <dgm:pt modelId="{6AE26EC5-2857-45C2-B3AA-B89EDF576BDD}" type="pres">
      <dgm:prSet presAssocID="{9BDF7971-5C97-4525-9ED1-1D78FEA0A8C6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F0FC9F40-3457-4B68-BD5C-252B9BD105AD}" type="presOf" srcId="{E8A52AE2-0D96-4F70-881A-8D058CF8DA37}" destId="{829251A4-F3FC-4A2F-B0C8-5BC4CE6DD3F7}" srcOrd="1" destOrd="0" presId="urn:microsoft.com/office/officeart/2005/8/layout/list1"/>
    <dgm:cxn modelId="{6C328D41-B86D-4A3A-856C-EE32EDB8AFAA}" srcId="{032848A6-00E5-460D-BFB7-0E2E5920DDA0}" destId="{E8A52AE2-0D96-4F70-881A-8D058CF8DA37}" srcOrd="0" destOrd="0" parTransId="{E3BBE7E9-105E-4023-A478-B4D6D1865B96}" sibTransId="{4E854F0D-4B56-4645-BEC2-16DAFA60E62D}"/>
    <dgm:cxn modelId="{1B9C57F4-F4AB-4912-9C8B-165AB6BF5B09}" srcId="{032848A6-00E5-460D-BFB7-0E2E5920DDA0}" destId="{1D79AFA1-9E57-4FF0-AAC7-68251FF982B7}" srcOrd="1" destOrd="0" parTransId="{974C4935-D4BB-4D62-9D97-2E43CB540A97}" sibTransId="{E6598558-2E62-46DE-9845-3DB51CD4E212}"/>
    <dgm:cxn modelId="{45176F2C-3AC2-450F-A43E-FE5B056BB087}" type="presOf" srcId="{9BDF7971-5C97-4525-9ED1-1D78FEA0A8C6}" destId="{01942959-F14D-4A17-A209-AA863169B8B4}" srcOrd="0" destOrd="0" presId="urn:microsoft.com/office/officeart/2005/8/layout/list1"/>
    <dgm:cxn modelId="{B64FFCDB-BFEB-46D3-A078-453E988C7D74}" type="presOf" srcId="{446F3A29-0B08-42F4-B4B9-1C7273FCFF16}" destId="{2322F0EE-8D32-4645-82AD-ECA1FCEF829E}" srcOrd="1" destOrd="0" presId="urn:microsoft.com/office/officeart/2005/8/layout/list1"/>
    <dgm:cxn modelId="{E6B9A809-5805-4C41-B285-584FEA80A051}" type="presOf" srcId="{032848A6-00E5-460D-BFB7-0E2E5920DDA0}" destId="{CA15C5B4-D737-4E5F-B625-DFD12F563B11}" srcOrd="0" destOrd="0" presId="urn:microsoft.com/office/officeart/2005/8/layout/list1"/>
    <dgm:cxn modelId="{840347DD-5B43-4F1C-8132-CADC8D253C98}" srcId="{032848A6-00E5-460D-BFB7-0E2E5920DDA0}" destId="{446F3A29-0B08-42F4-B4B9-1C7273FCFF16}" srcOrd="2" destOrd="0" parTransId="{014043EB-0619-4FE2-910A-41942E932213}" sibTransId="{C0230BA2-8C3E-4053-B34B-2DC2DEAAC0A8}"/>
    <dgm:cxn modelId="{09BBB0A0-E1AE-461D-A05C-5A6CA277925D}" type="presOf" srcId="{446F3A29-0B08-42F4-B4B9-1C7273FCFF16}" destId="{F2775739-ED55-45B9-80FF-8A988B21F29F}" srcOrd="0" destOrd="0" presId="urn:microsoft.com/office/officeart/2005/8/layout/list1"/>
    <dgm:cxn modelId="{0089F91D-89C2-47C9-B81E-3220DD491C4D}" type="presOf" srcId="{1D79AFA1-9E57-4FF0-AAC7-68251FF982B7}" destId="{CF69A73A-C941-4EA6-AD84-F87D39A71D54}" srcOrd="0" destOrd="0" presId="urn:microsoft.com/office/officeart/2005/8/layout/list1"/>
    <dgm:cxn modelId="{23AE5CB5-634B-4910-8D62-7C7DBE56172B}" srcId="{032848A6-00E5-460D-BFB7-0E2E5920DDA0}" destId="{9BDF7971-5C97-4525-9ED1-1D78FEA0A8C6}" srcOrd="3" destOrd="0" parTransId="{E94302B8-7B82-4E3E-B034-ED9EB241B023}" sibTransId="{94171CB8-CD90-4F1B-98C5-86501E91F107}"/>
    <dgm:cxn modelId="{B98E0B8E-70E5-4F07-BC7C-C0BB24F306EB}" type="presOf" srcId="{1D79AFA1-9E57-4FF0-AAC7-68251FF982B7}" destId="{6D3065F9-92A1-40FC-A56C-5EF55409A8E7}" srcOrd="1" destOrd="0" presId="urn:microsoft.com/office/officeart/2005/8/layout/list1"/>
    <dgm:cxn modelId="{E3F84FC8-C951-4F42-AADF-0057EEA17B74}" type="presOf" srcId="{E8A52AE2-0D96-4F70-881A-8D058CF8DA37}" destId="{59711C87-E7E4-4C23-8002-729652050590}" srcOrd="0" destOrd="0" presId="urn:microsoft.com/office/officeart/2005/8/layout/list1"/>
    <dgm:cxn modelId="{65A3D1D2-16E1-46C1-8B41-96348CDC945D}" type="presOf" srcId="{9BDF7971-5C97-4525-9ED1-1D78FEA0A8C6}" destId="{3925ECFB-5DD9-40B0-A9E4-816EDBFD70A4}" srcOrd="1" destOrd="0" presId="urn:microsoft.com/office/officeart/2005/8/layout/list1"/>
    <dgm:cxn modelId="{D38526CE-9D9B-4D82-9BAF-88F0AADCCA31}" type="presParOf" srcId="{CA15C5B4-D737-4E5F-B625-DFD12F563B11}" destId="{5590D0E6-7821-4412-B465-011AD48E173C}" srcOrd="0" destOrd="0" presId="urn:microsoft.com/office/officeart/2005/8/layout/list1"/>
    <dgm:cxn modelId="{6F0340B0-1B92-46AE-B7C5-1BA0B00A47A0}" type="presParOf" srcId="{5590D0E6-7821-4412-B465-011AD48E173C}" destId="{59711C87-E7E4-4C23-8002-729652050590}" srcOrd="0" destOrd="0" presId="urn:microsoft.com/office/officeart/2005/8/layout/list1"/>
    <dgm:cxn modelId="{F6BEE720-A146-4EB8-9683-ECB1E7D9E3E7}" type="presParOf" srcId="{5590D0E6-7821-4412-B465-011AD48E173C}" destId="{829251A4-F3FC-4A2F-B0C8-5BC4CE6DD3F7}" srcOrd="1" destOrd="0" presId="urn:microsoft.com/office/officeart/2005/8/layout/list1"/>
    <dgm:cxn modelId="{48959615-2475-4EE7-AB38-D3EC9062D215}" type="presParOf" srcId="{CA15C5B4-D737-4E5F-B625-DFD12F563B11}" destId="{2B53900E-7DA8-4D2C-9501-E4AB9EDF3CBB}" srcOrd="1" destOrd="0" presId="urn:microsoft.com/office/officeart/2005/8/layout/list1"/>
    <dgm:cxn modelId="{41F5534A-D060-4FCE-AC33-C14490D923E5}" type="presParOf" srcId="{CA15C5B4-D737-4E5F-B625-DFD12F563B11}" destId="{CA196746-5157-4E11-8DFE-D651A832AC19}" srcOrd="2" destOrd="0" presId="urn:microsoft.com/office/officeart/2005/8/layout/list1"/>
    <dgm:cxn modelId="{3A22E221-4270-48D3-B3FE-19902D69C900}" type="presParOf" srcId="{CA15C5B4-D737-4E5F-B625-DFD12F563B11}" destId="{D181E0EA-06E6-47C4-9C33-7452B353FEC2}" srcOrd="3" destOrd="0" presId="urn:microsoft.com/office/officeart/2005/8/layout/list1"/>
    <dgm:cxn modelId="{E3F96CF8-08F1-4219-8388-BDCBE43B5338}" type="presParOf" srcId="{CA15C5B4-D737-4E5F-B625-DFD12F563B11}" destId="{798BF5CF-B0F6-4278-B133-7499692B1FC1}" srcOrd="4" destOrd="0" presId="urn:microsoft.com/office/officeart/2005/8/layout/list1"/>
    <dgm:cxn modelId="{CBE24561-7F2A-46C0-A608-202B3992A914}" type="presParOf" srcId="{798BF5CF-B0F6-4278-B133-7499692B1FC1}" destId="{CF69A73A-C941-4EA6-AD84-F87D39A71D54}" srcOrd="0" destOrd="0" presId="urn:microsoft.com/office/officeart/2005/8/layout/list1"/>
    <dgm:cxn modelId="{6A0BA9F0-70D4-4CD1-8015-487EA262271A}" type="presParOf" srcId="{798BF5CF-B0F6-4278-B133-7499692B1FC1}" destId="{6D3065F9-92A1-40FC-A56C-5EF55409A8E7}" srcOrd="1" destOrd="0" presId="urn:microsoft.com/office/officeart/2005/8/layout/list1"/>
    <dgm:cxn modelId="{E9643DF3-AE5C-4D42-9EC7-5295C9168666}" type="presParOf" srcId="{CA15C5B4-D737-4E5F-B625-DFD12F563B11}" destId="{034877D4-19AC-4829-999D-A0CCECF2C632}" srcOrd="5" destOrd="0" presId="urn:microsoft.com/office/officeart/2005/8/layout/list1"/>
    <dgm:cxn modelId="{6A3F7685-7759-460B-B787-D14E7E8B58FE}" type="presParOf" srcId="{CA15C5B4-D737-4E5F-B625-DFD12F563B11}" destId="{4B4EBD1E-D589-4CA2-A53E-314A4AC45FDB}" srcOrd="6" destOrd="0" presId="urn:microsoft.com/office/officeart/2005/8/layout/list1"/>
    <dgm:cxn modelId="{BE6123C9-3FAF-4CB7-AF30-9F740F739395}" type="presParOf" srcId="{CA15C5B4-D737-4E5F-B625-DFD12F563B11}" destId="{216A1906-22B5-499A-97D2-4413CC821941}" srcOrd="7" destOrd="0" presId="urn:microsoft.com/office/officeart/2005/8/layout/list1"/>
    <dgm:cxn modelId="{6B626FD6-2D91-4AD5-833D-D2F43D1C9CAE}" type="presParOf" srcId="{CA15C5B4-D737-4E5F-B625-DFD12F563B11}" destId="{78E87292-5383-40CC-A2A8-232504A79CE5}" srcOrd="8" destOrd="0" presId="urn:microsoft.com/office/officeart/2005/8/layout/list1"/>
    <dgm:cxn modelId="{8667F0B3-3A08-43BE-A477-143D33660728}" type="presParOf" srcId="{78E87292-5383-40CC-A2A8-232504A79CE5}" destId="{F2775739-ED55-45B9-80FF-8A988B21F29F}" srcOrd="0" destOrd="0" presId="urn:microsoft.com/office/officeart/2005/8/layout/list1"/>
    <dgm:cxn modelId="{A372D17F-2732-4694-8327-D3B3A993B83F}" type="presParOf" srcId="{78E87292-5383-40CC-A2A8-232504A79CE5}" destId="{2322F0EE-8D32-4645-82AD-ECA1FCEF829E}" srcOrd="1" destOrd="0" presId="urn:microsoft.com/office/officeart/2005/8/layout/list1"/>
    <dgm:cxn modelId="{6806D1F0-8269-42D9-B0F7-E5E06BCC9772}" type="presParOf" srcId="{CA15C5B4-D737-4E5F-B625-DFD12F563B11}" destId="{89904C06-4008-4719-AE45-A504E68ED575}" srcOrd="9" destOrd="0" presId="urn:microsoft.com/office/officeart/2005/8/layout/list1"/>
    <dgm:cxn modelId="{D908073F-4590-4950-BC94-8DC7BB08CC15}" type="presParOf" srcId="{CA15C5B4-D737-4E5F-B625-DFD12F563B11}" destId="{2707A9E8-F628-4C22-9FF1-39F844998DD9}" srcOrd="10" destOrd="0" presId="urn:microsoft.com/office/officeart/2005/8/layout/list1"/>
    <dgm:cxn modelId="{2305B270-4EFE-45EA-B57E-CDD8125242C8}" type="presParOf" srcId="{CA15C5B4-D737-4E5F-B625-DFD12F563B11}" destId="{0DDAF28A-06D0-4BA7-B548-F136984003E6}" srcOrd="11" destOrd="0" presId="urn:microsoft.com/office/officeart/2005/8/layout/list1"/>
    <dgm:cxn modelId="{7E3C910D-001C-479C-A1F2-0C18DA5165F3}" type="presParOf" srcId="{CA15C5B4-D737-4E5F-B625-DFD12F563B11}" destId="{E433D1B2-6C91-48E2-99F9-0137416D4305}" srcOrd="12" destOrd="0" presId="urn:microsoft.com/office/officeart/2005/8/layout/list1"/>
    <dgm:cxn modelId="{C486AEA4-C24B-43F4-B164-582FBB06CC39}" type="presParOf" srcId="{E433D1B2-6C91-48E2-99F9-0137416D4305}" destId="{01942959-F14D-4A17-A209-AA863169B8B4}" srcOrd="0" destOrd="0" presId="urn:microsoft.com/office/officeart/2005/8/layout/list1"/>
    <dgm:cxn modelId="{F209D6B5-1A86-42AE-8E5C-0450FD1B2FC9}" type="presParOf" srcId="{E433D1B2-6C91-48E2-99F9-0137416D4305}" destId="{3925ECFB-5DD9-40B0-A9E4-816EDBFD70A4}" srcOrd="1" destOrd="0" presId="urn:microsoft.com/office/officeart/2005/8/layout/list1"/>
    <dgm:cxn modelId="{FC7040B7-6925-4F0A-BF94-70D223B5A6F1}" type="presParOf" srcId="{CA15C5B4-D737-4E5F-B625-DFD12F563B11}" destId="{B79D3CBD-670B-43F8-8E0F-4363CEBE5EBC}" srcOrd="13" destOrd="0" presId="urn:microsoft.com/office/officeart/2005/8/layout/list1"/>
    <dgm:cxn modelId="{5049217F-D1D6-4C51-9CE6-5A1AB7D2DD9B}" type="presParOf" srcId="{CA15C5B4-D737-4E5F-B625-DFD12F563B11}" destId="{6AE26EC5-2857-45C2-B3AA-B89EDF576BDD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025D630-E63E-4547-AE89-929F4BB43A2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1680D19-5FA2-4D5A-AF64-44E2B6BD0147}">
      <dgm:prSet phldrT="[Текст]" custT="1"/>
      <dgm:spPr/>
      <dgm:t>
        <a:bodyPr/>
        <a:lstStyle/>
        <a:p>
          <a:r>
            <a:rPr lang="ru-RU" sz="3200" b="0" dirty="0"/>
            <a:t>Инвестиции и торговля</a:t>
          </a:r>
          <a:r>
            <a:rPr lang="ru-RU" sz="3200" dirty="0"/>
            <a:t> </a:t>
          </a:r>
        </a:p>
      </dgm:t>
    </dgm:pt>
    <dgm:pt modelId="{0AA076E3-F037-4980-BC08-C800E4528C62}" type="parTrans" cxnId="{CFDBA4CF-1514-47F1-BCD7-7723F96C2C39}">
      <dgm:prSet/>
      <dgm:spPr/>
      <dgm:t>
        <a:bodyPr/>
        <a:lstStyle/>
        <a:p>
          <a:endParaRPr lang="ru-RU"/>
        </a:p>
      </dgm:t>
    </dgm:pt>
    <dgm:pt modelId="{168240E9-CCD2-4671-877E-B79286409206}" type="sibTrans" cxnId="{CFDBA4CF-1514-47F1-BCD7-7723F96C2C39}">
      <dgm:prSet/>
      <dgm:spPr/>
      <dgm:t>
        <a:bodyPr/>
        <a:lstStyle/>
        <a:p>
          <a:endParaRPr lang="ru-RU"/>
        </a:p>
      </dgm:t>
    </dgm:pt>
    <dgm:pt modelId="{FFB3D020-FC5E-4BD2-85C8-9BD36ECD85BC}">
      <dgm:prSet phldrT="[Текст]" custT="1"/>
      <dgm:spPr/>
      <dgm:t>
        <a:bodyPr/>
        <a:lstStyle/>
        <a:p>
          <a:r>
            <a:rPr lang="ru-RU" sz="3200" dirty="0"/>
            <a:t>Научные исследования и инновации  </a:t>
          </a:r>
          <a:endParaRPr lang="ru-RU" sz="3200" b="0" dirty="0"/>
        </a:p>
      </dgm:t>
    </dgm:pt>
    <dgm:pt modelId="{9977FDEC-8B8B-40A4-BD96-0674A9E7461F}" type="parTrans" cxnId="{87F42403-CB67-490E-AADB-2708E4EB5C35}">
      <dgm:prSet/>
      <dgm:spPr/>
      <dgm:t>
        <a:bodyPr/>
        <a:lstStyle/>
        <a:p>
          <a:endParaRPr lang="ru-RU"/>
        </a:p>
      </dgm:t>
    </dgm:pt>
    <dgm:pt modelId="{D6EDFBC2-7DCD-465A-8376-1E88788FA2F2}" type="sibTrans" cxnId="{87F42403-CB67-490E-AADB-2708E4EB5C35}">
      <dgm:prSet/>
      <dgm:spPr/>
      <dgm:t>
        <a:bodyPr/>
        <a:lstStyle/>
        <a:p>
          <a:endParaRPr lang="ru-RU"/>
        </a:p>
      </dgm:t>
    </dgm:pt>
    <dgm:pt modelId="{3575AA78-CA26-4C1E-B307-50D8D06A084B}">
      <dgm:prSet phldrT="[Текст]" custT="1"/>
      <dgm:spPr/>
      <dgm:t>
        <a:bodyPr/>
        <a:lstStyle/>
        <a:p>
          <a:r>
            <a:rPr lang="ru-RU" sz="3200" dirty="0"/>
            <a:t>Влияние на международные организации  </a:t>
          </a:r>
        </a:p>
      </dgm:t>
    </dgm:pt>
    <dgm:pt modelId="{A3038AD3-325B-465B-A4B8-2FE1CCF55640}" type="parTrans" cxnId="{61FCB70C-B2BA-4BE4-815B-6F37B7C35499}">
      <dgm:prSet/>
      <dgm:spPr/>
      <dgm:t>
        <a:bodyPr/>
        <a:lstStyle/>
        <a:p>
          <a:endParaRPr lang="ru-RU"/>
        </a:p>
      </dgm:t>
    </dgm:pt>
    <dgm:pt modelId="{D485C7F9-1EF0-4F09-B888-56647E003776}" type="sibTrans" cxnId="{61FCB70C-B2BA-4BE4-815B-6F37B7C35499}">
      <dgm:prSet/>
      <dgm:spPr/>
      <dgm:t>
        <a:bodyPr/>
        <a:lstStyle/>
        <a:p>
          <a:endParaRPr lang="ru-RU"/>
        </a:p>
      </dgm:t>
    </dgm:pt>
    <dgm:pt modelId="{D41230AA-E9A9-4057-B771-BD0811A3CDE6}" type="pres">
      <dgm:prSet presAssocID="{1025D630-E63E-4547-AE89-929F4BB43A2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9BCE40A-8634-4A20-9F2C-A1864F1CFE5B}" type="pres">
      <dgm:prSet presAssocID="{D1680D19-5FA2-4D5A-AF64-44E2B6BD0147}" presName="parentLin" presStyleCnt="0"/>
      <dgm:spPr/>
    </dgm:pt>
    <dgm:pt modelId="{2D7FD3BD-D336-48AF-9284-6E405FB112E3}" type="pres">
      <dgm:prSet presAssocID="{D1680D19-5FA2-4D5A-AF64-44E2B6BD0147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D854EE0-ADE0-4781-B45E-238F67C71E0C}" type="pres">
      <dgm:prSet presAssocID="{D1680D19-5FA2-4D5A-AF64-44E2B6BD0147}" presName="parentText" presStyleLbl="node1" presStyleIdx="0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CA8745-F24A-464A-8260-87BDC1086DD3}" type="pres">
      <dgm:prSet presAssocID="{D1680D19-5FA2-4D5A-AF64-44E2B6BD0147}" presName="negativeSpace" presStyleCnt="0"/>
      <dgm:spPr/>
    </dgm:pt>
    <dgm:pt modelId="{413FFB82-A2AA-44D2-B85E-391648C95533}" type="pres">
      <dgm:prSet presAssocID="{D1680D19-5FA2-4D5A-AF64-44E2B6BD0147}" presName="childText" presStyleLbl="conFgAcc1" presStyleIdx="0" presStyleCnt="3">
        <dgm:presLayoutVars>
          <dgm:bulletEnabled val="1"/>
        </dgm:presLayoutVars>
      </dgm:prSet>
      <dgm:spPr/>
    </dgm:pt>
    <dgm:pt modelId="{658D360E-CFDA-441A-AA82-845C27CB3BEA}" type="pres">
      <dgm:prSet presAssocID="{168240E9-CCD2-4671-877E-B79286409206}" presName="spaceBetweenRectangles" presStyleCnt="0"/>
      <dgm:spPr/>
    </dgm:pt>
    <dgm:pt modelId="{DDE57FD7-B359-4343-A520-0E9990B2C226}" type="pres">
      <dgm:prSet presAssocID="{FFB3D020-FC5E-4BD2-85C8-9BD36ECD85BC}" presName="parentLin" presStyleCnt="0"/>
      <dgm:spPr/>
    </dgm:pt>
    <dgm:pt modelId="{A4AC3917-AB8F-4EAE-8D0B-8FB42DDC0F47}" type="pres">
      <dgm:prSet presAssocID="{FFB3D020-FC5E-4BD2-85C8-9BD36ECD85BC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EAA63D46-546E-4C5D-8D61-4B310C61665A}" type="pres">
      <dgm:prSet presAssocID="{FFB3D020-FC5E-4BD2-85C8-9BD36ECD85BC}" presName="parentText" presStyleLbl="node1" presStyleIdx="1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52597A-39E1-4E73-ACCC-49B7B662DFEB}" type="pres">
      <dgm:prSet presAssocID="{FFB3D020-FC5E-4BD2-85C8-9BD36ECD85BC}" presName="negativeSpace" presStyleCnt="0"/>
      <dgm:spPr/>
    </dgm:pt>
    <dgm:pt modelId="{B85F202E-D696-4957-8E58-AB6C7CFCA36F}" type="pres">
      <dgm:prSet presAssocID="{FFB3D020-FC5E-4BD2-85C8-9BD36ECD85BC}" presName="childText" presStyleLbl="conFgAcc1" presStyleIdx="1" presStyleCnt="3">
        <dgm:presLayoutVars>
          <dgm:bulletEnabled val="1"/>
        </dgm:presLayoutVars>
      </dgm:prSet>
      <dgm:spPr/>
    </dgm:pt>
    <dgm:pt modelId="{229E8FE2-35FD-4068-A11A-4E0D5155D3AE}" type="pres">
      <dgm:prSet presAssocID="{D6EDFBC2-7DCD-465A-8376-1E88788FA2F2}" presName="spaceBetweenRectangles" presStyleCnt="0"/>
      <dgm:spPr/>
    </dgm:pt>
    <dgm:pt modelId="{948A376A-43F6-40EA-9635-AE3DAD9591F1}" type="pres">
      <dgm:prSet presAssocID="{3575AA78-CA26-4C1E-B307-50D8D06A084B}" presName="parentLin" presStyleCnt="0"/>
      <dgm:spPr/>
    </dgm:pt>
    <dgm:pt modelId="{0959C9F0-21C5-4F14-9F88-B1644D9C6459}" type="pres">
      <dgm:prSet presAssocID="{3575AA78-CA26-4C1E-B307-50D8D06A084B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217550E7-8287-433E-98AE-B2A6D0523927}" type="pres">
      <dgm:prSet presAssocID="{3575AA78-CA26-4C1E-B307-50D8D06A084B}" presName="parentText" presStyleLbl="node1" presStyleIdx="2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BC23A5-6DDE-4B8A-8159-98AF12653844}" type="pres">
      <dgm:prSet presAssocID="{3575AA78-CA26-4C1E-B307-50D8D06A084B}" presName="negativeSpace" presStyleCnt="0"/>
      <dgm:spPr/>
    </dgm:pt>
    <dgm:pt modelId="{F43344EB-C411-41F9-A19F-240F79C0690C}" type="pres">
      <dgm:prSet presAssocID="{3575AA78-CA26-4C1E-B307-50D8D06A084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E81E67F-FB80-4A08-8A67-AF55053FFA7A}" type="presOf" srcId="{FFB3D020-FC5E-4BD2-85C8-9BD36ECD85BC}" destId="{A4AC3917-AB8F-4EAE-8D0B-8FB42DDC0F47}" srcOrd="0" destOrd="0" presId="urn:microsoft.com/office/officeart/2005/8/layout/list1"/>
    <dgm:cxn modelId="{CFDBA4CF-1514-47F1-BCD7-7723F96C2C39}" srcId="{1025D630-E63E-4547-AE89-929F4BB43A28}" destId="{D1680D19-5FA2-4D5A-AF64-44E2B6BD0147}" srcOrd="0" destOrd="0" parTransId="{0AA076E3-F037-4980-BC08-C800E4528C62}" sibTransId="{168240E9-CCD2-4671-877E-B79286409206}"/>
    <dgm:cxn modelId="{DF24CB1C-1C80-470A-A0CD-E4EA731C6C0E}" type="presOf" srcId="{D1680D19-5FA2-4D5A-AF64-44E2B6BD0147}" destId="{CD854EE0-ADE0-4781-B45E-238F67C71E0C}" srcOrd="1" destOrd="0" presId="urn:microsoft.com/office/officeart/2005/8/layout/list1"/>
    <dgm:cxn modelId="{61FCB70C-B2BA-4BE4-815B-6F37B7C35499}" srcId="{1025D630-E63E-4547-AE89-929F4BB43A28}" destId="{3575AA78-CA26-4C1E-B307-50D8D06A084B}" srcOrd="2" destOrd="0" parTransId="{A3038AD3-325B-465B-A4B8-2FE1CCF55640}" sibTransId="{D485C7F9-1EF0-4F09-B888-56647E003776}"/>
    <dgm:cxn modelId="{3C94E2DA-64AC-439D-A01B-05942CAB628A}" type="presOf" srcId="{FFB3D020-FC5E-4BD2-85C8-9BD36ECD85BC}" destId="{EAA63D46-546E-4C5D-8D61-4B310C61665A}" srcOrd="1" destOrd="0" presId="urn:microsoft.com/office/officeart/2005/8/layout/list1"/>
    <dgm:cxn modelId="{220072A6-EA18-4BEE-BE77-DD65E88FA6E6}" type="presOf" srcId="{1025D630-E63E-4547-AE89-929F4BB43A28}" destId="{D41230AA-E9A9-4057-B771-BD0811A3CDE6}" srcOrd="0" destOrd="0" presId="urn:microsoft.com/office/officeart/2005/8/layout/list1"/>
    <dgm:cxn modelId="{3A9845E0-0782-426A-AA44-449034313521}" type="presOf" srcId="{3575AA78-CA26-4C1E-B307-50D8D06A084B}" destId="{217550E7-8287-433E-98AE-B2A6D0523927}" srcOrd="1" destOrd="0" presId="urn:microsoft.com/office/officeart/2005/8/layout/list1"/>
    <dgm:cxn modelId="{6391AAE9-2BB4-4E39-A674-2E8CFFDC7356}" type="presOf" srcId="{D1680D19-5FA2-4D5A-AF64-44E2B6BD0147}" destId="{2D7FD3BD-D336-48AF-9284-6E405FB112E3}" srcOrd="0" destOrd="0" presId="urn:microsoft.com/office/officeart/2005/8/layout/list1"/>
    <dgm:cxn modelId="{39FDB912-FC48-454A-8786-EB740F8EC4A5}" type="presOf" srcId="{3575AA78-CA26-4C1E-B307-50D8D06A084B}" destId="{0959C9F0-21C5-4F14-9F88-B1644D9C6459}" srcOrd="0" destOrd="0" presId="urn:microsoft.com/office/officeart/2005/8/layout/list1"/>
    <dgm:cxn modelId="{87F42403-CB67-490E-AADB-2708E4EB5C35}" srcId="{1025D630-E63E-4547-AE89-929F4BB43A28}" destId="{FFB3D020-FC5E-4BD2-85C8-9BD36ECD85BC}" srcOrd="1" destOrd="0" parTransId="{9977FDEC-8B8B-40A4-BD96-0674A9E7461F}" sibTransId="{D6EDFBC2-7DCD-465A-8376-1E88788FA2F2}"/>
    <dgm:cxn modelId="{6FD4135F-45C5-4D87-A985-916EE53D9E71}" type="presParOf" srcId="{D41230AA-E9A9-4057-B771-BD0811A3CDE6}" destId="{79BCE40A-8634-4A20-9F2C-A1864F1CFE5B}" srcOrd="0" destOrd="0" presId="urn:microsoft.com/office/officeart/2005/8/layout/list1"/>
    <dgm:cxn modelId="{B387A3D2-8937-4B7C-AD77-5607D2A050BF}" type="presParOf" srcId="{79BCE40A-8634-4A20-9F2C-A1864F1CFE5B}" destId="{2D7FD3BD-D336-48AF-9284-6E405FB112E3}" srcOrd="0" destOrd="0" presId="urn:microsoft.com/office/officeart/2005/8/layout/list1"/>
    <dgm:cxn modelId="{E0E79847-B232-4B37-B3D4-E7B6C7D53A31}" type="presParOf" srcId="{79BCE40A-8634-4A20-9F2C-A1864F1CFE5B}" destId="{CD854EE0-ADE0-4781-B45E-238F67C71E0C}" srcOrd="1" destOrd="0" presId="urn:microsoft.com/office/officeart/2005/8/layout/list1"/>
    <dgm:cxn modelId="{F1586E67-1DDB-4B20-9545-FF43FC237FB2}" type="presParOf" srcId="{D41230AA-E9A9-4057-B771-BD0811A3CDE6}" destId="{6ACA8745-F24A-464A-8260-87BDC1086DD3}" srcOrd="1" destOrd="0" presId="urn:microsoft.com/office/officeart/2005/8/layout/list1"/>
    <dgm:cxn modelId="{15AB7BBC-AE1A-465A-87A8-02CA30156A7D}" type="presParOf" srcId="{D41230AA-E9A9-4057-B771-BD0811A3CDE6}" destId="{413FFB82-A2AA-44D2-B85E-391648C95533}" srcOrd="2" destOrd="0" presId="urn:microsoft.com/office/officeart/2005/8/layout/list1"/>
    <dgm:cxn modelId="{AA64B7A3-120B-4683-BD8B-12B0C405EEAC}" type="presParOf" srcId="{D41230AA-E9A9-4057-B771-BD0811A3CDE6}" destId="{658D360E-CFDA-441A-AA82-845C27CB3BEA}" srcOrd="3" destOrd="0" presId="urn:microsoft.com/office/officeart/2005/8/layout/list1"/>
    <dgm:cxn modelId="{4B3BD3A0-B2B8-4A8E-A46E-AFD004209560}" type="presParOf" srcId="{D41230AA-E9A9-4057-B771-BD0811A3CDE6}" destId="{DDE57FD7-B359-4343-A520-0E9990B2C226}" srcOrd="4" destOrd="0" presId="urn:microsoft.com/office/officeart/2005/8/layout/list1"/>
    <dgm:cxn modelId="{0DEFEA7B-7C5F-4A61-A5AB-41922A8EFB54}" type="presParOf" srcId="{DDE57FD7-B359-4343-A520-0E9990B2C226}" destId="{A4AC3917-AB8F-4EAE-8D0B-8FB42DDC0F47}" srcOrd="0" destOrd="0" presId="urn:microsoft.com/office/officeart/2005/8/layout/list1"/>
    <dgm:cxn modelId="{AFA6B3E8-45AF-452A-AF25-987D6B06ADD9}" type="presParOf" srcId="{DDE57FD7-B359-4343-A520-0E9990B2C226}" destId="{EAA63D46-546E-4C5D-8D61-4B310C61665A}" srcOrd="1" destOrd="0" presId="urn:microsoft.com/office/officeart/2005/8/layout/list1"/>
    <dgm:cxn modelId="{11BF2CC6-8A60-43A7-9327-FF265D50A1AD}" type="presParOf" srcId="{D41230AA-E9A9-4057-B771-BD0811A3CDE6}" destId="{F752597A-39E1-4E73-ACCC-49B7B662DFEB}" srcOrd="5" destOrd="0" presId="urn:microsoft.com/office/officeart/2005/8/layout/list1"/>
    <dgm:cxn modelId="{4D384F9A-DA37-45B9-B689-CF9DCDA7AD2A}" type="presParOf" srcId="{D41230AA-E9A9-4057-B771-BD0811A3CDE6}" destId="{B85F202E-D696-4957-8E58-AB6C7CFCA36F}" srcOrd="6" destOrd="0" presId="urn:microsoft.com/office/officeart/2005/8/layout/list1"/>
    <dgm:cxn modelId="{735C7DA3-6B45-4E68-8670-0ACE7DE42FCB}" type="presParOf" srcId="{D41230AA-E9A9-4057-B771-BD0811A3CDE6}" destId="{229E8FE2-35FD-4068-A11A-4E0D5155D3AE}" srcOrd="7" destOrd="0" presId="urn:microsoft.com/office/officeart/2005/8/layout/list1"/>
    <dgm:cxn modelId="{83A61C58-6A9D-4459-B600-54D028B558F0}" type="presParOf" srcId="{D41230AA-E9A9-4057-B771-BD0811A3CDE6}" destId="{948A376A-43F6-40EA-9635-AE3DAD9591F1}" srcOrd="8" destOrd="0" presId="urn:microsoft.com/office/officeart/2005/8/layout/list1"/>
    <dgm:cxn modelId="{A452D972-F986-48F9-81F7-E63D92601D24}" type="presParOf" srcId="{948A376A-43F6-40EA-9635-AE3DAD9591F1}" destId="{0959C9F0-21C5-4F14-9F88-B1644D9C6459}" srcOrd="0" destOrd="0" presId="urn:microsoft.com/office/officeart/2005/8/layout/list1"/>
    <dgm:cxn modelId="{C8BA69E0-E05A-4CB0-98FC-9DFD4DCEC086}" type="presParOf" srcId="{948A376A-43F6-40EA-9635-AE3DAD9591F1}" destId="{217550E7-8287-433E-98AE-B2A6D0523927}" srcOrd="1" destOrd="0" presId="urn:microsoft.com/office/officeart/2005/8/layout/list1"/>
    <dgm:cxn modelId="{C75E7327-33E9-407F-8A21-082E46367CFE}" type="presParOf" srcId="{D41230AA-E9A9-4057-B771-BD0811A3CDE6}" destId="{0ABC23A5-6DDE-4B8A-8159-98AF12653844}" srcOrd="9" destOrd="0" presId="urn:microsoft.com/office/officeart/2005/8/layout/list1"/>
    <dgm:cxn modelId="{E96F0A61-6F5F-433F-8C90-5DD3425246E1}" type="presParOf" srcId="{D41230AA-E9A9-4057-B771-BD0811A3CDE6}" destId="{F43344EB-C411-41F9-A19F-240F79C0690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40328F9-9F1A-45EB-BEAC-F96FB9D5F14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28C8516-4342-4C91-B56A-7B3EA3F81DE1}">
      <dgm:prSet phldrT="[Текст]" custT="1"/>
      <dgm:spPr/>
      <dgm:t>
        <a:bodyPr/>
        <a:lstStyle/>
        <a:p>
          <a:r>
            <a:rPr lang="ru-RU" sz="3600" dirty="0"/>
            <a:t>ВВП — валовой внутренний продукт</a:t>
          </a:r>
        </a:p>
      </dgm:t>
    </dgm:pt>
    <dgm:pt modelId="{F172F661-89FC-4161-BD84-EB2A882A7096}" type="parTrans" cxnId="{06853425-B88C-4DC2-AC38-1328185E5652}">
      <dgm:prSet/>
      <dgm:spPr/>
      <dgm:t>
        <a:bodyPr/>
        <a:lstStyle/>
        <a:p>
          <a:endParaRPr lang="ru-RU"/>
        </a:p>
      </dgm:t>
    </dgm:pt>
    <dgm:pt modelId="{24563329-C8C7-4263-9C42-093E8A1258A5}" type="sibTrans" cxnId="{06853425-B88C-4DC2-AC38-1328185E5652}">
      <dgm:prSet/>
      <dgm:spPr/>
      <dgm:t>
        <a:bodyPr/>
        <a:lstStyle/>
        <a:p>
          <a:endParaRPr lang="ru-RU"/>
        </a:p>
      </dgm:t>
    </dgm:pt>
    <dgm:pt modelId="{B4354620-3C7D-4815-9A1F-5A3C8A888C49}">
      <dgm:prSet phldrT="[Текст]" custT="1"/>
      <dgm:spPr/>
      <dgm:t>
        <a:bodyPr/>
        <a:lstStyle/>
        <a:p>
          <a:r>
            <a:rPr lang="ru-RU" sz="2800" dirty="0"/>
            <a:t>макроэкономический показатель, который отражает рыночную стоимость всех конечных товаров и услуг, произведённых за оговорённый период во всех отраслях экономики на территории конкретного государства вне зависимости от национальной принадлежности использованных факторов производства;</a:t>
          </a:r>
        </a:p>
      </dgm:t>
    </dgm:pt>
    <dgm:pt modelId="{E005E9BD-E096-4326-B4BD-EB414D977314}" type="parTrans" cxnId="{7FE1AB93-7D7B-46EB-B499-32E6C1AA91B2}">
      <dgm:prSet/>
      <dgm:spPr/>
      <dgm:t>
        <a:bodyPr/>
        <a:lstStyle/>
        <a:p>
          <a:endParaRPr lang="ru-RU"/>
        </a:p>
      </dgm:t>
    </dgm:pt>
    <dgm:pt modelId="{C71F83C5-60F1-425C-B4E7-E63FEB4925C0}" type="sibTrans" cxnId="{7FE1AB93-7D7B-46EB-B499-32E6C1AA91B2}">
      <dgm:prSet/>
      <dgm:spPr/>
      <dgm:t>
        <a:bodyPr/>
        <a:lstStyle/>
        <a:p>
          <a:endParaRPr lang="ru-RU"/>
        </a:p>
      </dgm:t>
    </dgm:pt>
    <dgm:pt modelId="{E421A09A-D68F-4AE2-B21F-2DCDEA680C02}">
      <dgm:prSet phldrT="[Текст]" custT="1"/>
      <dgm:spPr/>
      <dgm:t>
        <a:bodyPr/>
        <a:lstStyle/>
        <a:p>
          <a:r>
            <a:rPr lang="ru-RU" sz="2800" dirty="0"/>
            <a:t>это общая рыночная стоимость всех товаров и услуг, произведённых в стране за определённый период, обычно за год</a:t>
          </a:r>
        </a:p>
      </dgm:t>
    </dgm:pt>
    <dgm:pt modelId="{60F88C85-2A7D-4F42-932E-ADC7DFBEBD20}" type="parTrans" cxnId="{F350D869-5DD9-43FE-9156-4058CF6481EF}">
      <dgm:prSet/>
      <dgm:spPr/>
      <dgm:t>
        <a:bodyPr/>
        <a:lstStyle/>
        <a:p>
          <a:endParaRPr lang="ru-RU"/>
        </a:p>
      </dgm:t>
    </dgm:pt>
    <dgm:pt modelId="{C0C13C90-A09D-4B6B-9096-8B094F682598}" type="sibTrans" cxnId="{F350D869-5DD9-43FE-9156-4058CF6481EF}">
      <dgm:prSet/>
      <dgm:spPr/>
      <dgm:t>
        <a:bodyPr/>
        <a:lstStyle/>
        <a:p>
          <a:endParaRPr lang="ru-RU"/>
        </a:p>
      </dgm:t>
    </dgm:pt>
    <dgm:pt modelId="{A4860DBB-E039-424E-AD7D-BCEDC172B53C}" type="pres">
      <dgm:prSet presAssocID="{440328F9-9F1A-45EB-BEAC-F96FB9D5F14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7F752B0-0C68-4C3F-8BAD-175937FA74CF}" type="pres">
      <dgm:prSet presAssocID="{928C8516-4342-4C91-B56A-7B3EA3F81DE1}" presName="parentText" presStyleLbl="node1" presStyleIdx="0" presStyleCnt="1" custLinFactNeighborX="1308" custLinFactNeighborY="13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87B9C2-DABA-4879-BDE0-E71B0634AEBC}" type="pres">
      <dgm:prSet presAssocID="{928C8516-4342-4C91-B56A-7B3EA3F81DE1}" presName="childText" presStyleLbl="revTx" presStyleIdx="0" presStyleCnt="1" custScaleY="1136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44E120-0A7D-4C84-9DCD-38D02BD28242}" type="presOf" srcId="{B4354620-3C7D-4815-9A1F-5A3C8A888C49}" destId="{0D87B9C2-DABA-4879-BDE0-E71B0634AEBC}" srcOrd="0" destOrd="0" presId="urn:microsoft.com/office/officeart/2005/8/layout/vList2"/>
    <dgm:cxn modelId="{F350D869-5DD9-43FE-9156-4058CF6481EF}" srcId="{928C8516-4342-4C91-B56A-7B3EA3F81DE1}" destId="{E421A09A-D68F-4AE2-B21F-2DCDEA680C02}" srcOrd="1" destOrd="0" parTransId="{60F88C85-2A7D-4F42-932E-ADC7DFBEBD20}" sibTransId="{C0C13C90-A09D-4B6B-9096-8B094F682598}"/>
    <dgm:cxn modelId="{A39AC8B2-9285-4216-94AD-D4486E5FDEC2}" type="presOf" srcId="{928C8516-4342-4C91-B56A-7B3EA3F81DE1}" destId="{27F752B0-0C68-4C3F-8BAD-175937FA74CF}" srcOrd="0" destOrd="0" presId="urn:microsoft.com/office/officeart/2005/8/layout/vList2"/>
    <dgm:cxn modelId="{7FE1AB93-7D7B-46EB-B499-32E6C1AA91B2}" srcId="{928C8516-4342-4C91-B56A-7B3EA3F81DE1}" destId="{B4354620-3C7D-4815-9A1F-5A3C8A888C49}" srcOrd="0" destOrd="0" parTransId="{E005E9BD-E096-4326-B4BD-EB414D977314}" sibTransId="{C71F83C5-60F1-425C-B4E7-E63FEB4925C0}"/>
    <dgm:cxn modelId="{599E2D05-BED2-45B0-B483-CC2EA61B8235}" type="presOf" srcId="{E421A09A-D68F-4AE2-B21F-2DCDEA680C02}" destId="{0D87B9C2-DABA-4879-BDE0-E71B0634AEBC}" srcOrd="0" destOrd="1" presId="urn:microsoft.com/office/officeart/2005/8/layout/vList2"/>
    <dgm:cxn modelId="{48A932B1-AEA5-4EE3-8AA0-D985E9618AD6}" type="presOf" srcId="{440328F9-9F1A-45EB-BEAC-F96FB9D5F14D}" destId="{A4860DBB-E039-424E-AD7D-BCEDC172B53C}" srcOrd="0" destOrd="0" presId="urn:microsoft.com/office/officeart/2005/8/layout/vList2"/>
    <dgm:cxn modelId="{06853425-B88C-4DC2-AC38-1328185E5652}" srcId="{440328F9-9F1A-45EB-BEAC-F96FB9D5F14D}" destId="{928C8516-4342-4C91-B56A-7B3EA3F81DE1}" srcOrd="0" destOrd="0" parTransId="{F172F661-89FC-4161-BD84-EB2A882A7096}" sibTransId="{24563329-C8C7-4263-9C42-093E8A1258A5}"/>
    <dgm:cxn modelId="{3C229167-3D54-41C0-A7B9-E6EB183F06A8}" type="presParOf" srcId="{A4860DBB-E039-424E-AD7D-BCEDC172B53C}" destId="{27F752B0-0C68-4C3F-8BAD-175937FA74CF}" srcOrd="0" destOrd="0" presId="urn:microsoft.com/office/officeart/2005/8/layout/vList2"/>
    <dgm:cxn modelId="{2A160317-AF28-46C2-8C9D-A2A5659D313E}" type="presParOf" srcId="{A4860DBB-E039-424E-AD7D-BCEDC172B53C}" destId="{0D87B9C2-DABA-4879-BDE0-E71B0634AEBC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C10F5BD-2FF0-4D82-84B3-20DAAFAC13AC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9432280-F0E8-43FB-A21C-646BBDB578C3}">
      <dgm:prSet phldrT="[Текст]" custT="1"/>
      <dgm:spPr/>
      <dgm:t>
        <a:bodyPr/>
        <a:lstStyle/>
        <a:p>
          <a:r>
            <a:rPr lang="ru-RU" sz="3200" dirty="0"/>
            <a:t>По производству</a:t>
          </a:r>
        </a:p>
      </dgm:t>
    </dgm:pt>
    <dgm:pt modelId="{E8828288-E619-46C1-929E-66150DF0FB2C}" type="parTrans" cxnId="{11BD4C8C-3011-42A2-80C5-7908CED1A10B}">
      <dgm:prSet/>
      <dgm:spPr/>
      <dgm:t>
        <a:bodyPr/>
        <a:lstStyle/>
        <a:p>
          <a:endParaRPr lang="ru-RU"/>
        </a:p>
      </dgm:t>
    </dgm:pt>
    <dgm:pt modelId="{1F51BFDB-453A-4093-9C42-7EAA0442190D}" type="sibTrans" cxnId="{11BD4C8C-3011-42A2-80C5-7908CED1A10B}">
      <dgm:prSet/>
      <dgm:spPr/>
      <dgm:t>
        <a:bodyPr/>
        <a:lstStyle/>
        <a:p>
          <a:endParaRPr lang="ru-RU"/>
        </a:p>
      </dgm:t>
    </dgm:pt>
    <dgm:pt modelId="{BD86F740-3353-4FE1-8D3B-A876F68226C0}">
      <dgm:prSet phldrT="[Текст]" custT="1"/>
      <dgm:spPr/>
      <dgm:t>
        <a:bodyPr/>
        <a:lstStyle/>
        <a:p>
          <a:r>
            <a:rPr lang="ru-RU" sz="2000" dirty="0"/>
            <a:t> </a:t>
          </a:r>
          <a:r>
            <a:rPr lang="ru-RU" sz="2000" dirty="0">
              <a:solidFill>
                <a:srgbClr val="002060"/>
              </a:solidFill>
            </a:rPr>
            <a:t>Основывается на сумме добавленной стоимости всех отраслей</a:t>
          </a:r>
        </a:p>
      </dgm:t>
    </dgm:pt>
    <dgm:pt modelId="{32A86E54-B9CA-4744-9377-739E1CEAAADA}" type="parTrans" cxnId="{25890E64-CAEF-413C-BF9C-3CC84A59C6BB}">
      <dgm:prSet/>
      <dgm:spPr/>
      <dgm:t>
        <a:bodyPr/>
        <a:lstStyle/>
        <a:p>
          <a:endParaRPr lang="ru-RU"/>
        </a:p>
      </dgm:t>
    </dgm:pt>
    <dgm:pt modelId="{D5101ECF-9DE4-44C1-890C-FE2F21C718D6}" type="sibTrans" cxnId="{25890E64-CAEF-413C-BF9C-3CC84A59C6BB}">
      <dgm:prSet/>
      <dgm:spPr/>
      <dgm:t>
        <a:bodyPr/>
        <a:lstStyle/>
        <a:p>
          <a:endParaRPr lang="ru-RU"/>
        </a:p>
      </dgm:t>
    </dgm:pt>
    <dgm:pt modelId="{E0B4C45E-DD92-4F3B-845D-503635AEC86F}">
      <dgm:prSet phldrT="[Текст]" custT="1"/>
      <dgm:spPr/>
      <dgm:t>
        <a:bodyPr/>
        <a:lstStyle/>
        <a:p>
          <a:r>
            <a:rPr lang="ru-RU" sz="3200" dirty="0"/>
            <a:t>По расходам</a:t>
          </a:r>
        </a:p>
      </dgm:t>
    </dgm:pt>
    <dgm:pt modelId="{42BD2DE4-A95A-4354-91A8-A5CAF7DFC46C}" type="parTrans" cxnId="{783B3FB3-C2CD-4871-BEF5-2738C8F9F102}">
      <dgm:prSet/>
      <dgm:spPr/>
      <dgm:t>
        <a:bodyPr/>
        <a:lstStyle/>
        <a:p>
          <a:endParaRPr lang="ru-RU"/>
        </a:p>
      </dgm:t>
    </dgm:pt>
    <dgm:pt modelId="{4D6739BA-2B6B-4B27-B9F1-E127C683D5ED}" type="sibTrans" cxnId="{783B3FB3-C2CD-4871-BEF5-2738C8F9F102}">
      <dgm:prSet/>
      <dgm:spPr/>
      <dgm:t>
        <a:bodyPr/>
        <a:lstStyle/>
        <a:p>
          <a:endParaRPr lang="ru-RU"/>
        </a:p>
      </dgm:t>
    </dgm:pt>
    <dgm:pt modelId="{0FB8B022-D187-47B5-85E9-D7684429ADDF}">
      <dgm:prSet phldrT="[Текст]" custT="1"/>
      <dgm:spPr/>
      <dgm:t>
        <a:bodyPr/>
        <a:lstStyle/>
        <a:p>
          <a:r>
            <a:rPr lang="ru-RU" sz="2000" dirty="0">
              <a:solidFill>
                <a:srgbClr val="002060"/>
              </a:solidFill>
            </a:rPr>
            <a:t>Суммируются все расходы компаний и граждан на конечные товары и услуги</a:t>
          </a:r>
        </a:p>
      </dgm:t>
    </dgm:pt>
    <dgm:pt modelId="{97377411-D4F5-4A8F-9935-56DAFC12C779}" type="parTrans" cxnId="{FB7653FE-0E67-416E-A7EA-8C5FE067B45A}">
      <dgm:prSet/>
      <dgm:spPr/>
      <dgm:t>
        <a:bodyPr/>
        <a:lstStyle/>
        <a:p>
          <a:endParaRPr lang="ru-RU"/>
        </a:p>
      </dgm:t>
    </dgm:pt>
    <dgm:pt modelId="{6B1BC386-C6FC-43C8-B704-027803E9B337}" type="sibTrans" cxnId="{FB7653FE-0E67-416E-A7EA-8C5FE067B45A}">
      <dgm:prSet/>
      <dgm:spPr/>
      <dgm:t>
        <a:bodyPr/>
        <a:lstStyle/>
        <a:p>
          <a:endParaRPr lang="ru-RU"/>
        </a:p>
      </dgm:t>
    </dgm:pt>
    <dgm:pt modelId="{C7BE7F99-3616-442A-9EAE-67B7DC80BFEF}">
      <dgm:prSet custT="1"/>
      <dgm:spPr/>
      <dgm:t>
        <a:bodyPr/>
        <a:lstStyle/>
        <a:p>
          <a:r>
            <a:rPr lang="ru-RU" sz="3200" dirty="0"/>
            <a:t>По доходам</a:t>
          </a:r>
        </a:p>
      </dgm:t>
    </dgm:pt>
    <dgm:pt modelId="{B976F22C-6901-4EFF-A2A4-948E58F0220D}" type="parTrans" cxnId="{29B578E3-351D-412C-99CD-27272728960E}">
      <dgm:prSet/>
      <dgm:spPr/>
      <dgm:t>
        <a:bodyPr/>
        <a:lstStyle/>
        <a:p>
          <a:endParaRPr lang="ru-RU"/>
        </a:p>
      </dgm:t>
    </dgm:pt>
    <dgm:pt modelId="{665DC1F4-CCC2-40A2-B285-FDD56F1CB346}" type="sibTrans" cxnId="{29B578E3-351D-412C-99CD-27272728960E}">
      <dgm:prSet/>
      <dgm:spPr/>
      <dgm:t>
        <a:bodyPr/>
        <a:lstStyle/>
        <a:p>
          <a:endParaRPr lang="ru-RU"/>
        </a:p>
      </dgm:t>
    </dgm:pt>
    <dgm:pt modelId="{901CFDBF-516D-4DA8-B060-5A927A1FA6EA}">
      <dgm:prSet custT="1"/>
      <dgm:spPr/>
      <dgm:t>
        <a:bodyPr/>
        <a:lstStyle/>
        <a:p>
          <a:r>
            <a:rPr lang="ru-RU" sz="2000" dirty="0">
              <a:solidFill>
                <a:srgbClr val="002060"/>
              </a:solidFill>
            </a:rPr>
            <a:t>Учитываются все доходы, полученные в процессе производства</a:t>
          </a:r>
        </a:p>
      </dgm:t>
    </dgm:pt>
    <dgm:pt modelId="{B0AA40DA-48DD-4C43-8D5C-4BBD63E3E4DD}" type="parTrans" cxnId="{A27B47F8-79CB-4DE2-9C42-8F403CAD1E62}">
      <dgm:prSet/>
      <dgm:spPr/>
      <dgm:t>
        <a:bodyPr/>
        <a:lstStyle/>
        <a:p>
          <a:endParaRPr lang="ru-RU"/>
        </a:p>
      </dgm:t>
    </dgm:pt>
    <dgm:pt modelId="{B621FFBB-451E-47FB-8E79-099C29B64FAD}" type="sibTrans" cxnId="{A27B47F8-79CB-4DE2-9C42-8F403CAD1E62}">
      <dgm:prSet/>
      <dgm:spPr/>
      <dgm:t>
        <a:bodyPr/>
        <a:lstStyle/>
        <a:p>
          <a:endParaRPr lang="ru-RU"/>
        </a:p>
      </dgm:t>
    </dgm:pt>
    <dgm:pt modelId="{C587B617-3D01-4BE0-8A75-2FCDF20F522B}" type="pres">
      <dgm:prSet presAssocID="{AC10F5BD-2FF0-4D82-84B3-20DAAFAC13A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881DF23-44B6-4CAA-9800-E5C1D8C961F2}" type="pres">
      <dgm:prSet presAssocID="{59432280-F0E8-43FB-A21C-646BBDB578C3}" presName="root" presStyleCnt="0"/>
      <dgm:spPr/>
    </dgm:pt>
    <dgm:pt modelId="{CE72249C-C53D-4736-9967-70D44FDFDAEE}" type="pres">
      <dgm:prSet presAssocID="{59432280-F0E8-43FB-A21C-646BBDB578C3}" presName="rootComposite" presStyleCnt="0"/>
      <dgm:spPr/>
    </dgm:pt>
    <dgm:pt modelId="{F01E0AE9-A045-43E9-9785-7E491E164AA5}" type="pres">
      <dgm:prSet presAssocID="{59432280-F0E8-43FB-A21C-646BBDB578C3}" presName="rootText" presStyleLbl="node1" presStyleIdx="0" presStyleCnt="3" custScaleX="143243"/>
      <dgm:spPr/>
      <dgm:t>
        <a:bodyPr/>
        <a:lstStyle/>
        <a:p>
          <a:endParaRPr lang="ru-RU"/>
        </a:p>
      </dgm:t>
    </dgm:pt>
    <dgm:pt modelId="{ABA7378B-DCC3-4BBA-8267-812F574D26E4}" type="pres">
      <dgm:prSet presAssocID="{59432280-F0E8-43FB-A21C-646BBDB578C3}" presName="rootConnector" presStyleLbl="node1" presStyleIdx="0" presStyleCnt="3"/>
      <dgm:spPr/>
      <dgm:t>
        <a:bodyPr/>
        <a:lstStyle/>
        <a:p>
          <a:endParaRPr lang="ru-RU"/>
        </a:p>
      </dgm:t>
    </dgm:pt>
    <dgm:pt modelId="{0B600BE1-DB66-4D41-ABC9-57372BBA9476}" type="pres">
      <dgm:prSet presAssocID="{59432280-F0E8-43FB-A21C-646BBDB578C3}" presName="childShape" presStyleCnt="0"/>
      <dgm:spPr/>
    </dgm:pt>
    <dgm:pt modelId="{EAA210E2-95ED-4772-A2C7-1AE7FABCF3D5}" type="pres">
      <dgm:prSet presAssocID="{32A86E54-B9CA-4744-9377-739E1CEAAADA}" presName="Name13" presStyleLbl="parChTrans1D2" presStyleIdx="0" presStyleCnt="3"/>
      <dgm:spPr/>
      <dgm:t>
        <a:bodyPr/>
        <a:lstStyle/>
        <a:p>
          <a:endParaRPr lang="ru-RU"/>
        </a:p>
      </dgm:t>
    </dgm:pt>
    <dgm:pt modelId="{CC575D70-09C6-4A74-9A5D-7549E723F8FE}" type="pres">
      <dgm:prSet presAssocID="{BD86F740-3353-4FE1-8D3B-A876F68226C0}" presName="childText" presStyleLbl="bgAcc1" presStyleIdx="0" presStyleCnt="3" custScaleX="131054" custScaleY="1694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A25B90-36EF-450D-BB6D-71DD58F40D63}" type="pres">
      <dgm:prSet presAssocID="{E0B4C45E-DD92-4F3B-845D-503635AEC86F}" presName="root" presStyleCnt="0"/>
      <dgm:spPr/>
    </dgm:pt>
    <dgm:pt modelId="{629F8B5B-F52E-450B-ABB9-0FCD2313559F}" type="pres">
      <dgm:prSet presAssocID="{E0B4C45E-DD92-4F3B-845D-503635AEC86F}" presName="rootComposite" presStyleCnt="0"/>
      <dgm:spPr/>
    </dgm:pt>
    <dgm:pt modelId="{743A7336-400B-4867-97FD-6949F7438C1B}" type="pres">
      <dgm:prSet presAssocID="{E0B4C45E-DD92-4F3B-845D-503635AEC86F}" presName="rootText" presStyleLbl="node1" presStyleIdx="1" presStyleCnt="3" custScaleX="143243" custLinFactNeighborX="6349" custLinFactNeighborY="-7527"/>
      <dgm:spPr/>
      <dgm:t>
        <a:bodyPr/>
        <a:lstStyle/>
        <a:p>
          <a:endParaRPr lang="ru-RU"/>
        </a:p>
      </dgm:t>
    </dgm:pt>
    <dgm:pt modelId="{C4FAE690-52BA-4577-A186-4F414020D0EE}" type="pres">
      <dgm:prSet presAssocID="{E0B4C45E-DD92-4F3B-845D-503635AEC86F}" presName="rootConnector" presStyleLbl="node1" presStyleIdx="1" presStyleCnt="3"/>
      <dgm:spPr/>
      <dgm:t>
        <a:bodyPr/>
        <a:lstStyle/>
        <a:p>
          <a:endParaRPr lang="ru-RU"/>
        </a:p>
      </dgm:t>
    </dgm:pt>
    <dgm:pt modelId="{27C2B51C-1087-40CD-BBDB-3D7F1ECA66A5}" type="pres">
      <dgm:prSet presAssocID="{E0B4C45E-DD92-4F3B-845D-503635AEC86F}" presName="childShape" presStyleCnt="0"/>
      <dgm:spPr/>
    </dgm:pt>
    <dgm:pt modelId="{85AA3D5D-CAC5-45B8-B784-19FEFC5A957F}" type="pres">
      <dgm:prSet presAssocID="{97377411-D4F5-4A8F-9935-56DAFC12C779}" presName="Name13" presStyleLbl="parChTrans1D2" presStyleIdx="1" presStyleCnt="3"/>
      <dgm:spPr/>
      <dgm:t>
        <a:bodyPr/>
        <a:lstStyle/>
        <a:p>
          <a:endParaRPr lang="ru-RU"/>
        </a:p>
      </dgm:t>
    </dgm:pt>
    <dgm:pt modelId="{FE6F528C-20AA-426A-A34A-52163B4EA7D0}" type="pres">
      <dgm:prSet presAssocID="{0FB8B022-D187-47B5-85E9-D7684429ADDF}" presName="childText" presStyleLbl="bgAcc1" presStyleIdx="1" presStyleCnt="3" custScaleX="131054" custScaleY="1694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F4FA4D-1C0B-4AC5-9DAC-45AB7EEF1454}" type="pres">
      <dgm:prSet presAssocID="{C7BE7F99-3616-442A-9EAE-67B7DC80BFEF}" presName="root" presStyleCnt="0"/>
      <dgm:spPr/>
    </dgm:pt>
    <dgm:pt modelId="{9DCBB443-D7AD-47A3-B8C1-83DF6AD23BF2}" type="pres">
      <dgm:prSet presAssocID="{C7BE7F99-3616-442A-9EAE-67B7DC80BFEF}" presName="rootComposite" presStyleCnt="0"/>
      <dgm:spPr/>
    </dgm:pt>
    <dgm:pt modelId="{28EF72FE-5A1C-45B0-AF1F-E79694BC2336}" type="pres">
      <dgm:prSet presAssocID="{C7BE7F99-3616-442A-9EAE-67B7DC80BFEF}" presName="rootText" presStyleLbl="node1" presStyleIdx="2" presStyleCnt="3" custScaleX="143243" custLinFactNeighborX="-1472" custLinFactNeighborY="-736"/>
      <dgm:spPr/>
      <dgm:t>
        <a:bodyPr/>
        <a:lstStyle/>
        <a:p>
          <a:endParaRPr lang="ru-RU"/>
        </a:p>
      </dgm:t>
    </dgm:pt>
    <dgm:pt modelId="{2BE2778E-2E29-4980-9734-9254ECC5C11C}" type="pres">
      <dgm:prSet presAssocID="{C7BE7F99-3616-442A-9EAE-67B7DC80BFEF}" presName="rootConnector" presStyleLbl="node1" presStyleIdx="2" presStyleCnt="3"/>
      <dgm:spPr/>
      <dgm:t>
        <a:bodyPr/>
        <a:lstStyle/>
        <a:p>
          <a:endParaRPr lang="ru-RU"/>
        </a:p>
      </dgm:t>
    </dgm:pt>
    <dgm:pt modelId="{5A64C1A0-118F-4F2B-868D-52AA35D7F81B}" type="pres">
      <dgm:prSet presAssocID="{C7BE7F99-3616-442A-9EAE-67B7DC80BFEF}" presName="childShape" presStyleCnt="0"/>
      <dgm:spPr/>
    </dgm:pt>
    <dgm:pt modelId="{AABDD14A-8C4E-41D7-8629-86428807E266}" type="pres">
      <dgm:prSet presAssocID="{B0AA40DA-48DD-4C43-8D5C-4BBD63E3E4DD}" presName="Name13" presStyleLbl="parChTrans1D2" presStyleIdx="2" presStyleCnt="3"/>
      <dgm:spPr/>
      <dgm:t>
        <a:bodyPr/>
        <a:lstStyle/>
        <a:p>
          <a:endParaRPr lang="ru-RU"/>
        </a:p>
      </dgm:t>
    </dgm:pt>
    <dgm:pt modelId="{45227F1D-CF1C-4762-9D93-3DB15E53FA8C}" type="pres">
      <dgm:prSet presAssocID="{901CFDBF-516D-4DA8-B060-5A927A1FA6EA}" presName="childText" presStyleLbl="bgAcc1" presStyleIdx="2" presStyleCnt="3" custScaleX="131054" custScaleY="1694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EFE373A-B93B-4870-88DE-2353811A2F21}" type="presOf" srcId="{E0B4C45E-DD92-4F3B-845D-503635AEC86F}" destId="{743A7336-400B-4867-97FD-6949F7438C1B}" srcOrd="0" destOrd="0" presId="urn:microsoft.com/office/officeart/2005/8/layout/hierarchy3"/>
    <dgm:cxn modelId="{0225F73E-42F5-4B32-AACB-09B1ED723D8F}" type="presOf" srcId="{B0AA40DA-48DD-4C43-8D5C-4BBD63E3E4DD}" destId="{AABDD14A-8C4E-41D7-8629-86428807E266}" srcOrd="0" destOrd="0" presId="urn:microsoft.com/office/officeart/2005/8/layout/hierarchy3"/>
    <dgm:cxn modelId="{7B069F7A-E84F-4EFF-ADA1-3869F9F96899}" type="presOf" srcId="{0FB8B022-D187-47B5-85E9-D7684429ADDF}" destId="{FE6F528C-20AA-426A-A34A-52163B4EA7D0}" srcOrd="0" destOrd="0" presId="urn:microsoft.com/office/officeart/2005/8/layout/hierarchy3"/>
    <dgm:cxn modelId="{11BD4C8C-3011-42A2-80C5-7908CED1A10B}" srcId="{AC10F5BD-2FF0-4D82-84B3-20DAAFAC13AC}" destId="{59432280-F0E8-43FB-A21C-646BBDB578C3}" srcOrd="0" destOrd="0" parTransId="{E8828288-E619-46C1-929E-66150DF0FB2C}" sibTransId="{1F51BFDB-453A-4093-9C42-7EAA0442190D}"/>
    <dgm:cxn modelId="{7532F5C8-EE99-4B73-9580-A72608DE157C}" type="presOf" srcId="{59432280-F0E8-43FB-A21C-646BBDB578C3}" destId="{F01E0AE9-A045-43E9-9785-7E491E164AA5}" srcOrd="0" destOrd="0" presId="urn:microsoft.com/office/officeart/2005/8/layout/hierarchy3"/>
    <dgm:cxn modelId="{94F14039-A7D6-4F2E-950D-D968F084365E}" type="presOf" srcId="{C7BE7F99-3616-442A-9EAE-67B7DC80BFEF}" destId="{28EF72FE-5A1C-45B0-AF1F-E79694BC2336}" srcOrd="0" destOrd="0" presId="urn:microsoft.com/office/officeart/2005/8/layout/hierarchy3"/>
    <dgm:cxn modelId="{9C73D10E-8BC7-48ED-977F-3F4E252FE4AE}" type="presOf" srcId="{32A86E54-B9CA-4744-9377-739E1CEAAADA}" destId="{EAA210E2-95ED-4772-A2C7-1AE7FABCF3D5}" srcOrd="0" destOrd="0" presId="urn:microsoft.com/office/officeart/2005/8/layout/hierarchy3"/>
    <dgm:cxn modelId="{6243E884-75CB-4E4E-BCD5-7AC293179B44}" type="presOf" srcId="{C7BE7F99-3616-442A-9EAE-67B7DC80BFEF}" destId="{2BE2778E-2E29-4980-9734-9254ECC5C11C}" srcOrd="1" destOrd="0" presId="urn:microsoft.com/office/officeart/2005/8/layout/hierarchy3"/>
    <dgm:cxn modelId="{FB7653FE-0E67-416E-A7EA-8C5FE067B45A}" srcId="{E0B4C45E-DD92-4F3B-845D-503635AEC86F}" destId="{0FB8B022-D187-47B5-85E9-D7684429ADDF}" srcOrd="0" destOrd="0" parTransId="{97377411-D4F5-4A8F-9935-56DAFC12C779}" sibTransId="{6B1BC386-C6FC-43C8-B704-027803E9B337}"/>
    <dgm:cxn modelId="{13B895C9-BDCD-4190-AAAE-9D54D498277B}" type="presOf" srcId="{AC10F5BD-2FF0-4D82-84B3-20DAAFAC13AC}" destId="{C587B617-3D01-4BE0-8A75-2FCDF20F522B}" srcOrd="0" destOrd="0" presId="urn:microsoft.com/office/officeart/2005/8/layout/hierarchy3"/>
    <dgm:cxn modelId="{783B3FB3-C2CD-4871-BEF5-2738C8F9F102}" srcId="{AC10F5BD-2FF0-4D82-84B3-20DAAFAC13AC}" destId="{E0B4C45E-DD92-4F3B-845D-503635AEC86F}" srcOrd="1" destOrd="0" parTransId="{42BD2DE4-A95A-4354-91A8-A5CAF7DFC46C}" sibTransId="{4D6739BA-2B6B-4B27-B9F1-E127C683D5ED}"/>
    <dgm:cxn modelId="{FA2854DB-A639-42AF-BC3F-8A530A2B85C2}" type="presOf" srcId="{901CFDBF-516D-4DA8-B060-5A927A1FA6EA}" destId="{45227F1D-CF1C-4762-9D93-3DB15E53FA8C}" srcOrd="0" destOrd="0" presId="urn:microsoft.com/office/officeart/2005/8/layout/hierarchy3"/>
    <dgm:cxn modelId="{25890E64-CAEF-413C-BF9C-3CC84A59C6BB}" srcId="{59432280-F0E8-43FB-A21C-646BBDB578C3}" destId="{BD86F740-3353-4FE1-8D3B-A876F68226C0}" srcOrd="0" destOrd="0" parTransId="{32A86E54-B9CA-4744-9377-739E1CEAAADA}" sibTransId="{D5101ECF-9DE4-44C1-890C-FE2F21C718D6}"/>
    <dgm:cxn modelId="{A27B47F8-79CB-4DE2-9C42-8F403CAD1E62}" srcId="{C7BE7F99-3616-442A-9EAE-67B7DC80BFEF}" destId="{901CFDBF-516D-4DA8-B060-5A927A1FA6EA}" srcOrd="0" destOrd="0" parTransId="{B0AA40DA-48DD-4C43-8D5C-4BBD63E3E4DD}" sibTransId="{B621FFBB-451E-47FB-8E79-099C29B64FAD}"/>
    <dgm:cxn modelId="{FE23472E-6C81-4F5E-956B-62E469432B8A}" type="presOf" srcId="{97377411-D4F5-4A8F-9935-56DAFC12C779}" destId="{85AA3D5D-CAC5-45B8-B784-19FEFC5A957F}" srcOrd="0" destOrd="0" presId="urn:microsoft.com/office/officeart/2005/8/layout/hierarchy3"/>
    <dgm:cxn modelId="{6A77DE77-CB6D-4BE8-B0E8-CEDE1098CA8E}" type="presOf" srcId="{E0B4C45E-DD92-4F3B-845D-503635AEC86F}" destId="{C4FAE690-52BA-4577-A186-4F414020D0EE}" srcOrd="1" destOrd="0" presId="urn:microsoft.com/office/officeart/2005/8/layout/hierarchy3"/>
    <dgm:cxn modelId="{02FD5749-E0E5-4B46-BD12-529A05D84879}" type="presOf" srcId="{BD86F740-3353-4FE1-8D3B-A876F68226C0}" destId="{CC575D70-09C6-4A74-9A5D-7549E723F8FE}" srcOrd="0" destOrd="0" presId="urn:microsoft.com/office/officeart/2005/8/layout/hierarchy3"/>
    <dgm:cxn modelId="{29B578E3-351D-412C-99CD-27272728960E}" srcId="{AC10F5BD-2FF0-4D82-84B3-20DAAFAC13AC}" destId="{C7BE7F99-3616-442A-9EAE-67B7DC80BFEF}" srcOrd="2" destOrd="0" parTransId="{B976F22C-6901-4EFF-A2A4-948E58F0220D}" sibTransId="{665DC1F4-CCC2-40A2-B285-FDD56F1CB346}"/>
    <dgm:cxn modelId="{A022F67F-224D-49E7-9F75-7EE3C8432900}" type="presOf" srcId="{59432280-F0E8-43FB-A21C-646BBDB578C3}" destId="{ABA7378B-DCC3-4BBA-8267-812F574D26E4}" srcOrd="1" destOrd="0" presId="urn:microsoft.com/office/officeart/2005/8/layout/hierarchy3"/>
    <dgm:cxn modelId="{DE3B1B83-FDBB-4D6C-A435-7C0EFAA3FE08}" type="presParOf" srcId="{C587B617-3D01-4BE0-8A75-2FCDF20F522B}" destId="{A881DF23-44B6-4CAA-9800-E5C1D8C961F2}" srcOrd="0" destOrd="0" presId="urn:microsoft.com/office/officeart/2005/8/layout/hierarchy3"/>
    <dgm:cxn modelId="{7C28AC02-CE36-4E7D-8A46-3441A36DA288}" type="presParOf" srcId="{A881DF23-44B6-4CAA-9800-E5C1D8C961F2}" destId="{CE72249C-C53D-4736-9967-70D44FDFDAEE}" srcOrd="0" destOrd="0" presId="urn:microsoft.com/office/officeart/2005/8/layout/hierarchy3"/>
    <dgm:cxn modelId="{2EB85E26-29EA-4BD1-BA78-4C4EE014EDA2}" type="presParOf" srcId="{CE72249C-C53D-4736-9967-70D44FDFDAEE}" destId="{F01E0AE9-A045-43E9-9785-7E491E164AA5}" srcOrd="0" destOrd="0" presId="urn:microsoft.com/office/officeart/2005/8/layout/hierarchy3"/>
    <dgm:cxn modelId="{DC20C48D-EC80-4A16-BC39-E3E760BD2057}" type="presParOf" srcId="{CE72249C-C53D-4736-9967-70D44FDFDAEE}" destId="{ABA7378B-DCC3-4BBA-8267-812F574D26E4}" srcOrd="1" destOrd="0" presId="urn:microsoft.com/office/officeart/2005/8/layout/hierarchy3"/>
    <dgm:cxn modelId="{CB835129-5682-4E51-B0DB-7005B0190DAB}" type="presParOf" srcId="{A881DF23-44B6-4CAA-9800-E5C1D8C961F2}" destId="{0B600BE1-DB66-4D41-ABC9-57372BBA9476}" srcOrd="1" destOrd="0" presId="urn:microsoft.com/office/officeart/2005/8/layout/hierarchy3"/>
    <dgm:cxn modelId="{8E0B4B61-0656-47FA-97E2-9B9CD28C9A5D}" type="presParOf" srcId="{0B600BE1-DB66-4D41-ABC9-57372BBA9476}" destId="{EAA210E2-95ED-4772-A2C7-1AE7FABCF3D5}" srcOrd="0" destOrd="0" presId="urn:microsoft.com/office/officeart/2005/8/layout/hierarchy3"/>
    <dgm:cxn modelId="{C857945F-0DD4-4107-9B1A-2F8D1C8076B9}" type="presParOf" srcId="{0B600BE1-DB66-4D41-ABC9-57372BBA9476}" destId="{CC575D70-09C6-4A74-9A5D-7549E723F8FE}" srcOrd="1" destOrd="0" presId="urn:microsoft.com/office/officeart/2005/8/layout/hierarchy3"/>
    <dgm:cxn modelId="{B9B9C31E-D4A1-4FDE-B9A2-2E872FA75C77}" type="presParOf" srcId="{C587B617-3D01-4BE0-8A75-2FCDF20F522B}" destId="{5CA25B90-36EF-450D-BB6D-71DD58F40D63}" srcOrd="1" destOrd="0" presId="urn:microsoft.com/office/officeart/2005/8/layout/hierarchy3"/>
    <dgm:cxn modelId="{CAC323F6-34D2-44EC-B1EF-9CBD516AC3C5}" type="presParOf" srcId="{5CA25B90-36EF-450D-BB6D-71DD58F40D63}" destId="{629F8B5B-F52E-450B-ABB9-0FCD2313559F}" srcOrd="0" destOrd="0" presId="urn:microsoft.com/office/officeart/2005/8/layout/hierarchy3"/>
    <dgm:cxn modelId="{600B8C1F-A8C6-4577-8A93-866F3561E9B4}" type="presParOf" srcId="{629F8B5B-F52E-450B-ABB9-0FCD2313559F}" destId="{743A7336-400B-4867-97FD-6949F7438C1B}" srcOrd="0" destOrd="0" presId="urn:microsoft.com/office/officeart/2005/8/layout/hierarchy3"/>
    <dgm:cxn modelId="{F71A0B6A-D606-421A-994C-5074A69BD2FE}" type="presParOf" srcId="{629F8B5B-F52E-450B-ABB9-0FCD2313559F}" destId="{C4FAE690-52BA-4577-A186-4F414020D0EE}" srcOrd="1" destOrd="0" presId="urn:microsoft.com/office/officeart/2005/8/layout/hierarchy3"/>
    <dgm:cxn modelId="{D4F0BE9A-EB52-4FAC-82E1-CACA07B3FE96}" type="presParOf" srcId="{5CA25B90-36EF-450D-BB6D-71DD58F40D63}" destId="{27C2B51C-1087-40CD-BBDB-3D7F1ECA66A5}" srcOrd="1" destOrd="0" presId="urn:microsoft.com/office/officeart/2005/8/layout/hierarchy3"/>
    <dgm:cxn modelId="{06AFA81E-47B9-4735-BAA7-08A088AD681E}" type="presParOf" srcId="{27C2B51C-1087-40CD-BBDB-3D7F1ECA66A5}" destId="{85AA3D5D-CAC5-45B8-B784-19FEFC5A957F}" srcOrd="0" destOrd="0" presId="urn:microsoft.com/office/officeart/2005/8/layout/hierarchy3"/>
    <dgm:cxn modelId="{1AD097EF-5561-4B01-9604-3201DA0156ED}" type="presParOf" srcId="{27C2B51C-1087-40CD-BBDB-3D7F1ECA66A5}" destId="{FE6F528C-20AA-426A-A34A-52163B4EA7D0}" srcOrd="1" destOrd="0" presId="urn:microsoft.com/office/officeart/2005/8/layout/hierarchy3"/>
    <dgm:cxn modelId="{A3FC5932-F875-4FE5-B1F6-31E8B4C0F1AA}" type="presParOf" srcId="{C587B617-3D01-4BE0-8A75-2FCDF20F522B}" destId="{11F4FA4D-1C0B-4AC5-9DAC-45AB7EEF1454}" srcOrd="2" destOrd="0" presId="urn:microsoft.com/office/officeart/2005/8/layout/hierarchy3"/>
    <dgm:cxn modelId="{8390930E-2CEC-45C4-875C-5320C3314A10}" type="presParOf" srcId="{11F4FA4D-1C0B-4AC5-9DAC-45AB7EEF1454}" destId="{9DCBB443-D7AD-47A3-B8C1-83DF6AD23BF2}" srcOrd="0" destOrd="0" presId="urn:microsoft.com/office/officeart/2005/8/layout/hierarchy3"/>
    <dgm:cxn modelId="{AB08B5D3-BD17-4293-AEEC-38734E84C692}" type="presParOf" srcId="{9DCBB443-D7AD-47A3-B8C1-83DF6AD23BF2}" destId="{28EF72FE-5A1C-45B0-AF1F-E79694BC2336}" srcOrd="0" destOrd="0" presId="urn:microsoft.com/office/officeart/2005/8/layout/hierarchy3"/>
    <dgm:cxn modelId="{ACE9FA1D-14AA-4A0C-B2BB-675F4E731D4B}" type="presParOf" srcId="{9DCBB443-D7AD-47A3-B8C1-83DF6AD23BF2}" destId="{2BE2778E-2E29-4980-9734-9254ECC5C11C}" srcOrd="1" destOrd="0" presId="urn:microsoft.com/office/officeart/2005/8/layout/hierarchy3"/>
    <dgm:cxn modelId="{3644B224-4E4F-4003-B6A5-7D52BEDF8F6B}" type="presParOf" srcId="{11F4FA4D-1C0B-4AC5-9DAC-45AB7EEF1454}" destId="{5A64C1A0-118F-4F2B-868D-52AA35D7F81B}" srcOrd="1" destOrd="0" presId="urn:microsoft.com/office/officeart/2005/8/layout/hierarchy3"/>
    <dgm:cxn modelId="{146D9EA6-46C5-49CD-A555-AC0BA14E0CEB}" type="presParOf" srcId="{5A64C1A0-118F-4F2B-868D-52AA35D7F81B}" destId="{AABDD14A-8C4E-41D7-8629-86428807E266}" srcOrd="0" destOrd="0" presId="urn:microsoft.com/office/officeart/2005/8/layout/hierarchy3"/>
    <dgm:cxn modelId="{AF7AC788-2A12-41BD-8B4C-AD6CF3529162}" type="presParOf" srcId="{5A64C1A0-118F-4F2B-868D-52AA35D7F81B}" destId="{45227F1D-CF1C-4762-9D93-3DB15E53FA8C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43D23F6-BD62-4450-BCF9-2677C19F33F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9428D28-607A-4850-9837-48FD79248B61}">
      <dgm:prSet phldrT="[Текст]" custT="1"/>
      <dgm:spPr/>
      <dgm:t>
        <a:bodyPr/>
        <a:lstStyle/>
        <a:p>
          <a:pPr algn="ctr"/>
          <a:r>
            <a:rPr lang="ru-RU" sz="4000" b="0" dirty="0"/>
            <a:t>Особенности расчёта ВВП</a:t>
          </a:r>
          <a:endParaRPr lang="ru-RU" sz="4000" dirty="0"/>
        </a:p>
      </dgm:t>
    </dgm:pt>
    <dgm:pt modelId="{EC766052-A392-490E-8896-F62A75DFBFB9}" type="parTrans" cxnId="{0192437D-2A16-4E1B-801E-DCCBA02CE287}">
      <dgm:prSet/>
      <dgm:spPr/>
      <dgm:t>
        <a:bodyPr/>
        <a:lstStyle/>
        <a:p>
          <a:endParaRPr lang="ru-RU"/>
        </a:p>
      </dgm:t>
    </dgm:pt>
    <dgm:pt modelId="{ED4C02CF-48AB-409C-80A9-5868AE886020}" type="sibTrans" cxnId="{0192437D-2A16-4E1B-801E-DCCBA02CE287}">
      <dgm:prSet/>
      <dgm:spPr/>
      <dgm:t>
        <a:bodyPr/>
        <a:lstStyle/>
        <a:p>
          <a:endParaRPr lang="ru-RU"/>
        </a:p>
      </dgm:t>
    </dgm:pt>
    <dgm:pt modelId="{98139EF3-5614-4259-888B-47083E71D7E4}">
      <dgm:prSet phldrT="[Текст]" custT="1"/>
      <dgm:spPr/>
      <dgm:t>
        <a:bodyPr/>
        <a:lstStyle/>
        <a:p>
          <a:r>
            <a:rPr lang="ru-RU" sz="2800" dirty="0">
              <a:solidFill>
                <a:srgbClr val="002060"/>
              </a:solidFill>
            </a:rPr>
            <a:t>Учитывают только </a:t>
          </a:r>
          <a:r>
            <a:rPr lang="ru-RU" sz="2800" b="1" i="1" dirty="0">
              <a:solidFill>
                <a:srgbClr val="002060"/>
              </a:solidFill>
            </a:rPr>
            <a:t>конечный</a:t>
          </a:r>
          <a:r>
            <a:rPr lang="ru-RU" sz="2800" dirty="0">
              <a:solidFill>
                <a:srgbClr val="002060"/>
              </a:solidFill>
            </a:rPr>
            <a:t> продукт — товар или услугу, которые приобретает конечный потребитель. </a:t>
          </a:r>
        </a:p>
      </dgm:t>
    </dgm:pt>
    <dgm:pt modelId="{7F0CF537-5C5F-490E-93D7-5F625275AFFD}" type="parTrans" cxnId="{BC67BBFF-F3D5-4D2F-9109-E8DEC1912A13}">
      <dgm:prSet/>
      <dgm:spPr/>
      <dgm:t>
        <a:bodyPr/>
        <a:lstStyle/>
        <a:p>
          <a:endParaRPr lang="ru-RU"/>
        </a:p>
      </dgm:t>
    </dgm:pt>
    <dgm:pt modelId="{17468955-1118-4F63-8843-18C58DB88AAF}" type="sibTrans" cxnId="{BC67BBFF-F3D5-4D2F-9109-E8DEC1912A13}">
      <dgm:prSet/>
      <dgm:spPr/>
      <dgm:t>
        <a:bodyPr/>
        <a:lstStyle/>
        <a:p>
          <a:endParaRPr lang="ru-RU"/>
        </a:p>
      </dgm:t>
    </dgm:pt>
    <dgm:pt modelId="{00D7DBAA-9325-4A6A-A277-53D5503CF635}">
      <dgm:prSet phldrT="[Текст]" custT="1"/>
      <dgm:spPr/>
      <dgm:t>
        <a:bodyPr/>
        <a:lstStyle/>
        <a:p>
          <a:r>
            <a:rPr lang="ru-RU" sz="2800" dirty="0">
              <a:solidFill>
                <a:srgbClr val="002060"/>
              </a:solidFill>
            </a:rPr>
            <a:t>В расчёт не включают доходы, </a:t>
          </a:r>
          <a:r>
            <a:rPr lang="ru-RU" sz="2800" b="1" i="1" dirty="0">
              <a:solidFill>
                <a:srgbClr val="002060"/>
              </a:solidFill>
            </a:rPr>
            <a:t>не связанные с производством</a:t>
          </a:r>
          <a:r>
            <a:rPr lang="ru-RU" sz="2800" dirty="0">
              <a:solidFill>
                <a:srgbClr val="002060"/>
              </a:solidFill>
            </a:rPr>
            <a:t> товаров и услуг.</a:t>
          </a:r>
        </a:p>
      </dgm:t>
    </dgm:pt>
    <dgm:pt modelId="{DC9F626E-057C-4182-8128-31798142999D}" type="parTrans" cxnId="{A68ACD9E-F1A7-4973-B5D6-F60507B629AD}">
      <dgm:prSet/>
      <dgm:spPr/>
      <dgm:t>
        <a:bodyPr/>
        <a:lstStyle/>
        <a:p>
          <a:endParaRPr lang="ru-RU"/>
        </a:p>
      </dgm:t>
    </dgm:pt>
    <dgm:pt modelId="{A140370E-95AA-4F36-B859-331D7149DAD1}" type="sibTrans" cxnId="{A68ACD9E-F1A7-4973-B5D6-F60507B629AD}">
      <dgm:prSet/>
      <dgm:spPr/>
      <dgm:t>
        <a:bodyPr/>
        <a:lstStyle/>
        <a:p>
          <a:endParaRPr lang="ru-RU"/>
        </a:p>
      </dgm:t>
    </dgm:pt>
    <dgm:pt modelId="{AD274BA7-109B-4180-890F-B4AD201488FB}">
      <dgm:prSet phldrT="[Текст]" custT="1"/>
      <dgm:spPr/>
      <dgm:t>
        <a:bodyPr/>
        <a:lstStyle/>
        <a:p>
          <a:endParaRPr lang="ru-RU" sz="2800" dirty="0">
            <a:solidFill>
              <a:srgbClr val="002060"/>
            </a:solidFill>
          </a:endParaRPr>
        </a:p>
      </dgm:t>
    </dgm:pt>
    <dgm:pt modelId="{DD31F02D-B174-409A-96FF-CE7499AA9952}" type="parTrans" cxnId="{230A2CCE-CDFC-4630-A1BA-D267D7B56CFE}">
      <dgm:prSet/>
      <dgm:spPr/>
      <dgm:t>
        <a:bodyPr/>
        <a:lstStyle/>
        <a:p>
          <a:endParaRPr lang="ru-RU"/>
        </a:p>
      </dgm:t>
    </dgm:pt>
    <dgm:pt modelId="{1D44A69D-5754-4394-9740-94EB92AD45B2}" type="sibTrans" cxnId="{230A2CCE-CDFC-4630-A1BA-D267D7B56CFE}">
      <dgm:prSet/>
      <dgm:spPr/>
      <dgm:t>
        <a:bodyPr/>
        <a:lstStyle/>
        <a:p>
          <a:endParaRPr lang="ru-RU"/>
        </a:p>
      </dgm:t>
    </dgm:pt>
    <dgm:pt modelId="{297E6480-1CD9-4517-A89E-D44E26D24C88}">
      <dgm:prSet phldrT="[Текст]" custT="1"/>
      <dgm:spPr/>
      <dgm:t>
        <a:bodyPr/>
        <a:lstStyle/>
        <a:p>
          <a:r>
            <a:rPr lang="ru-RU" sz="2800" dirty="0">
              <a:solidFill>
                <a:srgbClr val="002060"/>
              </a:solidFill>
            </a:rPr>
            <a:t>ВВП могут рассчитывать не только для экономики страны, но и для отдельных секторов или регионов, а также для всей мировой экономики.</a:t>
          </a:r>
        </a:p>
      </dgm:t>
    </dgm:pt>
    <dgm:pt modelId="{3D626CC6-98F7-44B9-AD56-1E03BB57E0B2}" type="parTrans" cxnId="{CE088603-49E7-498C-A0E9-A0B86A77D7F8}">
      <dgm:prSet/>
      <dgm:spPr/>
      <dgm:t>
        <a:bodyPr/>
        <a:lstStyle/>
        <a:p>
          <a:endParaRPr lang="ru-RU"/>
        </a:p>
      </dgm:t>
    </dgm:pt>
    <dgm:pt modelId="{7CD8B610-22AB-46E1-8E85-96348D5B9EB4}" type="sibTrans" cxnId="{CE088603-49E7-498C-A0E9-A0B86A77D7F8}">
      <dgm:prSet/>
      <dgm:spPr/>
      <dgm:t>
        <a:bodyPr/>
        <a:lstStyle/>
        <a:p>
          <a:endParaRPr lang="ru-RU"/>
        </a:p>
      </dgm:t>
    </dgm:pt>
    <dgm:pt modelId="{65A1707D-C997-4461-B888-AC93F1C41F14}" type="pres">
      <dgm:prSet presAssocID="{A43D23F6-BD62-4450-BCF9-2677C19F33F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6955368-EF3B-4433-A20E-2878007C1014}" type="pres">
      <dgm:prSet presAssocID="{09428D28-607A-4850-9837-48FD79248B6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6C1BD2-F97B-4150-B1FD-9F628CFC9CF6}" type="pres">
      <dgm:prSet presAssocID="{09428D28-607A-4850-9837-48FD79248B61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67BBFF-F3D5-4D2F-9109-E8DEC1912A13}" srcId="{09428D28-607A-4850-9837-48FD79248B61}" destId="{98139EF3-5614-4259-888B-47083E71D7E4}" srcOrd="0" destOrd="0" parTransId="{7F0CF537-5C5F-490E-93D7-5F625275AFFD}" sibTransId="{17468955-1118-4F63-8843-18C58DB88AAF}"/>
    <dgm:cxn modelId="{33A3FBDC-193E-41BA-8B08-AB60645210C4}" type="presOf" srcId="{00D7DBAA-9325-4A6A-A277-53D5503CF635}" destId="{7B6C1BD2-F97B-4150-B1FD-9F628CFC9CF6}" srcOrd="0" destOrd="1" presId="urn:microsoft.com/office/officeart/2005/8/layout/vList2"/>
    <dgm:cxn modelId="{B3DAF848-43E8-4251-9887-77B3C833562B}" type="presOf" srcId="{AD274BA7-109B-4180-890F-B4AD201488FB}" destId="{7B6C1BD2-F97B-4150-B1FD-9F628CFC9CF6}" srcOrd="0" destOrd="3" presId="urn:microsoft.com/office/officeart/2005/8/layout/vList2"/>
    <dgm:cxn modelId="{CAD05EFF-2C70-427E-9D63-068E2C628F4F}" type="presOf" srcId="{98139EF3-5614-4259-888B-47083E71D7E4}" destId="{7B6C1BD2-F97B-4150-B1FD-9F628CFC9CF6}" srcOrd="0" destOrd="0" presId="urn:microsoft.com/office/officeart/2005/8/layout/vList2"/>
    <dgm:cxn modelId="{230A2CCE-CDFC-4630-A1BA-D267D7B56CFE}" srcId="{09428D28-607A-4850-9837-48FD79248B61}" destId="{AD274BA7-109B-4180-890F-B4AD201488FB}" srcOrd="3" destOrd="0" parTransId="{DD31F02D-B174-409A-96FF-CE7499AA9952}" sibTransId="{1D44A69D-5754-4394-9740-94EB92AD45B2}"/>
    <dgm:cxn modelId="{0192437D-2A16-4E1B-801E-DCCBA02CE287}" srcId="{A43D23F6-BD62-4450-BCF9-2677C19F33FB}" destId="{09428D28-607A-4850-9837-48FD79248B61}" srcOrd="0" destOrd="0" parTransId="{EC766052-A392-490E-8896-F62A75DFBFB9}" sibTransId="{ED4C02CF-48AB-409C-80A9-5868AE886020}"/>
    <dgm:cxn modelId="{ACFE7FFE-A96F-407F-A4AD-1AC035148866}" type="presOf" srcId="{297E6480-1CD9-4517-A89E-D44E26D24C88}" destId="{7B6C1BD2-F97B-4150-B1FD-9F628CFC9CF6}" srcOrd="0" destOrd="2" presId="urn:microsoft.com/office/officeart/2005/8/layout/vList2"/>
    <dgm:cxn modelId="{1454DA8F-A964-4D7A-8E2D-4F1964C45121}" type="presOf" srcId="{A43D23F6-BD62-4450-BCF9-2677C19F33FB}" destId="{65A1707D-C997-4461-B888-AC93F1C41F14}" srcOrd="0" destOrd="0" presId="urn:microsoft.com/office/officeart/2005/8/layout/vList2"/>
    <dgm:cxn modelId="{A68ACD9E-F1A7-4973-B5D6-F60507B629AD}" srcId="{09428D28-607A-4850-9837-48FD79248B61}" destId="{00D7DBAA-9325-4A6A-A277-53D5503CF635}" srcOrd="1" destOrd="0" parTransId="{DC9F626E-057C-4182-8128-31798142999D}" sibTransId="{A140370E-95AA-4F36-B859-331D7149DAD1}"/>
    <dgm:cxn modelId="{6D8E95C2-9B32-47AD-8A04-16FE719524C4}" type="presOf" srcId="{09428D28-607A-4850-9837-48FD79248B61}" destId="{16955368-EF3B-4433-A20E-2878007C1014}" srcOrd="0" destOrd="0" presId="urn:microsoft.com/office/officeart/2005/8/layout/vList2"/>
    <dgm:cxn modelId="{CE088603-49E7-498C-A0E9-A0B86A77D7F8}" srcId="{09428D28-607A-4850-9837-48FD79248B61}" destId="{297E6480-1CD9-4517-A89E-D44E26D24C88}" srcOrd="2" destOrd="0" parTransId="{3D626CC6-98F7-44B9-AD56-1E03BB57E0B2}" sibTransId="{7CD8B610-22AB-46E1-8E85-96348D5B9EB4}"/>
    <dgm:cxn modelId="{3FD62D1C-B97C-4863-AC97-ACCEDB60E418}" type="presParOf" srcId="{65A1707D-C997-4461-B888-AC93F1C41F14}" destId="{16955368-EF3B-4433-A20E-2878007C1014}" srcOrd="0" destOrd="0" presId="urn:microsoft.com/office/officeart/2005/8/layout/vList2"/>
    <dgm:cxn modelId="{6B0FBC29-0E29-472F-A83E-A7524E7C4BE2}" type="presParOf" srcId="{65A1707D-C997-4461-B888-AC93F1C41F14}" destId="{7B6C1BD2-F97B-4150-B1FD-9F628CFC9CF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1EB9D00-49B8-4835-9896-649F8896D0EB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C96CD67-DCE2-4245-969B-0532C837B738}">
      <dgm:prSet phldrT="[Текст]" custT="1"/>
      <dgm:spPr/>
      <dgm:t>
        <a:bodyPr/>
        <a:lstStyle/>
        <a:p>
          <a:r>
            <a:rPr lang="ru-RU" sz="3200" dirty="0"/>
            <a:t>Структура ВВП</a:t>
          </a:r>
        </a:p>
      </dgm:t>
    </dgm:pt>
    <dgm:pt modelId="{910DE982-4319-4CD9-95BA-6FDFFB4014E5}" type="parTrans" cxnId="{F893E330-D568-44E6-9524-E7F1D9852B25}">
      <dgm:prSet/>
      <dgm:spPr/>
      <dgm:t>
        <a:bodyPr/>
        <a:lstStyle/>
        <a:p>
          <a:endParaRPr lang="ru-RU"/>
        </a:p>
      </dgm:t>
    </dgm:pt>
    <dgm:pt modelId="{2FA7018D-423F-4E5A-8CFE-422E4C608757}" type="sibTrans" cxnId="{F893E330-D568-44E6-9524-E7F1D9852B25}">
      <dgm:prSet/>
      <dgm:spPr/>
      <dgm:t>
        <a:bodyPr/>
        <a:lstStyle/>
        <a:p>
          <a:endParaRPr lang="ru-RU"/>
        </a:p>
      </dgm:t>
    </dgm:pt>
    <dgm:pt modelId="{38B11599-6D11-45C2-9206-9D15205F2091}">
      <dgm:prSet phldrT="[Текст]" custT="1"/>
      <dgm:spPr/>
      <dgm:t>
        <a:bodyPr/>
        <a:lstStyle/>
        <a:p>
          <a:pPr algn="ctr"/>
          <a:r>
            <a:rPr lang="ru-RU" sz="3200" b="0" dirty="0"/>
            <a:t>Объём покупок людей и компаний</a:t>
          </a:r>
          <a:r>
            <a:rPr lang="ru-RU" sz="3200" dirty="0"/>
            <a:t> </a:t>
          </a:r>
        </a:p>
      </dgm:t>
    </dgm:pt>
    <dgm:pt modelId="{4298D816-846B-4C36-A32E-17D691673A2F}" type="parTrans" cxnId="{F23926B6-D38F-4D6A-B264-A8C150361AAD}">
      <dgm:prSet/>
      <dgm:spPr/>
      <dgm:t>
        <a:bodyPr/>
        <a:lstStyle/>
        <a:p>
          <a:endParaRPr lang="ru-RU"/>
        </a:p>
      </dgm:t>
    </dgm:pt>
    <dgm:pt modelId="{F3F1D11B-2F42-43AB-8712-1169355FFA75}" type="sibTrans" cxnId="{F23926B6-D38F-4D6A-B264-A8C150361AAD}">
      <dgm:prSet/>
      <dgm:spPr/>
      <dgm:t>
        <a:bodyPr/>
        <a:lstStyle/>
        <a:p>
          <a:endParaRPr lang="ru-RU"/>
        </a:p>
      </dgm:t>
    </dgm:pt>
    <dgm:pt modelId="{548C159D-DD6D-4FF8-BC72-0BBCBFDAFC41}">
      <dgm:prSet phldrT="[Текст]" custT="1"/>
      <dgm:spPr/>
      <dgm:t>
        <a:bodyPr/>
        <a:lstStyle/>
        <a:p>
          <a:r>
            <a:rPr lang="ru-RU" sz="3200" b="0" dirty="0"/>
            <a:t>Инвестиции</a:t>
          </a:r>
          <a:r>
            <a:rPr lang="ru-RU" sz="3200" dirty="0"/>
            <a:t> (валовое накопление) </a:t>
          </a:r>
        </a:p>
      </dgm:t>
    </dgm:pt>
    <dgm:pt modelId="{7C916AAA-F615-44D6-96DE-FF9AB10AB541}" type="parTrans" cxnId="{DE8A63CE-DB6B-4911-A601-0AD9072E88EC}">
      <dgm:prSet/>
      <dgm:spPr/>
      <dgm:t>
        <a:bodyPr/>
        <a:lstStyle/>
        <a:p>
          <a:endParaRPr lang="ru-RU"/>
        </a:p>
      </dgm:t>
    </dgm:pt>
    <dgm:pt modelId="{C34CD233-2EAD-48AB-818E-3D7C48A34591}" type="sibTrans" cxnId="{DE8A63CE-DB6B-4911-A601-0AD9072E88EC}">
      <dgm:prSet/>
      <dgm:spPr/>
      <dgm:t>
        <a:bodyPr/>
        <a:lstStyle/>
        <a:p>
          <a:endParaRPr lang="ru-RU"/>
        </a:p>
      </dgm:t>
    </dgm:pt>
    <dgm:pt modelId="{9FEE0709-2164-416C-89A8-7C94C4716A32}">
      <dgm:prSet phldrT="[Текст]" custT="1"/>
      <dgm:spPr/>
      <dgm:t>
        <a:bodyPr/>
        <a:lstStyle/>
        <a:p>
          <a:r>
            <a:rPr lang="ru-RU" sz="3200" b="0" dirty="0"/>
            <a:t>Чистый экспорт </a:t>
          </a:r>
        </a:p>
      </dgm:t>
    </dgm:pt>
    <dgm:pt modelId="{51481B8F-DE67-48E6-A099-6C152B5852FD}" type="parTrans" cxnId="{E4126E98-F31D-466D-9E72-1DD0489CE3ED}">
      <dgm:prSet/>
      <dgm:spPr/>
      <dgm:t>
        <a:bodyPr/>
        <a:lstStyle/>
        <a:p>
          <a:endParaRPr lang="ru-RU"/>
        </a:p>
      </dgm:t>
    </dgm:pt>
    <dgm:pt modelId="{ED7DD475-3956-43BE-9503-42C7CAE2EBC2}" type="sibTrans" cxnId="{E4126E98-F31D-466D-9E72-1DD0489CE3ED}">
      <dgm:prSet/>
      <dgm:spPr/>
      <dgm:t>
        <a:bodyPr/>
        <a:lstStyle/>
        <a:p>
          <a:endParaRPr lang="ru-RU"/>
        </a:p>
      </dgm:t>
    </dgm:pt>
    <dgm:pt modelId="{F3718C09-EB32-4EA7-968C-9397E31CC00C}">
      <dgm:prSet custT="1"/>
      <dgm:spPr/>
      <dgm:t>
        <a:bodyPr/>
        <a:lstStyle/>
        <a:p>
          <a:r>
            <a:rPr lang="ru-RU" sz="3200" b="0" dirty="0"/>
            <a:t>Государственные закупки</a:t>
          </a:r>
          <a:r>
            <a:rPr lang="ru-RU" sz="3200" dirty="0"/>
            <a:t> </a:t>
          </a:r>
        </a:p>
      </dgm:t>
    </dgm:pt>
    <dgm:pt modelId="{8768507D-FB79-4FFE-9AC6-E176A5F535FA}" type="parTrans" cxnId="{61DD1B40-E220-40B0-8DF3-5D9E0690BBFD}">
      <dgm:prSet/>
      <dgm:spPr/>
      <dgm:t>
        <a:bodyPr/>
        <a:lstStyle/>
        <a:p>
          <a:endParaRPr lang="ru-RU"/>
        </a:p>
      </dgm:t>
    </dgm:pt>
    <dgm:pt modelId="{08BF716B-1D92-412B-80CF-D846A8AAE68F}" type="sibTrans" cxnId="{61DD1B40-E220-40B0-8DF3-5D9E0690BBFD}">
      <dgm:prSet/>
      <dgm:spPr/>
      <dgm:t>
        <a:bodyPr/>
        <a:lstStyle/>
        <a:p>
          <a:endParaRPr lang="ru-RU"/>
        </a:p>
      </dgm:t>
    </dgm:pt>
    <dgm:pt modelId="{B7F16060-3621-47F1-B494-17991A1DC459}" type="pres">
      <dgm:prSet presAssocID="{91EB9D00-49B8-4835-9896-649F8896D0E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1C8AB80-F902-4FB0-B14A-7CBB6BD03FC7}" type="pres">
      <dgm:prSet presAssocID="{4C96CD67-DCE2-4245-969B-0532C837B738}" presName="hierRoot1" presStyleCnt="0">
        <dgm:presLayoutVars>
          <dgm:hierBranch val="init"/>
        </dgm:presLayoutVars>
      </dgm:prSet>
      <dgm:spPr/>
    </dgm:pt>
    <dgm:pt modelId="{BBD930B3-CF09-4C44-BAE2-D4072445E88B}" type="pres">
      <dgm:prSet presAssocID="{4C96CD67-DCE2-4245-969B-0532C837B738}" presName="rootComposite1" presStyleCnt="0"/>
      <dgm:spPr/>
    </dgm:pt>
    <dgm:pt modelId="{8585CA1B-4D3B-45D2-896A-365088448C86}" type="pres">
      <dgm:prSet presAssocID="{4C96CD67-DCE2-4245-969B-0532C837B738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7C1B394-A4EA-456F-A07C-5FC9AE6B38E5}" type="pres">
      <dgm:prSet presAssocID="{4C96CD67-DCE2-4245-969B-0532C837B738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7052B98-854E-45EB-A5EC-16ABD035A9C9}" type="pres">
      <dgm:prSet presAssocID="{4C96CD67-DCE2-4245-969B-0532C837B738}" presName="hierChild2" presStyleCnt="0"/>
      <dgm:spPr/>
    </dgm:pt>
    <dgm:pt modelId="{CC3426E4-F6F0-4E4F-833E-D8542AC5C729}" type="pres">
      <dgm:prSet presAssocID="{4298D816-846B-4C36-A32E-17D691673A2F}" presName="Name64" presStyleLbl="parChTrans1D2" presStyleIdx="0" presStyleCnt="4"/>
      <dgm:spPr/>
      <dgm:t>
        <a:bodyPr/>
        <a:lstStyle/>
        <a:p>
          <a:endParaRPr lang="ru-RU"/>
        </a:p>
      </dgm:t>
    </dgm:pt>
    <dgm:pt modelId="{7650326B-186D-44ED-85BF-A56CD99312CA}" type="pres">
      <dgm:prSet presAssocID="{38B11599-6D11-45C2-9206-9D15205F2091}" presName="hierRoot2" presStyleCnt="0">
        <dgm:presLayoutVars>
          <dgm:hierBranch val="init"/>
        </dgm:presLayoutVars>
      </dgm:prSet>
      <dgm:spPr/>
    </dgm:pt>
    <dgm:pt modelId="{634BDC20-48CC-4406-9CD1-0004BAA0AAE6}" type="pres">
      <dgm:prSet presAssocID="{38B11599-6D11-45C2-9206-9D15205F2091}" presName="rootComposite" presStyleCnt="0"/>
      <dgm:spPr/>
    </dgm:pt>
    <dgm:pt modelId="{4FDFE05A-C2C4-4B18-8013-066D563719D3}" type="pres">
      <dgm:prSet presAssocID="{38B11599-6D11-45C2-9206-9D15205F2091}" presName="rootText" presStyleLbl="node2" presStyleIdx="0" presStyleCnt="4" custScaleX="1629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20ABBB-0CA8-4574-AFAD-B44B23477AA3}" type="pres">
      <dgm:prSet presAssocID="{38B11599-6D11-45C2-9206-9D15205F2091}" presName="rootConnector" presStyleLbl="node2" presStyleIdx="0" presStyleCnt="4"/>
      <dgm:spPr/>
      <dgm:t>
        <a:bodyPr/>
        <a:lstStyle/>
        <a:p>
          <a:endParaRPr lang="ru-RU"/>
        </a:p>
      </dgm:t>
    </dgm:pt>
    <dgm:pt modelId="{21C2486B-3F83-4926-BA82-C0AC3A19F183}" type="pres">
      <dgm:prSet presAssocID="{38B11599-6D11-45C2-9206-9D15205F2091}" presName="hierChild4" presStyleCnt="0"/>
      <dgm:spPr/>
    </dgm:pt>
    <dgm:pt modelId="{49F52200-44E3-40FD-82F9-4BC931FCB5CC}" type="pres">
      <dgm:prSet presAssocID="{38B11599-6D11-45C2-9206-9D15205F2091}" presName="hierChild5" presStyleCnt="0"/>
      <dgm:spPr/>
    </dgm:pt>
    <dgm:pt modelId="{808DC958-A119-40F1-BC80-9BFB8CB7B7BE}" type="pres">
      <dgm:prSet presAssocID="{7C916AAA-F615-44D6-96DE-FF9AB10AB541}" presName="Name64" presStyleLbl="parChTrans1D2" presStyleIdx="1" presStyleCnt="4"/>
      <dgm:spPr/>
      <dgm:t>
        <a:bodyPr/>
        <a:lstStyle/>
        <a:p>
          <a:endParaRPr lang="ru-RU"/>
        </a:p>
      </dgm:t>
    </dgm:pt>
    <dgm:pt modelId="{C02A9688-AB09-411D-9E8D-BB252553454C}" type="pres">
      <dgm:prSet presAssocID="{548C159D-DD6D-4FF8-BC72-0BBCBFDAFC41}" presName="hierRoot2" presStyleCnt="0">
        <dgm:presLayoutVars>
          <dgm:hierBranch val="init"/>
        </dgm:presLayoutVars>
      </dgm:prSet>
      <dgm:spPr/>
    </dgm:pt>
    <dgm:pt modelId="{38478E29-35A3-4679-B05D-5D41B634BCDE}" type="pres">
      <dgm:prSet presAssocID="{548C159D-DD6D-4FF8-BC72-0BBCBFDAFC41}" presName="rootComposite" presStyleCnt="0"/>
      <dgm:spPr/>
    </dgm:pt>
    <dgm:pt modelId="{1AC168A3-5260-49B0-A585-29F9B7FFE4E5}" type="pres">
      <dgm:prSet presAssocID="{548C159D-DD6D-4FF8-BC72-0BBCBFDAFC41}" presName="rootText" presStyleLbl="node2" presStyleIdx="1" presStyleCnt="4" custScaleX="1629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4317E5-0051-4BF0-B935-40E012F73CD4}" type="pres">
      <dgm:prSet presAssocID="{548C159D-DD6D-4FF8-BC72-0BBCBFDAFC41}" presName="rootConnector" presStyleLbl="node2" presStyleIdx="1" presStyleCnt="4"/>
      <dgm:spPr/>
      <dgm:t>
        <a:bodyPr/>
        <a:lstStyle/>
        <a:p>
          <a:endParaRPr lang="ru-RU"/>
        </a:p>
      </dgm:t>
    </dgm:pt>
    <dgm:pt modelId="{2DCAD7E2-4983-42FA-9FD1-A51A7323892D}" type="pres">
      <dgm:prSet presAssocID="{548C159D-DD6D-4FF8-BC72-0BBCBFDAFC41}" presName="hierChild4" presStyleCnt="0"/>
      <dgm:spPr/>
    </dgm:pt>
    <dgm:pt modelId="{AB3ABFC0-547D-4170-A2DD-BCC8C7914FE2}" type="pres">
      <dgm:prSet presAssocID="{548C159D-DD6D-4FF8-BC72-0BBCBFDAFC41}" presName="hierChild5" presStyleCnt="0"/>
      <dgm:spPr/>
    </dgm:pt>
    <dgm:pt modelId="{7BE9AB70-C550-48ED-A6E0-52704D20D346}" type="pres">
      <dgm:prSet presAssocID="{8768507D-FB79-4FFE-9AC6-E176A5F535FA}" presName="Name64" presStyleLbl="parChTrans1D2" presStyleIdx="2" presStyleCnt="4"/>
      <dgm:spPr/>
      <dgm:t>
        <a:bodyPr/>
        <a:lstStyle/>
        <a:p>
          <a:endParaRPr lang="ru-RU"/>
        </a:p>
      </dgm:t>
    </dgm:pt>
    <dgm:pt modelId="{81A9CA74-4488-4BAD-AF17-5734A003E5FB}" type="pres">
      <dgm:prSet presAssocID="{F3718C09-EB32-4EA7-968C-9397E31CC00C}" presName="hierRoot2" presStyleCnt="0">
        <dgm:presLayoutVars>
          <dgm:hierBranch val="init"/>
        </dgm:presLayoutVars>
      </dgm:prSet>
      <dgm:spPr/>
    </dgm:pt>
    <dgm:pt modelId="{DB4419BF-D524-48E6-91D9-D60BDDF6AE1F}" type="pres">
      <dgm:prSet presAssocID="{F3718C09-EB32-4EA7-968C-9397E31CC00C}" presName="rootComposite" presStyleCnt="0"/>
      <dgm:spPr/>
    </dgm:pt>
    <dgm:pt modelId="{4F320897-E1AA-4638-9596-EA4F69192AE8}" type="pres">
      <dgm:prSet presAssocID="{F3718C09-EB32-4EA7-968C-9397E31CC00C}" presName="rootText" presStyleLbl="node2" presStyleIdx="2" presStyleCnt="4" custScaleX="1629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43DBDA1-680E-466D-8993-BF977D56A847}" type="pres">
      <dgm:prSet presAssocID="{F3718C09-EB32-4EA7-968C-9397E31CC00C}" presName="rootConnector" presStyleLbl="node2" presStyleIdx="2" presStyleCnt="4"/>
      <dgm:spPr/>
      <dgm:t>
        <a:bodyPr/>
        <a:lstStyle/>
        <a:p>
          <a:endParaRPr lang="ru-RU"/>
        </a:p>
      </dgm:t>
    </dgm:pt>
    <dgm:pt modelId="{30DD28D1-70AA-4C3C-83DA-F089BD12359A}" type="pres">
      <dgm:prSet presAssocID="{F3718C09-EB32-4EA7-968C-9397E31CC00C}" presName="hierChild4" presStyleCnt="0"/>
      <dgm:spPr/>
    </dgm:pt>
    <dgm:pt modelId="{AAD73542-911B-4787-8043-923EA1649DA7}" type="pres">
      <dgm:prSet presAssocID="{F3718C09-EB32-4EA7-968C-9397E31CC00C}" presName="hierChild5" presStyleCnt="0"/>
      <dgm:spPr/>
    </dgm:pt>
    <dgm:pt modelId="{66427532-32BD-4531-8E58-B63A132045DD}" type="pres">
      <dgm:prSet presAssocID="{51481B8F-DE67-48E6-A099-6C152B5852FD}" presName="Name64" presStyleLbl="parChTrans1D2" presStyleIdx="3" presStyleCnt="4"/>
      <dgm:spPr/>
      <dgm:t>
        <a:bodyPr/>
        <a:lstStyle/>
        <a:p>
          <a:endParaRPr lang="ru-RU"/>
        </a:p>
      </dgm:t>
    </dgm:pt>
    <dgm:pt modelId="{087279D9-8E7B-4E93-B3C7-123221F227AE}" type="pres">
      <dgm:prSet presAssocID="{9FEE0709-2164-416C-89A8-7C94C4716A32}" presName="hierRoot2" presStyleCnt="0">
        <dgm:presLayoutVars>
          <dgm:hierBranch val="init"/>
        </dgm:presLayoutVars>
      </dgm:prSet>
      <dgm:spPr/>
    </dgm:pt>
    <dgm:pt modelId="{A7C20462-E6BF-426A-8070-37A03586C94A}" type="pres">
      <dgm:prSet presAssocID="{9FEE0709-2164-416C-89A8-7C94C4716A32}" presName="rootComposite" presStyleCnt="0"/>
      <dgm:spPr/>
    </dgm:pt>
    <dgm:pt modelId="{AF9989A0-8B29-4303-8BF0-3C7E6AB517AA}" type="pres">
      <dgm:prSet presAssocID="{9FEE0709-2164-416C-89A8-7C94C4716A32}" presName="rootText" presStyleLbl="node2" presStyleIdx="3" presStyleCnt="4" custScaleX="1629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F9FF8A0-8710-49C6-BA83-6EB62A115804}" type="pres">
      <dgm:prSet presAssocID="{9FEE0709-2164-416C-89A8-7C94C4716A32}" presName="rootConnector" presStyleLbl="node2" presStyleIdx="3" presStyleCnt="4"/>
      <dgm:spPr/>
      <dgm:t>
        <a:bodyPr/>
        <a:lstStyle/>
        <a:p>
          <a:endParaRPr lang="ru-RU"/>
        </a:p>
      </dgm:t>
    </dgm:pt>
    <dgm:pt modelId="{1BB85A85-CAC2-40A3-93A4-DDF4BC48F7E1}" type="pres">
      <dgm:prSet presAssocID="{9FEE0709-2164-416C-89A8-7C94C4716A32}" presName="hierChild4" presStyleCnt="0"/>
      <dgm:spPr/>
    </dgm:pt>
    <dgm:pt modelId="{B69DC80D-04BF-4A1D-9D6B-C597D1F00988}" type="pres">
      <dgm:prSet presAssocID="{9FEE0709-2164-416C-89A8-7C94C4716A32}" presName="hierChild5" presStyleCnt="0"/>
      <dgm:spPr/>
    </dgm:pt>
    <dgm:pt modelId="{1D9FF343-BA27-4BAB-8263-091FD0E58128}" type="pres">
      <dgm:prSet presAssocID="{4C96CD67-DCE2-4245-969B-0532C837B738}" presName="hierChild3" presStyleCnt="0"/>
      <dgm:spPr/>
    </dgm:pt>
  </dgm:ptLst>
  <dgm:cxnLst>
    <dgm:cxn modelId="{DE8A63CE-DB6B-4911-A601-0AD9072E88EC}" srcId="{4C96CD67-DCE2-4245-969B-0532C837B738}" destId="{548C159D-DD6D-4FF8-BC72-0BBCBFDAFC41}" srcOrd="1" destOrd="0" parTransId="{7C916AAA-F615-44D6-96DE-FF9AB10AB541}" sibTransId="{C34CD233-2EAD-48AB-818E-3D7C48A34591}"/>
    <dgm:cxn modelId="{73DE831C-9BD7-49A0-89FE-1625DB03C59D}" type="presOf" srcId="{F3718C09-EB32-4EA7-968C-9397E31CC00C}" destId="{4F320897-E1AA-4638-9596-EA4F69192AE8}" srcOrd="0" destOrd="0" presId="urn:microsoft.com/office/officeart/2009/3/layout/HorizontalOrganizationChart"/>
    <dgm:cxn modelId="{2B42392E-6D78-4B24-8587-F3FF6AE8B896}" type="presOf" srcId="{548C159D-DD6D-4FF8-BC72-0BBCBFDAFC41}" destId="{E64317E5-0051-4BF0-B935-40E012F73CD4}" srcOrd="1" destOrd="0" presId="urn:microsoft.com/office/officeart/2009/3/layout/HorizontalOrganizationChart"/>
    <dgm:cxn modelId="{4F930B79-30A7-4ECE-A194-B39F3187C41F}" type="presOf" srcId="{9FEE0709-2164-416C-89A8-7C94C4716A32}" destId="{AF9989A0-8B29-4303-8BF0-3C7E6AB517AA}" srcOrd="0" destOrd="0" presId="urn:microsoft.com/office/officeart/2009/3/layout/HorizontalOrganizationChart"/>
    <dgm:cxn modelId="{180E9D9A-57AC-48DC-947B-A4CE02971B8D}" type="presOf" srcId="{4C96CD67-DCE2-4245-969B-0532C837B738}" destId="{D7C1B394-A4EA-456F-A07C-5FC9AE6B38E5}" srcOrd="1" destOrd="0" presId="urn:microsoft.com/office/officeart/2009/3/layout/HorizontalOrganizationChart"/>
    <dgm:cxn modelId="{BE9F134E-BAC0-4BD2-81EE-405FF4E7B4B7}" type="presOf" srcId="{38B11599-6D11-45C2-9206-9D15205F2091}" destId="{E120ABBB-0CA8-4574-AFAD-B44B23477AA3}" srcOrd="1" destOrd="0" presId="urn:microsoft.com/office/officeart/2009/3/layout/HorizontalOrganizationChart"/>
    <dgm:cxn modelId="{2F9D0C5E-E299-413B-AE7E-9252B599F255}" type="presOf" srcId="{91EB9D00-49B8-4835-9896-649F8896D0EB}" destId="{B7F16060-3621-47F1-B494-17991A1DC459}" srcOrd="0" destOrd="0" presId="urn:microsoft.com/office/officeart/2009/3/layout/HorizontalOrganizationChart"/>
    <dgm:cxn modelId="{8724B6BC-9A0F-4FE8-AE15-C50B7EC39B34}" type="presOf" srcId="{9FEE0709-2164-416C-89A8-7C94C4716A32}" destId="{0F9FF8A0-8710-49C6-BA83-6EB62A115804}" srcOrd="1" destOrd="0" presId="urn:microsoft.com/office/officeart/2009/3/layout/HorizontalOrganizationChart"/>
    <dgm:cxn modelId="{72C77F10-09C8-4CE6-91B9-D2734DCC64B8}" type="presOf" srcId="{8768507D-FB79-4FFE-9AC6-E176A5F535FA}" destId="{7BE9AB70-C550-48ED-A6E0-52704D20D346}" srcOrd="0" destOrd="0" presId="urn:microsoft.com/office/officeart/2009/3/layout/HorizontalOrganizationChart"/>
    <dgm:cxn modelId="{F23926B6-D38F-4D6A-B264-A8C150361AAD}" srcId="{4C96CD67-DCE2-4245-969B-0532C837B738}" destId="{38B11599-6D11-45C2-9206-9D15205F2091}" srcOrd="0" destOrd="0" parTransId="{4298D816-846B-4C36-A32E-17D691673A2F}" sibTransId="{F3F1D11B-2F42-43AB-8712-1169355FFA75}"/>
    <dgm:cxn modelId="{887C190F-32DC-4055-A19E-03BC489AF228}" type="presOf" srcId="{7C916AAA-F615-44D6-96DE-FF9AB10AB541}" destId="{808DC958-A119-40F1-BC80-9BFB8CB7B7BE}" srcOrd="0" destOrd="0" presId="urn:microsoft.com/office/officeart/2009/3/layout/HorizontalOrganizationChart"/>
    <dgm:cxn modelId="{EE5BEA7C-126E-4F7D-A88F-5FDBAD093C03}" type="presOf" srcId="{51481B8F-DE67-48E6-A099-6C152B5852FD}" destId="{66427532-32BD-4531-8E58-B63A132045DD}" srcOrd="0" destOrd="0" presId="urn:microsoft.com/office/officeart/2009/3/layout/HorizontalOrganizationChart"/>
    <dgm:cxn modelId="{60EB7D33-CA28-4DE9-BB44-E4192969FF89}" type="presOf" srcId="{F3718C09-EB32-4EA7-968C-9397E31CC00C}" destId="{343DBDA1-680E-466D-8993-BF977D56A847}" srcOrd="1" destOrd="0" presId="urn:microsoft.com/office/officeart/2009/3/layout/HorizontalOrganizationChart"/>
    <dgm:cxn modelId="{E4126E98-F31D-466D-9E72-1DD0489CE3ED}" srcId="{4C96CD67-DCE2-4245-969B-0532C837B738}" destId="{9FEE0709-2164-416C-89A8-7C94C4716A32}" srcOrd="3" destOrd="0" parTransId="{51481B8F-DE67-48E6-A099-6C152B5852FD}" sibTransId="{ED7DD475-3956-43BE-9503-42C7CAE2EBC2}"/>
    <dgm:cxn modelId="{4D5414A1-1DE4-4594-9232-408C2910324E}" type="presOf" srcId="{4C96CD67-DCE2-4245-969B-0532C837B738}" destId="{8585CA1B-4D3B-45D2-896A-365088448C86}" srcOrd="0" destOrd="0" presId="urn:microsoft.com/office/officeart/2009/3/layout/HorizontalOrganizationChart"/>
    <dgm:cxn modelId="{61DD1B40-E220-40B0-8DF3-5D9E0690BBFD}" srcId="{4C96CD67-DCE2-4245-969B-0532C837B738}" destId="{F3718C09-EB32-4EA7-968C-9397E31CC00C}" srcOrd="2" destOrd="0" parTransId="{8768507D-FB79-4FFE-9AC6-E176A5F535FA}" sibTransId="{08BF716B-1D92-412B-80CF-D846A8AAE68F}"/>
    <dgm:cxn modelId="{20A83EDB-21C2-409D-8743-70C33713BE8C}" type="presOf" srcId="{38B11599-6D11-45C2-9206-9D15205F2091}" destId="{4FDFE05A-C2C4-4B18-8013-066D563719D3}" srcOrd="0" destOrd="0" presId="urn:microsoft.com/office/officeart/2009/3/layout/HorizontalOrganizationChart"/>
    <dgm:cxn modelId="{74A0B157-E12D-43C3-9C62-2020588253E3}" type="presOf" srcId="{4298D816-846B-4C36-A32E-17D691673A2F}" destId="{CC3426E4-F6F0-4E4F-833E-D8542AC5C729}" srcOrd="0" destOrd="0" presId="urn:microsoft.com/office/officeart/2009/3/layout/HorizontalOrganizationChart"/>
    <dgm:cxn modelId="{F893E330-D568-44E6-9524-E7F1D9852B25}" srcId="{91EB9D00-49B8-4835-9896-649F8896D0EB}" destId="{4C96CD67-DCE2-4245-969B-0532C837B738}" srcOrd="0" destOrd="0" parTransId="{910DE982-4319-4CD9-95BA-6FDFFB4014E5}" sibTransId="{2FA7018D-423F-4E5A-8CFE-422E4C608757}"/>
    <dgm:cxn modelId="{17D983BE-FFBE-4CC0-B3B9-C198AD14C73B}" type="presOf" srcId="{548C159D-DD6D-4FF8-BC72-0BBCBFDAFC41}" destId="{1AC168A3-5260-49B0-A585-29F9B7FFE4E5}" srcOrd="0" destOrd="0" presId="urn:microsoft.com/office/officeart/2009/3/layout/HorizontalOrganizationChart"/>
    <dgm:cxn modelId="{9126A0A5-4EE6-4C92-9632-412737EED74D}" type="presParOf" srcId="{B7F16060-3621-47F1-B494-17991A1DC459}" destId="{41C8AB80-F902-4FB0-B14A-7CBB6BD03FC7}" srcOrd="0" destOrd="0" presId="urn:microsoft.com/office/officeart/2009/3/layout/HorizontalOrganizationChart"/>
    <dgm:cxn modelId="{598909D8-6B58-4941-8336-40CBBC2B0517}" type="presParOf" srcId="{41C8AB80-F902-4FB0-B14A-7CBB6BD03FC7}" destId="{BBD930B3-CF09-4C44-BAE2-D4072445E88B}" srcOrd="0" destOrd="0" presId="urn:microsoft.com/office/officeart/2009/3/layout/HorizontalOrganizationChart"/>
    <dgm:cxn modelId="{A49FB9C1-5991-44CE-B240-BFA05444D44E}" type="presParOf" srcId="{BBD930B3-CF09-4C44-BAE2-D4072445E88B}" destId="{8585CA1B-4D3B-45D2-896A-365088448C86}" srcOrd="0" destOrd="0" presId="urn:microsoft.com/office/officeart/2009/3/layout/HorizontalOrganizationChart"/>
    <dgm:cxn modelId="{A1E286C2-1BC8-4B97-91F3-D91B9754C964}" type="presParOf" srcId="{BBD930B3-CF09-4C44-BAE2-D4072445E88B}" destId="{D7C1B394-A4EA-456F-A07C-5FC9AE6B38E5}" srcOrd="1" destOrd="0" presId="urn:microsoft.com/office/officeart/2009/3/layout/HorizontalOrganizationChart"/>
    <dgm:cxn modelId="{C67D1A98-7F2D-431C-9658-4F2FDE7F64CA}" type="presParOf" srcId="{41C8AB80-F902-4FB0-B14A-7CBB6BD03FC7}" destId="{F7052B98-854E-45EB-A5EC-16ABD035A9C9}" srcOrd="1" destOrd="0" presId="urn:microsoft.com/office/officeart/2009/3/layout/HorizontalOrganizationChart"/>
    <dgm:cxn modelId="{444DD0B1-C86D-4F59-BA02-036394093BE2}" type="presParOf" srcId="{F7052B98-854E-45EB-A5EC-16ABD035A9C9}" destId="{CC3426E4-F6F0-4E4F-833E-D8542AC5C729}" srcOrd="0" destOrd="0" presId="urn:microsoft.com/office/officeart/2009/3/layout/HorizontalOrganizationChart"/>
    <dgm:cxn modelId="{C076D3F0-831B-45FE-BAF5-A195742512FA}" type="presParOf" srcId="{F7052B98-854E-45EB-A5EC-16ABD035A9C9}" destId="{7650326B-186D-44ED-85BF-A56CD99312CA}" srcOrd="1" destOrd="0" presId="urn:microsoft.com/office/officeart/2009/3/layout/HorizontalOrganizationChart"/>
    <dgm:cxn modelId="{5282B81A-FD49-4087-AA69-85488603173D}" type="presParOf" srcId="{7650326B-186D-44ED-85BF-A56CD99312CA}" destId="{634BDC20-48CC-4406-9CD1-0004BAA0AAE6}" srcOrd="0" destOrd="0" presId="urn:microsoft.com/office/officeart/2009/3/layout/HorizontalOrganizationChart"/>
    <dgm:cxn modelId="{C2B39609-4457-4A8A-8DF6-89DF7EF34D79}" type="presParOf" srcId="{634BDC20-48CC-4406-9CD1-0004BAA0AAE6}" destId="{4FDFE05A-C2C4-4B18-8013-066D563719D3}" srcOrd="0" destOrd="0" presId="urn:microsoft.com/office/officeart/2009/3/layout/HorizontalOrganizationChart"/>
    <dgm:cxn modelId="{B311B443-B3D0-4E00-8BAD-667F4F6CB606}" type="presParOf" srcId="{634BDC20-48CC-4406-9CD1-0004BAA0AAE6}" destId="{E120ABBB-0CA8-4574-AFAD-B44B23477AA3}" srcOrd="1" destOrd="0" presId="urn:microsoft.com/office/officeart/2009/3/layout/HorizontalOrganizationChart"/>
    <dgm:cxn modelId="{9D8E9A56-1BB2-4470-93BE-C779508B9F76}" type="presParOf" srcId="{7650326B-186D-44ED-85BF-A56CD99312CA}" destId="{21C2486B-3F83-4926-BA82-C0AC3A19F183}" srcOrd="1" destOrd="0" presId="urn:microsoft.com/office/officeart/2009/3/layout/HorizontalOrganizationChart"/>
    <dgm:cxn modelId="{BE61C5BC-B1EC-4981-960D-1D6E7CF591FF}" type="presParOf" srcId="{7650326B-186D-44ED-85BF-A56CD99312CA}" destId="{49F52200-44E3-40FD-82F9-4BC931FCB5CC}" srcOrd="2" destOrd="0" presId="urn:microsoft.com/office/officeart/2009/3/layout/HorizontalOrganizationChart"/>
    <dgm:cxn modelId="{6C51AF45-217E-49B9-BD54-86A669536A15}" type="presParOf" srcId="{F7052B98-854E-45EB-A5EC-16ABD035A9C9}" destId="{808DC958-A119-40F1-BC80-9BFB8CB7B7BE}" srcOrd="2" destOrd="0" presId="urn:microsoft.com/office/officeart/2009/3/layout/HorizontalOrganizationChart"/>
    <dgm:cxn modelId="{BF7FDF13-4AA0-4BCE-BFDA-9394C863E91A}" type="presParOf" srcId="{F7052B98-854E-45EB-A5EC-16ABD035A9C9}" destId="{C02A9688-AB09-411D-9E8D-BB252553454C}" srcOrd="3" destOrd="0" presId="urn:microsoft.com/office/officeart/2009/3/layout/HorizontalOrganizationChart"/>
    <dgm:cxn modelId="{FA5435C5-BBB7-430D-B391-23B28C864599}" type="presParOf" srcId="{C02A9688-AB09-411D-9E8D-BB252553454C}" destId="{38478E29-35A3-4679-B05D-5D41B634BCDE}" srcOrd="0" destOrd="0" presId="urn:microsoft.com/office/officeart/2009/3/layout/HorizontalOrganizationChart"/>
    <dgm:cxn modelId="{429AF062-C74D-4E32-98F5-580652177337}" type="presParOf" srcId="{38478E29-35A3-4679-B05D-5D41B634BCDE}" destId="{1AC168A3-5260-49B0-A585-29F9B7FFE4E5}" srcOrd="0" destOrd="0" presId="urn:microsoft.com/office/officeart/2009/3/layout/HorizontalOrganizationChart"/>
    <dgm:cxn modelId="{79FA21E5-8C13-4F36-BE8B-FB82E7B7A1A2}" type="presParOf" srcId="{38478E29-35A3-4679-B05D-5D41B634BCDE}" destId="{E64317E5-0051-4BF0-B935-40E012F73CD4}" srcOrd="1" destOrd="0" presId="urn:microsoft.com/office/officeart/2009/3/layout/HorizontalOrganizationChart"/>
    <dgm:cxn modelId="{CD779644-B78D-4B0A-B2EF-D1BD25AB39C6}" type="presParOf" srcId="{C02A9688-AB09-411D-9E8D-BB252553454C}" destId="{2DCAD7E2-4983-42FA-9FD1-A51A7323892D}" srcOrd="1" destOrd="0" presId="urn:microsoft.com/office/officeart/2009/3/layout/HorizontalOrganizationChart"/>
    <dgm:cxn modelId="{D0DAE7BA-A278-405C-8C0E-5E85C2E05084}" type="presParOf" srcId="{C02A9688-AB09-411D-9E8D-BB252553454C}" destId="{AB3ABFC0-547D-4170-A2DD-BCC8C7914FE2}" srcOrd="2" destOrd="0" presId="urn:microsoft.com/office/officeart/2009/3/layout/HorizontalOrganizationChart"/>
    <dgm:cxn modelId="{39149A7B-F289-406B-8209-6324E87A7441}" type="presParOf" srcId="{F7052B98-854E-45EB-A5EC-16ABD035A9C9}" destId="{7BE9AB70-C550-48ED-A6E0-52704D20D346}" srcOrd="4" destOrd="0" presId="urn:microsoft.com/office/officeart/2009/3/layout/HorizontalOrganizationChart"/>
    <dgm:cxn modelId="{B9C9E222-A192-4A55-8C5C-B57C60202E17}" type="presParOf" srcId="{F7052B98-854E-45EB-A5EC-16ABD035A9C9}" destId="{81A9CA74-4488-4BAD-AF17-5734A003E5FB}" srcOrd="5" destOrd="0" presId="urn:microsoft.com/office/officeart/2009/3/layout/HorizontalOrganizationChart"/>
    <dgm:cxn modelId="{FC98EC9A-FDA2-42C7-A8DD-850F9514685F}" type="presParOf" srcId="{81A9CA74-4488-4BAD-AF17-5734A003E5FB}" destId="{DB4419BF-D524-48E6-91D9-D60BDDF6AE1F}" srcOrd="0" destOrd="0" presId="urn:microsoft.com/office/officeart/2009/3/layout/HorizontalOrganizationChart"/>
    <dgm:cxn modelId="{CD9204A0-4D89-4AE0-B58C-EA13F680C616}" type="presParOf" srcId="{DB4419BF-D524-48E6-91D9-D60BDDF6AE1F}" destId="{4F320897-E1AA-4638-9596-EA4F69192AE8}" srcOrd="0" destOrd="0" presId="urn:microsoft.com/office/officeart/2009/3/layout/HorizontalOrganizationChart"/>
    <dgm:cxn modelId="{244ED8F2-7213-4299-9689-A70247E83E93}" type="presParOf" srcId="{DB4419BF-D524-48E6-91D9-D60BDDF6AE1F}" destId="{343DBDA1-680E-466D-8993-BF977D56A847}" srcOrd="1" destOrd="0" presId="urn:microsoft.com/office/officeart/2009/3/layout/HorizontalOrganizationChart"/>
    <dgm:cxn modelId="{754048C0-17C9-4CE1-A5FB-65994841DE32}" type="presParOf" srcId="{81A9CA74-4488-4BAD-AF17-5734A003E5FB}" destId="{30DD28D1-70AA-4C3C-83DA-F089BD12359A}" srcOrd="1" destOrd="0" presId="urn:microsoft.com/office/officeart/2009/3/layout/HorizontalOrganizationChart"/>
    <dgm:cxn modelId="{2AD9FE5B-3658-4775-B14A-B1311CD7E8B7}" type="presParOf" srcId="{81A9CA74-4488-4BAD-AF17-5734A003E5FB}" destId="{AAD73542-911B-4787-8043-923EA1649DA7}" srcOrd="2" destOrd="0" presId="urn:microsoft.com/office/officeart/2009/3/layout/HorizontalOrganizationChart"/>
    <dgm:cxn modelId="{E4629698-F63F-4130-9F58-6E70BDEBE037}" type="presParOf" srcId="{F7052B98-854E-45EB-A5EC-16ABD035A9C9}" destId="{66427532-32BD-4531-8E58-B63A132045DD}" srcOrd="6" destOrd="0" presId="urn:microsoft.com/office/officeart/2009/3/layout/HorizontalOrganizationChart"/>
    <dgm:cxn modelId="{EDC2587B-21B4-48B9-BC3F-A288BBDD3EB3}" type="presParOf" srcId="{F7052B98-854E-45EB-A5EC-16ABD035A9C9}" destId="{087279D9-8E7B-4E93-B3C7-123221F227AE}" srcOrd="7" destOrd="0" presId="urn:microsoft.com/office/officeart/2009/3/layout/HorizontalOrganizationChart"/>
    <dgm:cxn modelId="{56437DF7-03D6-409A-86BE-F6760A25CC6C}" type="presParOf" srcId="{087279D9-8E7B-4E93-B3C7-123221F227AE}" destId="{A7C20462-E6BF-426A-8070-37A03586C94A}" srcOrd="0" destOrd="0" presId="urn:microsoft.com/office/officeart/2009/3/layout/HorizontalOrganizationChart"/>
    <dgm:cxn modelId="{12C49F16-2EED-4A2E-9439-F63116C5A172}" type="presParOf" srcId="{A7C20462-E6BF-426A-8070-37A03586C94A}" destId="{AF9989A0-8B29-4303-8BF0-3C7E6AB517AA}" srcOrd="0" destOrd="0" presId="urn:microsoft.com/office/officeart/2009/3/layout/HorizontalOrganizationChart"/>
    <dgm:cxn modelId="{B4A7A506-77EC-441C-AA41-4C3C8C023291}" type="presParOf" srcId="{A7C20462-E6BF-426A-8070-37A03586C94A}" destId="{0F9FF8A0-8710-49C6-BA83-6EB62A115804}" srcOrd="1" destOrd="0" presId="urn:microsoft.com/office/officeart/2009/3/layout/HorizontalOrganizationChart"/>
    <dgm:cxn modelId="{7AED9908-4A4E-45C3-9D7A-B00E365A8ABE}" type="presParOf" srcId="{087279D9-8E7B-4E93-B3C7-123221F227AE}" destId="{1BB85A85-CAC2-40A3-93A4-DDF4BC48F7E1}" srcOrd="1" destOrd="0" presId="urn:microsoft.com/office/officeart/2009/3/layout/HorizontalOrganizationChart"/>
    <dgm:cxn modelId="{C1B8FA1D-8783-471A-B538-8CEBD98D6A12}" type="presParOf" srcId="{087279D9-8E7B-4E93-B3C7-123221F227AE}" destId="{B69DC80D-04BF-4A1D-9D6B-C597D1F00988}" srcOrd="2" destOrd="0" presId="urn:microsoft.com/office/officeart/2009/3/layout/HorizontalOrganizationChart"/>
    <dgm:cxn modelId="{F476A3B6-17D5-4335-8CD2-B6928474D7F7}" type="presParOf" srcId="{41C8AB80-F902-4FB0-B14A-7CBB6BD03FC7}" destId="{1D9FF343-BA27-4BAB-8263-091FD0E58128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3980AFC-665B-49C4-AAD5-5C88C7B655D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3C21535-09C0-4D9E-BAC5-5BE8EBE35ADA}">
      <dgm:prSet phldrT="[Текст]"/>
      <dgm:spPr/>
      <dgm:t>
        <a:bodyPr/>
        <a:lstStyle/>
        <a:p>
          <a:r>
            <a:rPr lang="ru-RU" dirty="0"/>
            <a:t>ВВП</a:t>
          </a:r>
        </a:p>
      </dgm:t>
    </dgm:pt>
    <dgm:pt modelId="{02915115-18D4-4F50-B14E-231E10E68E80}" type="parTrans" cxnId="{DA7944CC-4693-430B-8116-52911ECFEDF1}">
      <dgm:prSet/>
      <dgm:spPr/>
      <dgm:t>
        <a:bodyPr/>
        <a:lstStyle/>
        <a:p>
          <a:endParaRPr lang="ru-RU"/>
        </a:p>
      </dgm:t>
    </dgm:pt>
    <dgm:pt modelId="{913F206C-C669-4F7C-9694-743AC22EAC2E}" type="sibTrans" cxnId="{DA7944CC-4693-430B-8116-52911ECFEDF1}">
      <dgm:prSet/>
      <dgm:spPr/>
      <dgm:t>
        <a:bodyPr/>
        <a:lstStyle/>
        <a:p>
          <a:endParaRPr lang="ru-RU"/>
        </a:p>
      </dgm:t>
    </dgm:pt>
    <dgm:pt modelId="{3746573C-A5C7-48BA-A6D1-2649AC58F884}" type="asst">
      <dgm:prSet phldrT="[Текст]" custT="1"/>
      <dgm:spPr/>
      <dgm:t>
        <a:bodyPr/>
        <a:lstStyle/>
        <a:p>
          <a:r>
            <a:rPr lang="ru-RU" sz="2800" b="0" dirty="0"/>
            <a:t>Номинальный</a:t>
          </a:r>
          <a:endParaRPr lang="ru-RU" sz="2800" dirty="0"/>
        </a:p>
      </dgm:t>
    </dgm:pt>
    <dgm:pt modelId="{416BB59E-871A-4262-B447-FD22BA35935B}" type="parTrans" cxnId="{9571D728-158F-48FA-A9D2-23D37BCEBB84}">
      <dgm:prSet/>
      <dgm:spPr/>
      <dgm:t>
        <a:bodyPr/>
        <a:lstStyle/>
        <a:p>
          <a:endParaRPr lang="ru-RU"/>
        </a:p>
      </dgm:t>
    </dgm:pt>
    <dgm:pt modelId="{738FDC2F-DFDC-414D-AB89-9341A138BE2A}" type="sibTrans" cxnId="{9571D728-158F-48FA-A9D2-23D37BCEBB84}">
      <dgm:prSet/>
      <dgm:spPr/>
      <dgm:t>
        <a:bodyPr/>
        <a:lstStyle/>
        <a:p>
          <a:endParaRPr lang="ru-RU"/>
        </a:p>
      </dgm:t>
    </dgm:pt>
    <dgm:pt modelId="{22E5209A-8D34-4A0C-9B65-49C63DAF51AE}" type="asst">
      <dgm:prSet custT="1"/>
      <dgm:spPr/>
      <dgm:t>
        <a:bodyPr/>
        <a:lstStyle/>
        <a:p>
          <a:r>
            <a:rPr lang="ru-RU" sz="2800" b="0" dirty="0"/>
            <a:t>Реальный</a:t>
          </a:r>
          <a:endParaRPr lang="ru-RU" sz="2800" dirty="0"/>
        </a:p>
      </dgm:t>
    </dgm:pt>
    <dgm:pt modelId="{0D9417BA-AE27-4810-B369-6CACBD951525}" type="parTrans" cxnId="{21E192A5-69DC-4EA6-9CE2-0BF90CF00FDE}">
      <dgm:prSet/>
      <dgm:spPr/>
      <dgm:t>
        <a:bodyPr/>
        <a:lstStyle/>
        <a:p>
          <a:endParaRPr lang="ru-RU"/>
        </a:p>
      </dgm:t>
    </dgm:pt>
    <dgm:pt modelId="{1E5D11DA-1FC5-4DEC-AE4A-B926B394C19A}" type="sibTrans" cxnId="{21E192A5-69DC-4EA6-9CE2-0BF90CF00FDE}">
      <dgm:prSet/>
      <dgm:spPr/>
      <dgm:t>
        <a:bodyPr/>
        <a:lstStyle/>
        <a:p>
          <a:endParaRPr lang="ru-RU"/>
        </a:p>
      </dgm:t>
    </dgm:pt>
    <dgm:pt modelId="{5A7E383E-988C-4BE7-A1A8-51242FCEA942}">
      <dgm:prSet custT="1"/>
      <dgm:spPr/>
      <dgm:t>
        <a:bodyPr/>
        <a:lstStyle/>
        <a:p>
          <a:r>
            <a:rPr lang="ru-RU" sz="2400" dirty="0"/>
            <a:t>суммарная стоимость всех товаров и услуг, рассчитанная без учёта инфляции</a:t>
          </a:r>
        </a:p>
      </dgm:t>
    </dgm:pt>
    <dgm:pt modelId="{DE8AEB7D-ACA4-4DFB-9DD8-0DA951CE8CA5}" type="parTrans" cxnId="{616B08A5-5F35-46F7-BE1C-6207B17B3552}">
      <dgm:prSet/>
      <dgm:spPr/>
      <dgm:t>
        <a:bodyPr/>
        <a:lstStyle/>
        <a:p>
          <a:endParaRPr lang="ru-RU"/>
        </a:p>
      </dgm:t>
    </dgm:pt>
    <dgm:pt modelId="{65049BC7-A0C4-465D-8773-3F6CA8AF4BDB}" type="sibTrans" cxnId="{616B08A5-5F35-46F7-BE1C-6207B17B3552}">
      <dgm:prSet/>
      <dgm:spPr/>
      <dgm:t>
        <a:bodyPr/>
        <a:lstStyle/>
        <a:p>
          <a:endParaRPr lang="ru-RU"/>
        </a:p>
      </dgm:t>
    </dgm:pt>
    <dgm:pt modelId="{7C6B0A23-4F33-4947-893B-83723C8FE8BD}">
      <dgm:prSet custT="1"/>
      <dgm:spPr/>
      <dgm:t>
        <a:bodyPr/>
        <a:lstStyle/>
        <a:p>
          <a:r>
            <a:rPr lang="ru-RU" sz="2400" dirty="0"/>
            <a:t>совокупная стоимость всех товаров и услуг, рассчитанная по ценам выбранного базового периода</a:t>
          </a:r>
        </a:p>
      </dgm:t>
    </dgm:pt>
    <dgm:pt modelId="{2E0094C8-F862-4C40-94A8-69ABDA221A26}" type="parTrans" cxnId="{31C51B3D-3227-4070-801D-57F931004D0B}">
      <dgm:prSet/>
      <dgm:spPr/>
      <dgm:t>
        <a:bodyPr/>
        <a:lstStyle/>
        <a:p>
          <a:endParaRPr lang="ru-RU"/>
        </a:p>
      </dgm:t>
    </dgm:pt>
    <dgm:pt modelId="{2A38E5F1-ECB2-4087-A448-80AD072EC2B3}" type="sibTrans" cxnId="{31C51B3D-3227-4070-801D-57F931004D0B}">
      <dgm:prSet/>
      <dgm:spPr/>
      <dgm:t>
        <a:bodyPr/>
        <a:lstStyle/>
        <a:p>
          <a:endParaRPr lang="ru-RU"/>
        </a:p>
      </dgm:t>
    </dgm:pt>
    <dgm:pt modelId="{3EE4435D-E1EF-467F-8F7F-1B617118B818}" type="pres">
      <dgm:prSet presAssocID="{03980AFC-665B-49C4-AAD5-5C88C7B655D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A4C7EF6-601B-46E5-9D4C-C94EF9091284}" type="pres">
      <dgm:prSet presAssocID="{93C21535-09C0-4D9E-BAC5-5BE8EBE35ADA}" presName="hierRoot1" presStyleCnt="0">
        <dgm:presLayoutVars>
          <dgm:hierBranch val="init"/>
        </dgm:presLayoutVars>
      </dgm:prSet>
      <dgm:spPr/>
    </dgm:pt>
    <dgm:pt modelId="{4EBA4E53-B273-40B4-B8E9-602AC9C657AC}" type="pres">
      <dgm:prSet presAssocID="{93C21535-09C0-4D9E-BAC5-5BE8EBE35ADA}" presName="rootComposite1" presStyleCnt="0"/>
      <dgm:spPr/>
    </dgm:pt>
    <dgm:pt modelId="{E8D68B51-2D79-4B20-8599-ADC121C5D533}" type="pres">
      <dgm:prSet presAssocID="{93C21535-09C0-4D9E-BAC5-5BE8EBE35ADA}" presName="rootText1" presStyleLbl="node0" presStyleIdx="0" presStyleCnt="1" custScaleX="209199" custScaleY="2091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FD882A-0839-4393-B07A-DBB16C610B8F}" type="pres">
      <dgm:prSet presAssocID="{93C21535-09C0-4D9E-BAC5-5BE8EBE35ADA}" presName="rootConnector1" presStyleLbl="node1" presStyleIdx="0" presStyleCnt="0"/>
      <dgm:spPr/>
      <dgm:t>
        <a:bodyPr/>
        <a:lstStyle/>
        <a:p>
          <a:endParaRPr lang="ru-RU"/>
        </a:p>
      </dgm:t>
    </dgm:pt>
    <dgm:pt modelId="{849EA688-2E73-4555-B26C-5A8EE692DCF0}" type="pres">
      <dgm:prSet presAssocID="{93C21535-09C0-4D9E-BAC5-5BE8EBE35ADA}" presName="hierChild2" presStyleCnt="0"/>
      <dgm:spPr/>
    </dgm:pt>
    <dgm:pt modelId="{E4A9B68A-4B01-4CAE-BC20-CD458FFC7946}" type="pres">
      <dgm:prSet presAssocID="{93C21535-09C0-4D9E-BAC5-5BE8EBE35ADA}" presName="hierChild3" presStyleCnt="0"/>
      <dgm:spPr/>
    </dgm:pt>
    <dgm:pt modelId="{3390E2E6-7B3F-489E-8FBE-B4E4ECA0EC1D}" type="pres">
      <dgm:prSet presAssocID="{416BB59E-871A-4262-B447-FD22BA35935B}" presName="Name111" presStyleLbl="parChTrans1D2" presStyleIdx="0" presStyleCnt="2"/>
      <dgm:spPr/>
      <dgm:t>
        <a:bodyPr/>
        <a:lstStyle/>
        <a:p>
          <a:endParaRPr lang="ru-RU"/>
        </a:p>
      </dgm:t>
    </dgm:pt>
    <dgm:pt modelId="{91BAC1C9-80EA-4F57-B3A1-4217B6685003}" type="pres">
      <dgm:prSet presAssocID="{3746573C-A5C7-48BA-A6D1-2649AC58F884}" presName="hierRoot3" presStyleCnt="0">
        <dgm:presLayoutVars>
          <dgm:hierBranch val="init"/>
        </dgm:presLayoutVars>
      </dgm:prSet>
      <dgm:spPr/>
    </dgm:pt>
    <dgm:pt modelId="{4F6296E4-08DF-4AA5-A569-31FC94C008C7}" type="pres">
      <dgm:prSet presAssocID="{3746573C-A5C7-48BA-A6D1-2649AC58F884}" presName="rootComposite3" presStyleCnt="0"/>
      <dgm:spPr/>
    </dgm:pt>
    <dgm:pt modelId="{FA3A3E12-C940-47C3-95B0-81E3D59566B4}" type="pres">
      <dgm:prSet presAssocID="{3746573C-A5C7-48BA-A6D1-2649AC58F884}" presName="rootText3" presStyleLbl="asst1" presStyleIdx="0" presStyleCnt="2" custScaleX="377033" custScaleY="19969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084991D-B77B-42B2-9624-10643FF99030}" type="pres">
      <dgm:prSet presAssocID="{3746573C-A5C7-48BA-A6D1-2649AC58F884}" presName="rootConnector3" presStyleLbl="asst1" presStyleIdx="0" presStyleCnt="2"/>
      <dgm:spPr/>
      <dgm:t>
        <a:bodyPr/>
        <a:lstStyle/>
        <a:p>
          <a:endParaRPr lang="ru-RU"/>
        </a:p>
      </dgm:t>
    </dgm:pt>
    <dgm:pt modelId="{3AD8FC4B-EFEA-4C5F-9F1D-3FC9667F0F60}" type="pres">
      <dgm:prSet presAssocID="{3746573C-A5C7-48BA-A6D1-2649AC58F884}" presName="hierChild6" presStyleCnt="0"/>
      <dgm:spPr/>
    </dgm:pt>
    <dgm:pt modelId="{A179FFE2-B6E8-445C-B630-2B65F2593E6C}" type="pres">
      <dgm:prSet presAssocID="{DE8AEB7D-ACA4-4DFB-9DD8-0DA951CE8CA5}" presName="Name37" presStyleLbl="parChTrans1D3" presStyleIdx="0" presStyleCnt="2"/>
      <dgm:spPr/>
      <dgm:t>
        <a:bodyPr/>
        <a:lstStyle/>
        <a:p>
          <a:endParaRPr lang="ru-RU"/>
        </a:p>
      </dgm:t>
    </dgm:pt>
    <dgm:pt modelId="{9C747DD9-91EF-444E-A7A3-9AE0DDC0A2F7}" type="pres">
      <dgm:prSet presAssocID="{5A7E383E-988C-4BE7-A1A8-51242FCEA942}" presName="hierRoot2" presStyleCnt="0">
        <dgm:presLayoutVars>
          <dgm:hierBranch val="init"/>
        </dgm:presLayoutVars>
      </dgm:prSet>
      <dgm:spPr/>
    </dgm:pt>
    <dgm:pt modelId="{730F192B-8BE0-419A-85DE-0F71E59F96E8}" type="pres">
      <dgm:prSet presAssocID="{5A7E383E-988C-4BE7-A1A8-51242FCEA942}" presName="rootComposite" presStyleCnt="0"/>
      <dgm:spPr/>
    </dgm:pt>
    <dgm:pt modelId="{B416CB48-D83F-452B-B9EA-8A52FDA6EEE2}" type="pres">
      <dgm:prSet presAssocID="{5A7E383E-988C-4BE7-A1A8-51242FCEA942}" presName="rootText" presStyleLbl="node3" presStyleIdx="0" presStyleCnt="2" custScaleX="289813" custScaleY="5792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188D50-5AD9-4E24-90A7-948446B656CD}" type="pres">
      <dgm:prSet presAssocID="{5A7E383E-988C-4BE7-A1A8-51242FCEA942}" presName="rootConnector" presStyleLbl="node3" presStyleIdx="0" presStyleCnt="2"/>
      <dgm:spPr/>
      <dgm:t>
        <a:bodyPr/>
        <a:lstStyle/>
        <a:p>
          <a:endParaRPr lang="ru-RU"/>
        </a:p>
      </dgm:t>
    </dgm:pt>
    <dgm:pt modelId="{A32A9B95-2AA7-486A-BD9E-8A37508CD901}" type="pres">
      <dgm:prSet presAssocID="{5A7E383E-988C-4BE7-A1A8-51242FCEA942}" presName="hierChild4" presStyleCnt="0"/>
      <dgm:spPr/>
    </dgm:pt>
    <dgm:pt modelId="{95557AB4-A847-4322-9C2D-5BDB4F33A089}" type="pres">
      <dgm:prSet presAssocID="{5A7E383E-988C-4BE7-A1A8-51242FCEA942}" presName="hierChild5" presStyleCnt="0"/>
      <dgm:spPr/>
    </dgm:pt>
    <dgm:pt modelId="{49D16774-6F6B-4101-893A-50F1B5140FBE}" type="pres">
      <dgm:prSet presAssocID="{3746573C-A5C7-48BA-A6D1-2649AC58F884}" presName="hierChild7" presStyleCnt="0"/>
      <dgm:spPr/>
    </dgm:pt>
    <dgm:pt modelId="{FCA659F4-200C-484F-8F6C-7DAA2BB90D8E}" type="pres">
      <dgm:prSet presAssocID="{0D9417BA-AE27-4810-B369-6CACBD951525}" presName="Name111" presStyleLbl="parChTrans1D2" presStyleIdx="1" presStyleCnt="2"/>
      <dgm:spPr/>
      <dgm:t>
        <a:bodyPr/>
        <a:lstStyle/>
        <a:p>
          <a:endParaRPr lang="ru-RU"/>
        </a:p>
      </dgm:t>
    </dgm:pt>
    <dgm:pt modelId="{E4035A91-6270-4804-947D-A6BD6D48DD25}" type="pres">
      <dgm:prSet presAssocID="{22E5209A-8D34-4A0C-9B65-49C63DAF51AE}" presName="hierRoot3" presStyleCnt="0">
        <dgm:presLayoutVars>
          <dgm:hierBranch val="init"/>
        </dgm:presLayoutVars>
      </dgm:prSet>
      <dgm:spPr/>
    </dgm:pt>
    <dgm:pt modelId="{F3B78BF4-D273-4B43-9D52-6C66BD73AE11}" type="pres">
      <dgm:prSet presAssocID="{22E5209A-8D34-4A0C-9B65-49C63DAF51AE}" presName="rootComposite3" presStyleCnt="0"/>
      <dgm:spPr/>
    </dgm:pt>
    <dgm:pt modelId="{3360B060-9047-40D0-A215-A45C0AF2573E}" type="pres">
      <dgm:prSet presAssocID="{22E5209A-8D34-4A0C-9B65-49C63DAF51AE}" presName="rootText3" presStyleLbl="asst1" presStyleIdx="1" presStyleCnt="2" custScaleX="377033" custScaleY="19969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066A047-52B1-4477-AAE7-0A7F1B91227E}" type="pres">
      <dgm:prSet presAssocID="{22E5209A-8D34-4A0C-9B65-49C63DAF51AE}" presName="rootConnector3" presStyleLbl="asst1" presStyleIdx="1" presStyleCnt="2"/>
      <dgm:spPr/>
      <dgm:t>
        <a:bodyPr/>
        <a:lstStyle/>
        <a:p>
          <a:endParaRPr lang="ru-RU"/>
        </a:p>
      </dgm:t>
    </dgm:pt>
    <dgm:pt modelId="{B6DF1879-109A-4FF8-AE31-C3E3BB992DE2}" type="pres">
      <dgm:prSet presAssocID="{22E5209A-8D34-4A0C-9B65-49C63DAF51AE}" presName="hierChild6" presStyleCnt="0"/>
      <dgm:spPr/>
    </dgm:pt>
    <dgm:pt modelId="{E95C68BF-8A01-4092-AF1F-0EA0F34F838E}" type="pres">
      <dgm:prSet presAssocID="{2E0094C8-F862-4C40-94A8-69ABDA221A26}" presName="Name37" presStyleLbl="parChTrans1D3" presStyleIdx="1" presStyleCnt="2"/>
      <dgm:spPr/>
      <dgm:t>
        <a:bodyPr/>
        <a:lstStyle/>
        <a:p>
          <a:endParaRPr lang="ru-RU"/>
        </a:p>
      </dgm:t>
    </dgm:pt>
    <dgm:pt modelId="{18ECF0FC-4736-4BD6-BBF3-1D0CE300C538}" type="pres">
      <dgm:prSet presAssocID="{7C6B0A23-4F33-4947-893B-83723C8FE8BD}" presName="hierRoot2" presStyleCnt="0">
        <dgm:presLayoutVars>
          <dgm:hierBranch val="init"/>
        </dgm:presLayoutVars>
      </dgm:prSet>
      <dgm:spPr/>
    </dgm:pt>
    <dgm:pt modelId="{31BB411D-F167-4705-8A42-D323E068FE56}" type="pres">
      <dgm:prSet presAssocID="{7C6B0A23-4F33-4947-893B-83723C8FE8BD}" presName="rootComposite" presStyleCnt="0"/>
      <dgm:spPr/>
    </dgm:pt>
    <dgm:pt modelId="{6DF599D1-9FBB-4957-A82F-03E32C9A2A1B}" type="pres">
      <dgm:prSet presAssocID="{7C6B0A23-4F33-4947-893B-83723C8FE8BD}" presName="rootText" presStyleLbl="node3" presStyleIdx="1" presStyleCnt="2" custScaleX="289813" custScaleY="5792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3BAAD3-631C-40F6-8B7A-473353912604}" type="pres">
      <dgm:prSet presAssocID="{7C6B0A23-4F33-4947-893B-83723C8FE8BD}" presName="rootConnector" presStyleLbl="node3" presStyleIdx="1" presStyleCnt="2"/>
      <dgm:spPr/>
      <dgm:t>
        <a:bodyPr/>
        <a:lstStyle/>
        <a:p>
          <a:endParaRPr lang="ru-RU"/>
        </a:p>
      </dgm:t>
    </dgm:pt>
    <dgm:pt modelId="{EA1E4966-6BF4-4ABD-92D2-4ECDA1C3BB35}" type="pres">
      <dgm:prSet presAssocID="{7C6B0A23-4F33-4947-893B-83723C8FE8BD}" presName="hierChild4" presStyleCnt="0"/>
      <dgm:spPr/>
    </dgm:pt>
    <dgm:pt modelId="{3EE808D8-A2C4-4CEF-943F-14A1339B3891}" type="pres">
      <dgm:prSet presAssocID="{7C6B0A23-4F33-4947-893B-83723C8FE8BD}" presName="hierChild5" presStyleCnt="0"/>
      <dgm:spPr/>
    </dgm:pt>
    <dgm:pt modelId="{F360C76A-3BBE-4AD8-A962-CCF710CCEC65}" type="pres">
      <dgm:prSet presAssocID="{22E5209A-8D34-4A0C-9B65-49C63DAF51AE}" presName="hierChild7" presStyleCnt="0"/>
      <dgm:spPr/>
    </dgm:pt>
  </dgm:ptLst>
  <dgm:cxnLst>
    <dgm:cxn modelId="{29F04C1C-BAEC-49BD-8517-31B95E7E3B8B}" type="presOf" srcId="{0D9417BA-AE27-4810-B369-6CACBD951525}" destId="{FCA659F4-200C-484F-8F6C-7DAA2BB90D8E}" srcOrd="0" destOrd="0" presId="urn:microsoft.com/office/officeart/2005/8/layout/orgChart1"/>
    <dgm:cxn modelId="{013285BD-D31E-4A4C-A4D8-524FBED78A9A}" type="presOf" srcId="{93C21535-09C0-4D9E-BAC5-5BE8EBE35ADA}" destId="{E8D68B51-2D79-4B20-8599-ADC121C5D533}" srcOrd="0" destOrd="0" presId="urn:microsoft.com/office/officeart/2005/8/layout/orgChart1"/>
    <dgm:cxn modelId="{21E192A5-69DC-4EA6-9CE2-0BF90CF00FDE}" srcId="{93C21535-09C0-4D9E-BAC5-5BE8EBE35ADA}" destId="{22E5209A-8D34-4A0C-9B65-49C63DAF51AE}" srcOrd="1" destOrd="0" parTransId="{0D9417BA-AE27-4810-B369-6CACBD951525}" sibTransId="{1E5D11DA-1FC5-4DEC-AE4A-B926B394C19A}"/>
    <dgm:cxn modelId="{F46898F6-32D9-4259-9F24-157109900549}" type="presOf" srcId="{7C6B0A23-4F33-4947-893B-83723C8FE8BD}" destId="{6DF599D1-9FBB-4957-A82F-03E32C9A2A1B}" srcOrd="0" destOrd="0" presId="urn:microsoft.com/office/officeart/2005/8/layout/orgChart1"/>
    <dgm:cxn modelId="{DA7944CC-4693-430B-8116-52911ECFEDF1}" srcId="{03980AFC-665B-49C4-AAD5-5C88C7B655D0}" destId="{93C21535-09C0-4D9E-BAC5-5BE8EBE35ADA}" srcOrd="0" destOrd="0" parTransId="{02915115-18D4-4F50-B14E-231E10E68E80}" sibTransId="{913F206C-C669-4F7C-9694-743AC22EAC2E}"/>
    <dgm:cxn modelId="{BB987B29-3E14-4558-899C-342D2BFC5B57}" type="presOf" srcId="{3746573C-A5C7-48BA-A6D1-2649AC58F884}" destId="{6084991D-B77B-42B2-9624-10643FF99030}" srcOrd="1" destOrd="0" presId="urn:microsoft.com/office/officeart/2005/8/layout/orgChart1"/>
    <dgm:cxn modelId="{9571D728-158F-48FA-A9D2-23D37BCEBB84}" srcId="{93C21535-09C0-4D9E-BAC5-5BE8EBE35ADA}" destId="{3746573C-A5C7-48BA-A6D1-2649AC58F884}" srcOrd="0" destOrd="0" parTransId="{416BB59E-871A-4262-B447-FD22BA35935B}" sibTransId="{738FDC2F-DFDC-414D-AB89-9341A138BE2A}"/>
    <dgm:cxn modelId="{3DF833DC-72DA-435D-A0FE-763FF9B74F0E}" type="presOf" srcId="{416BB59E-871A-4262-B447-FD22BA35935B}" destId="{3390E2E6-7B3F-489E-8FBE-B4E4ECA0EC1D}" srcOrd="0" destOrd="0" presId="urn:microsoft.com/office/officeart/2005/8/layout/orgChart1"/>
    <dgm:cxn modelId="{675F6502-2368-4567-806A-57B4D57171AD}" type="presOf" srcId="{93C21535-09C0-4D9E-BAC5-5BE8EBE35ADA}" destId="{E9FD882A-0839-4393-B07A-DBB16C610B8F}" srcOrd="1" destOrd="0" presId="urn:microsoft.com/office/officeart/2005/8/layout/orgChart1"/>
    <dgm:cxn modelId="{31C51B3D-3227-4070-801D-57F931004D0B}" srcId="{22E5209A-8D34-4A0C-9B65-49C63DAF51AE}" destId="{7C6B0A23-4F33-4947-893B-83723C8FE8BD}" srcOrd="0" destOrd="0" parTransId="{2E0094C8-F862-4C40-94A8-69ABDA221A26}" sibTransId="{2A38E5F1-ECB2-4087-A448-80AD072EC2B3}"/>
    <dgm:cxn modelId="{7C3C4F41-8677-4E7A-8103-05D6BA1C2EA0}" type="presOf" srcId="{3746573C-A5C7-48BA-A6D1-2649AC58F884}" destId="{FA3A3E12-C940-47C3-95B0-81E3D59566B4}" srcOrd="0" destOrd="0" presId="urn:microsoft.com/office/officeart/2005/8/layout/orgChart1"/>
    <dgm:cxn modelId="{B388597B-7E32-4BB6-940C-2FE2926527D3}" type="presOf" srcId="{22E5209A-8D34-4A0C-9B65-49C63DAF51AE}" destId="{6066A047-52B1-4477-AAE7-0A7F1B91227E}" srcOrd="1" destOrd="0" presId="urn:microsoft.com/office/officeart/2005/8/layout/orgChart1"/>
    <dgm:cxn modelId="{955D63E0-406C-407C-B0CF-907AD0BC0445}" type="presOf" srcId="{5A7E383E-988C-4BE7-A1A8-51242FCEA942}" destId="{30188D50-5AD9-4E24-90A7-948446B656CD}" srcOrd="1" destOrd="0" presId="urn:microsoft.com/office/officeart/2005/8/layout/orgChart1"/>
    <dgm:cxn modelId="{BFE220C7-F9E6-4AEE-BD8C-7B57F4AD6301}" type="presOf" srcId="{7C6B0A23-4F33-4947-893B-83723C8FE8BD}" destId="{9C3BAAD3-631C-40F6-8B7A-473353912604}" srcOrd="1" destOrd="0" presId="urn:microsoft.com/office/officeart/2005/8/layout/orgChart1"/>
    <dgm:cxn modelId="{422369CF-DA03-4402-A3BA-CAA65CDE9244}" type="presOf" srcId="{22E5209A-8D34-4A0C-9B65-49C63DAF51AE}" destId="{3360B060-9047-40D0-A215-A45C0AF2573E}" srcOrd="0" destOrd="0" presId="urn:microsoft.com/office/officeart/2005/8/layout/orgChart1"/>
    <dgm:cxn modelId="{7C3084BC-0B97-407F-B5BC-F1E6C0AA73F0}" type="presOf" srcId="{5A7E383E-988C-4BE7-A1A8-51242FCEA942}" destId="{B416CB48-D83F-452B-B9EA-8A52FDA6EEE2}" srcOrd="0" destOrd="0" presId="urn:microsoft.com/office/officeart/2005/8/layout/orgChart1"/>
    <dgm:cxn modelId="{616B08A5-5F35-46F7-BE1C-6207B17B3552}" srcId="{3746573C-A5C7-48BA-A6D1-2649AC58F884}" destId="{5A7E383E-988C-4BE7-A1A8-51242FCEA942}" srcOrd="0" destOrd="0" parTransId="{DE8AEB7D-ACA4-4DFB-9DD8-0DA951CE8CA5}" sibTransId="{65049BC7-A0C4-465D-8773-3F6CA8AF4BDB}"/>
    <dgm:cxn modelId="{D803FE6D-5830-4428-B85E-1E868864CEC6}" type="presOf" srcId="{DE8AEB7D-ACA4-4DFB-9DD8-0DA951CE8CA5}" destId="{A179FFE2-B6E8-445C-B630-2B65F2593E6C}" srcOrd="0" destOrd="0" presId="urn:microsoft.com/office/officeart/2005/8/layout/orgChart1"/>
    <dgm:cxn modelId="{D88CC5A2-7C13-4E6C-9F85-7B0DAFEF4466}" type="presOf" srcId="{03980AFC-665B-49C4-AAD5-5C88C7B655D0}" destId="{3EE4435D-E1EF-467F-8F7F-1B617118B818}" srcOrd="0" destOrd="0" presId="urn:microsoft.com/office/officeart/2005/8/layout/orgChart1"/>
    <dgm:cxn modelId="{E4BF8B69-FEDB-4A69-8503-76E5FBF94584}" type="presOf" srcId="{2E0094C8-F862-4C40-94A8-69ABDA221A26}" destId="{E95C68BF-8A01-4092-AF1F-0EA0F34F838E}" srcOrd="0" destOrd="0" presId="urn:microsoft.com/office/officeart/2005/8/layout/orgChart1"/>
    <dgm:cxn modelId="{47525577-3819-411E-884E-85A2343EA17D}" type="presParOf" srcId="{3EE4435D-E1EF-467F-8F7F-1B617118B818}" destId="{7A4C7EF6-601B-46E5-9D4C-C94EF9091284}" srcOrd="0" destOrd="0" presId="urn:microsoft.com/office/officeart/2005/8/layout/orgChart1"/>
    <dgm:cxn modelId="{96100A42-0F3C-4166-A56D-081C0165A93A}" type="presParOf" srcId="{7A4C7EF6-601B-46E5-9D4C-C94EF9091284}" destId="{4EBA4E53-B273-40B4-B8E9-602AC9C657AC}" srcOrd="0" destOrd="0" presId="urn:microsoft.com/office/officeart/2005/8/layout/orgChart1"/>
    <dgm:cxn modelId="{C1E95201-999B-47FF-BC53-3E0F29416BB0}" type="presParOf" srcId="{4EBA4E53-B273-40B4-B8E9-602AC9C657AC}" destId="{E8D68B51-2D79-4B20-8599-ADC121C5D533}" srcOrd="0" destOrd="0" presId="urn:microsoft.com/office/officeart/2005/8/layout/orgChart1"/>
    <dgm:cxn modelId="{9D47F134-3799-4A70-8D03-B3FA6D34C0A9}" type="presParOf" srcId="{4EBA4E53-B273-40B4-B8E9-602AC9C657AC}" destId="{E9FD882A-0839-4393-B07A-DBB16C610B8F}" srcOrd="1" destOrd="0" presId="urn:microsoft.com/office/officeart/2005/8/layout/orgChart1"/>
    <dgm:cxn modelId="{2E34C6A2-D257-409C-87DD-4920713378C1}" type="presParOf" srcId="{7A4C7EF6-601B-46E5-9D4C-C94EF9091284}" destId="{849EA688-2E73-4555-B26C-5A8EE692DCF0}" srcOrd="1" destOrd="0" presId="urn:microsoft.com/office/officeart/2005/8/layout/orgChart1"/>
    <dgm:cxn modelId="{C6638C55-5176-4BA5-B389-F25992E1BEAC}" type="presParOf" srcId="{7A4C7EF6-601B-46E5-9D4C-C94EF9091284}" destId="{E4A9B68A-4B01-4CAE-BC20-CD458FFC7946}" srcOrd="2" destOrd="0" presId="urn:microsoft.com/office/officeart/2005/8/layout/orgChart1"/>
    <dgm:cxn modelId="{A550A483-33D1-4DE9-97E0-AE603BD979D3}" type="presParOf" srcId="{E4A9B68A-4B01-4CAE-BC20-CD458FFC7946}" destId="{3390E2E6-7B3F-489E-8FBE-B4E4ECA0EC1D}" srcOrd="0" destOrd="0" presId="urn:microsoft.com/office/officeart/2005/8/layout/orgChart1"/>
    <dgm:cxn modelId="{66E3EF31-323D-4A23-9B92-E4CCF409557C}" type="presParOf" srcId="{E4A9B68A-4B01-4CAE-BC20-CD458FFC7946}" destId="{91BAC1C9-80EA-4F57-B3A1-4217B6685003}" srcOrd="1" destOrd="0" presId="urn:microsoft.com/office/officeart/2005/8/layout/orgChart1"/>
    <dgm:cxn modelId="{47B34647-0B61-40B2-8531-4BE20148A09A}" type="presParOf" srcId="{91BAC1C9-80EA-4F57-B3A1-4217B6685003}" destId="{4F6296E4-08DF-4AA5-A569-31FC94C008C7}" srcOrd="0" destOrd="0" presId="urn:microsoft.com/office/officeart/2005/8/layout/orgChart1"/>
    <dgm:cxn modelId="{B0F4FF38-4FAE-4B5E-A666-6140AC343C94}" type="presParOf" srcId="{4F6296E4-08DF-4AA5-A569-31FC94C008C7}" destId="{FA3A3E12-C940-47C3-95B0-81E3D59566B4}" srcOrd="0" destOrd="0" presId="urn:microsoft.com/office/officeart/2005/8/layout/orgChart1"/>
    <dgm:cxn modelId="{D837BBEF-46B9-4DF0-95F8-BD6DAF025312}" type="presParOf" srcId="{4F6296E4-08DF-4AA5-A569-31FC94C008C7}" destId="{6084991D-B77B-42B2-9624-10643FF99030}" srcOrd="1" destOrd="0" presId="urn:microsoft.com/office/officeart/2005/8/layout/orgChart1"/>
    <dgm:cxn modelId="{F58BB57F-C683-4136-B3F7-F526C48B6E4A}" type="presParOf" srcId="{91BAC1C9-80EA-4F57-B3A1-4217B6685003}" destId="{3AD8FC4B-EFEA-4C5F-9F1D-3FC9667F0F60}" srcOrd="1" destOrd="0" presId="urn:microsoft.com/office/officeart/2005/8/layout/orgChart1"/>
    <dgm:cxn modelId="{BE3B4F6C-CAB4-4EE6-B1BB-72B092F5A9ED}" type="presParOf" srcId="{3AD8FC4B-EFEA-4C5F-9F1D-3FC9667F0F60}" destId="{A179FFE2-B6E8-445C-B630-2B65F2593E6C}" srcOrd="0" destOrd="0" presId="urn:microsoft.com/office/officeart/2005/8/layout/orgChart1"/>
    <dgm:cxn modelId="{E23F91F3-FC3A-4173-B438-960687BEE4DB}" type="presParOf" srcId="{3AD8FC4B-EFEA-4C5F-9F1D-3FC9667F0F60}" destId="{9C747DD9-91EF-444E-A7A3-9AE0DDC0A2F7}" srcOrd="1" destOrd="0" presId="urn:microsoft.com/office/officeart/2005/8/layout/orgChart1"/>
    <dgm:cxn modelId="{B0FD7B2B-F7FF-4AE3-A7DA-99042159A563}" type="presParOf" srcId="{9C747DD9-91EF-444E-A7A3-9AE0DDC0A2F7}" destId="{730F192B-8BE0-419A-85DE-0F71E59F96E8}" srcOrd="0" destOrd="0" presId="urn:microsoft.com/office/officeart/2005/8/layout/orgChart1"/>
    <dgm:cxn modelId="{6D333C78-B7D1-4505-9588-C1D94BD72481}" type="presParOf" srcId="{730F192B-8BE0-419A-85DE-0F71E59F96E8}" destId="{B416CB48-D83F-452B-B9EA-8A52FDA6EEE2}" srcOrd="0" destOrd="0" presId="urn:microsoft.com/office/officeart/2005/8/layout/orgChart1"/>
    <dgm:cxn modelId="{EAC649F4-D336-4BA6-BC3E-7B3F547E78FA}" type="presParOf" srcId="{730F192B-8BE0-419A-85DE-0F71E59F96E8}" destId="{30188D50-5AD9-4E24-90A7-948446B656CD}" srcOrd="1" destOrd="0" presId="urn:microsoft.com/office/officeart/2005/8/layout/orgChart1"/>
    <dgm:cxn modelId="{FFC08D1C-E0E1-4161-8352-15B1E0737DE2}" type="presParOf" srcId="{9C747DD9-91EF-444E-A7A3-9AE0DDC0A2F7}" destId="{A32A9B95-2AA7-486A-BD9E-8A37508CD901}" srcOrd="1" destOrd="0" presId="urn:microsoft.com/office/officeart/2005/8/layout/orgChart1"/>
    <dgm:cxn modelId="{219204C5-6731-407E-80E5-4CFCCD62EAF4}" type="presParOf" srcId="{9C747DD9-91EF-444E-A7A3-9AE0DDC0A2F7}" destId="{95557AB4-A847-4322-9C2D-5BDB4F33A089}" srcOrd="2" destOrd="0" presId="urn:microsoft.com/office/officeart/2005/8/layout/orgChart1"/>
    <dgm:cxn modelId="{FCA61761-C8A7-4420-B722-1B7960C4C1D0}" type="presParOf" srcId="{91BAC1C9-80EA-4F57-B3A1-4217B6685003}" destId="{49D16774-6F6B-4101-893A-50F1B5140FBE}" srcOrd="2" destOrd="0" presId="urn:microsoft.com/office/officeart/2005/8/layout/orgChart1"/>
    <dgm:cxn modelId="{1949BAA5-9516-47B0-9A71-D9AD33787F96}" type="presParOf" srcId="{E4A9B68A-4B01-4CAE-BC20-CD458FFC7946}" destId="{FCA659F4-200C-484F-8F6C-7DAA2BB90D8E}" srcOrd="2" destOrd="0" presId="urn:microsoft.com/office/officeart/2005/8/layout/orgChart1"/>
    <dgm:cxn modelId="{A9154A1E-9BC7-4EA6-AFB9-78DC5796395C}" type="presParOf" srcId="{E4A9B68A-4B01-4CAE-BC20-CD458FFC7946}" destId="{E4035A91-6270-4804-947D-A6BD6D48DD25}" srcOrd="3" destOrd="0" presId="urn:microsoft.com/office/officeart/2005/8/layout/orgChart1"/>
    <dgm:cxn modelId="{AD59ACF9-B5C3-48A0-99CE-6A76DE3F6E02}" type="presParOf" srcId="{E4035A91-6270-4804-947D-A6BD6D48DD25}" destId="{F3B78BF4-D273-4B43-9D52-6C66BD73AE11}" srcOrd="0" destOrd="0" presId="urn:microsoft.com/office/officeart/2005/8/layout/orgChart1"/>
    <dgm:cxn modelId="{325B7986-7FEA-4E2F-A919-9398C8310DD1}" type="presParOf" srcId="{F3B78BF4-D273-4B43-9D52-6C66BD73AE11}" destId="{3360B060-9047-40D0-A215-A45C0AF2573E}" srcOrd="0" destOrd="0" presId="urn:microsoft.com/office/officeart/2005/8/layout/orgChart1"/>
    <dgm:cxn modelId="{EE536955-ED1B-4FC5-8387-ECB09D81F5AC}" type="presParOf" srcId="{F3B78BF4-D273-4B43-9D52-6C66BD73AE11}" destId="{6066A047-52B1-4477-AAE7-0A7F1B91227E}" srcOrd="1" destOrd="0" presId="urn:microsoft.com/office/officeart/2005/8/layout/orgChart1"/>
    <dgm:cxn modelId="{F7374B0E-D368-4CD0-88B6-190983F31AD6}" type="presParOf" srcId="{E4035A91-6270-4804-947D-A6BD6D48DD25}" destId="{B6DF1879-109A-4FF8-AE31-C3E3BB992DE2}" srcOrd="1" destOrd="0" presId="urn:microsoft.com/office/officeart/2005/8/layout/orgChart1"/>
    <dgm:cxn modelId="{6F1B4C98-F897-4B5D-A713-7360F4B88D1A}" type="presParOf" srcId="{B6DF1879-109A-4FF8-AE31-C3E3BB992DE2}" destId="{E95C68BF-8A01-4092-AF1F-0EA0F34F838E}" srcOrd="0" destOrd="0" presId="urn:microsoft.com/office/officeart/2005/8/layout/orgChart1"/>
    <dgm:cxn modelId="{8D969FCE-916B-4747-915B-C8A1BFBB2049}" type="presParOf" srcId="{B6DF1879-109A-4FF8-AE31-C3E3BB992DE2}" destId="{18ECF0FC-4736-4BD6-BBF3-1D0CE300C538}" srcOrd="1" destOrd="0" presId="urn:microsoft.com/office/officeart/2005/8/layout/orgChart1"/>
    <dgm:cxn modelId="{3C7A7144-0801-46C5-9093-CD10CCE8A742}" type="presParOf" srcId="{18ECF0FC-4736-4BD6-BBF3-1D0CE300C538}" destId="{31BB411D-F167-4705-8A42-D323E068FE56}" srcOrd="0" destOrd="0" presId="urn:microsoft.com/office/officeart/2005/8/layout/orgChart1"/>
    <dgm:cxn modelId="{004A49D0-7D2E-458C-98F7-024BE8D2EB4F}" type="presParOf" srcId="{31BB411D-F167-4705-8A42-D323E068FE56}" destId="{6DF599D1-9FBB-4957-A82F-03E32C9A2A1B}" srcOrd="0" destOrd="0" presId="urn:microsoft.com/office/officeart/2005/8/layout/orgChart1"/>
    <dgm:cxn modelId="{68136E31-6C24-43A2-85AD-E1DF00A66939}" type="presParOf" srcId="{31BB411D-F167-4705-8A42-D323E068FE56}" destId="{9C3BAAD3-631C-40F6-8B7A-473353912604}" srcOrd="1" destOrd="0" presId="urn:microsoft.com/office/officeart/2005/8/layout/orgChart1"/>
    <dgm:cxn modelId="{A679C276-430D-43BE-8EC3-579B901C4FA6}" type="presParOf" srcId="{18ECF0FC-4736-4BD6-BBF3-1D0CE300C538}" destId="{EA1E4966-6BF4-4ABD-92D2-4ECDA1C3BB35}" srcOrd="1" destOrd="0" presId="urn:microsoft.com/office/officeart/2005/8/layout/orgChart1"/>
    <dgm:cxn modelId="{4EFF86B4-195E-4FC2-A240-A015CBAC3800}" type="presParOf" srcId="{18ECF0FC-4736-4BD6-BBF3-1D0CE300C538}" destId="{3EE808D8-A2C4-4CEF-943F-14A1339B3891}" srcOrd="2" destOrd="0" presId="urn:microsoft.com/office/officeart/2005/8/layout/orgChart1"/>
    <dgm:cxn modelId="{AA9E39A6-1DFC-41F2-BE4D-AC10BDE2D3FA}" type="presParOf" srcId="{E4035A91-6270-4804-947D-A6BD6D48DD25}" destId="{F360C76A-3BBE-4AD8-A962-CCF710CCEC6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BDC17B0-FACE-4697-BC49-8D5FD3413BF7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EFFBD23-2264-4942-A960-0F509DB53291}">
      <dgm:prSet phldrT="[Текст]" custT="1"/>
      <dgm:spPr/>
      <dgm:t>
        <a:bodyPr/>
        <a:lstStyle/>
        <a:p>
          <a:r>
            <a:rPr lang="ru-RU" sz="3200" dirty="0"/>
            <a:t>Уровень технологий</a:t>
          </a:r>
        </a:p>
      </dgm:t>
    </dgm:pt>
    <dgm:pt modelId="{3E827906-2708-45F2-9706-25FA799739A6}" type="parTrans" cxnId="{4AC36927-071A-45F9-A819-C9BAE6C4FFCE}">
      <dgm:prSet/>
      <dgm:spPr/>
      <dgm:t>
        <a:bodyPr/>
        <a:lstStyle/>
        <a:p>
          <a:endParaRPr lang="ru-RU"/>
        </a:p>
      </dgm:t>
    </dgm:pt>
    <dgm:pt modelId="{FE22F24B-86EC-4744-AA81-4B7EC1F1B059}" type="sibTrans" cxnId="{4AC36927-071A-45F9-A819-C9BAE6C4FFCE}">
      <dgm:prSet/>
      <dgm:spPr/>
      <dgm:t>
        <a:bodyPr/>
        <a:lstStyle/>
        <a:p>
          <a:endParaRPr lang="ru-RU"/>
        </a:p>
      </dgm:t>
    </dgm:pt>
    <dgm:pt modelId="{3B865554-4250-4D32-A035-39EAFA17B636}">
      <dgm:prSet phldrT="[Текст]" custT="1"/>
      <dgm:spPr/>
      <dgm:t>
        <a:bodyPr/>
        <a:lstStyle/>
        <a:p>
          <a:r>
            <a:rPr lang="ru-RU" sz="3200" b="0" dirty="0"/>
            <a:t>Обеспеченность природными ресурсами</a:t>
          </a:r>
        </a:p>
      </dgm:t>
    </dgm:pt>
    <dgm:pt modelId="{C6C24206-85B5-4E1A-BCC3-462BB15D2793}" type="parTrans" cxnId="{E0903CE2-D67E-4796-874F-94FA51D0524E}">
      <dgm:prSet/>
      <dgm:spPr/>
      <dgm:t>
        <a:bodyPr/>
        <a:lstStyle/>
        <a:p>
          <a:endParaRPr lang="ru-RU"/>
        </a:p>
      </dgm:t>
    </dgm:pt>
    <dgm:pt modelId="{2BDFA382-B023-4BC8-89C1-A39D1158CB46}" type="sibTrans" cxnId="{E0903CE2-D67E-4796-874F-94FA51D0524E}">
      <dgm:prSet/>
      <dgm:spPr/>
      <dgm:t>
        <a:bodyPr/>
        <a:lstStyle/>
        <a:p>
          <a:endParaRPr lang="ru-RU"/>
        </a:p>
      </dgm:t>
    </dgm:pt>
    <dgm:pt modelId="{AF9493BE-415D-4011-88CD-D5FB4F3D2C63}">
      <dgm:prSet phldrT="[Текст]" custT="1"/>
      <dgm:spPr/>
      <dgm:t>
        <a:bodyPr/>
        <a:lstStyle/>
        <a:p>
          <a:r>
            <a:rPr lang="ru-RU" sz="3200" dirty="0"/>
            <a:t>Объём капитала</a:t>
          </a:r>
        </a:p>
      </dgm:t>
    </dgm:pt>
    <dgm:pt modelId="{171B229E-3609-4B86-9FF3-500C00D264EF}" type="parTrans" cxnId="{8BECF1AE-30CB-4810-9677-3E8F5BED6F1F}">
      <dgm:prSet/>
      <dgm:spPr/>
      <dgm:t>
        <a:bodyPr/>
        <a:lstStyle/>
        <a:p>
          <a:endParaRPr lang="ru-RU"/>
        </a:p>
      </dgm:t>
    </dgm:pt>
    <dgm:pt modelId="{C4ECA9E7-DFDF-4134-A9D5-15CCB6FBEAA1}" type="sibTrans" cxnId="{8BECF1AE-30CB-4810-9677-3E8F5BED6F1F}">
      <dgm:prSet/>
      <dgm:spPr/>
      <dgm:t>
        <a:bodyPr/>
        <a:lstStyle/>
        <a:p>
          <a:endParaRPr lang="ru-RU"/>
        </a:p>
      </dgm:t>
    </dgm:pt>
    <dgm:pt modelId="{D3640388-4CED-4BBB-9E0F-850AE5ABF34D}">
      <dgm:prSet custT="1"/>
      <dgm:spPr/>
      <dgm:t>
        <a:bodyPr/>
        <a:lstStyle/>
        <a:p>
          <a:r>
            <a:rPr lang="ru-RU" sz="3200" dirty="0"/>
            <a:t>Трудовые ресурсы</a:t>
          </a:r>
        </a:p>
      </dgm:t>
    </dgm:pt>
    <dgm:pt modelId="{3C5F6FA6-90A9-4242-BFBF-C36C8AF47E45}" type="parTrans" cxnId="{70563B6A-FE0C-46BA-A49F-8271A7B3CE7D}">
      <dgm:prSet/>
      <dgm:spPr/>
      <dgm:t>
        <a:bodyPr/>
        <a:lstStyle/>
        <a:p>
          <a:endParaRPr lang="ru-RU"/>
        </a:p>
      </dgm:t>
    </dgm:pt>
    <dgm:pt modelId="{1038E506-D917-4F54-92E5-8639F720158B}" type="sibTrans" cxnId="{70563B6A-FE0C-46BA-A49F-8271A7B3CE7D}">
      <dgm:prSet/>
      <dgm:spPr/>
      <dgm:t>
        <a:bodyPr/>
        <a:lstStyle/>
        <a:p>
          <a:endParaRPr lang="ru-RU"/>
        </a:p>
      </dgm:t>
    </dgm:pt>
    <dgm:pt modelId="{3E5E601A-461E-45DD-8F4A-5A6D347AFE67}" type="pres">
      <dgm:prSet presAssocID="{4BDC17B0-FACE-4697-BC49-8D5FD3413BF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B22E6D1-B2D8-4285-8FFA-43B59611F50F}" type="pres">
      <dgm:prSet presAssocID="{5EFFBD23-2264-4942-A960-0F509DB53291}" presName="parentLin" presStyleCnt="0"/>
      <dgm:spPr/>
    </dgm:pt>
    <dgm:pt modelId="{3E9E2CD4-2D42-4B3E-A129-A1F35E8D1D88}" type="pres">
      <dgm:prSet presAssocID="{5EFFBD23-2264-4942-A960-0F509DB53291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E0D592B2-96B5-456A-83AB-D84C1683A2BE}" type="pres">
      <dgm:prSet presAssocID="{5EFFBD23-2264-4942-A960-0F509DB53291}" presName="parentText" presStyleLbl="node1" presStyleIdx="0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4EC952-ED49-466F-A22B-5C3928C7B04D}" type="pres">
      <dgm:prSet presAssocID="{5EFFBD23-2264-4942-A960-0F509DB53291}" presName="negativeSpace" presStyleCnt="0"/>
      <dgm:spPr/>
    </dgm:pt>
    <dgm:pt modelId="{4697C085-D4B4-4479-9CD4-E1AB93BB7D68}" type="pres">
      <dgm:prSet presAssocID="{5EFFBD23-2264-4942-A960-0F509DB53291}" presName="childText" presStyleLbl="conFgAcc1" presStyleIdx="0" presStyleCnt="4">
        <dgm:presLayoutVars>
          <dgm:bulletEnabled val="1"/>
        </dgm:presLayoutVars>
      </dgm:prSet>
      <dgm:spPr/>
    </dgm:pt>
    <dgm:pt modelId="{1252D1FB-3ADF-440A-8A3C-801B276D5476}" type="pres">
      <dgm:prSet presAssocID="{FE22F24B-86EC-4744-AA81-4B7EC1F1B059}" presName="spaceBetweenRectangles" presStyleCnt="0"/>
      <dgm:spPr/>
    </dgm:pt>
    <dgm:pt modelId="{5B192A16-09BE-4F21-90BF-0874DEADE18D}" type="pres">
      <dgm:prSet presAssocID="{3B865554-4250-4D32-A035-39EAFA17B636}" presName="parentLin" presStyleCnt="0"/>
      <dgm:spPr/>
    </dgm:pt>
    <dgm:pt modelId="{CFEBD56D-722F-4483-B9F7-DFD27EA72233}" type="pres">
      <dgm:prSet presAssocID="{3B865554-4250-4D32-A035-39EAFA17B636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09E1F606-E063-4C3F-B725-79E78352D157}" type="pres">
      <dgm:prSet presAssocID="{3B865554-4250-4D32-A035-39EAFA17B636}" presName="parentText" presStyleLbl="node1" presStyleIdx="1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45DD8A-2262-40B8-8036-1CE778E20568}" type="pres">
      <dgm:prSet presAssocID="{3B865554-4250-4D32-A035-39EAFA17B636}" presName="negativeSpace" presStyleCnt="0"/>
      <dgm:spPr/>
    </dgm:pt>
    <dgm:pt modelId="{E35AA76C-DDB0-4B8F-8575-7A38818439E4}" type="pres">
      <dgm:prSet presAssocID="{3B865554-4250-4D32-A035-39EAFA17B636}" presName="childText" presStyleLbl="conFgAcc1" presStyleIdx="1" presStyleCnt="4">
        <dgm:presLayoutVars>
          <dgm:bulletEnabled val="1"/>
        </dgm:presLayoutVars>
      </dgm:prSet>
      <dgm:spPr/>
    </dgm:pt>
    <dgm:pt modelId="{85C33AD2-177C-4DA2-909F-B090B9421DAE}" type="pres">
      <dgm:prSet presAssocID="{2BDFA382-B023-4BC8-89C1-A39D1158CB46}" presName="spaceBetweenRectangles" presStyleCnt="0"/>
      <dgm:spPr/>
    </dgm:pt>
    <dgm:pt modelId="{ECB4132F-C21F-4F55-9794-6927789951F2}" type="pres">
      <dgm:prSet presAssocID="{D3640388-4CED-4BBB-9E0F-850AE5ABF34D}" presName="parentLin" presStyleCnt="0"/>
      <dgm:spPr/>
    </dgm:pt>
    <dgm:pt modelId="{82618355-80DB-49E6-814B-258A4160B9D6}" type="pres">
      <dgm:prSet presAssocID="{D3640388-4CED-4BBB-9E0F-850AE5ABF34D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2858DB39-1AEA-4AC6-8C0F-ABD42D69361C}" type="pres">
      <dgm:prSet presAssocID="{D3640388-4CED-4BBB-9E0F-850AE5ABF34D}" presName="parentText" presStyleLbl="node1" presStyleIdx="2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22DD0D-FC8F-4A2E-A084-48F8AE371B79}" type="pres">
      <dgm:prSet presAssocID="{D3640388-4CED-4BBB-9E0F-850AE5ABF34D}" presName="negativeSpace" presStyleCnt="0"/>
      <dgm:spPr/>
    </dgm:pt>
    <dgm:pt modelId="{34768916-A31D-4DCE-BE43-B123D684509E}" type="pres">
      <dgm:prSet presAssocID="{D3640388-4CED-4BBB-9E0F-850AE5ABF34D}" presName="childText" presStyleLbl="conFgAcc1" presStyleIdx="2" presStyleCnt="4">
        <dgm:presLayoutVars>
          <dgm:bulletEnabled val="1"/>
        </dgm:presLayoutVars>
      </dgm:prSet>
      <dgm:spPr/>
    </dgm:pt>
    <dgm:pt modelId="{A285F58B-64C9-40D7-9B2F-34FCD9DED4F6}" type="pres">
      <dgm:prSet presAssocID="{1038E506-D917-4F54-92E5-8639F720158B}" presName="spaceBetweenRectangles" presStyleCnt="0"/>
      <dgm:spPr/>
    </dgm:pt>
    <dgm:pt modelId="{0A275CE7-667E-4E3D-80B3-B38C3525F013}" type="pres">
      <dgm:prSet presAssocID="{AF9493BE-415D-4011-88CD-D5FB4F3D2C63}" presName="parentLin" presStyleCnt="0"/>
      <dgm:spPr/>
    </dgm:pt>
    <dgm:pt modelId="{D6FFDB19-D856-4092-8D51-FA59C126742C}" type="pres">
      <dgm:prSet presAssocID="{AF9493BE-415D-4011-88CD-D5FB4F3D2C63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C57DD7B6-5F31-4C7C-8CAC-108CBBA22F6B}" type="pres">
      <dgm:prSet presAssocID="{AF9493BE-415D-4011-88CD-D5FB4F3D2C63}" presName="parentText" presStyleLbl="node1" presStyleIdx="3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F57025-E554-4CB9-A04E-73EB8B9AF124}" type="pres">
      <dgm:prSet presAssocID="{AF9493BE-415D-4011-88CD-D5FB4F3D2C63}" presName="negativeSpace" presStyleCnt="0"/>
      <dgm:spPr/>
    </dgm:pt>
    <dgm:pt modelId="{3F59D53A-F13D-4FE3-B4EA-BC5F78EC6048}" type="pres">
      <dgm:prSet presAssocID="{AF9493BE-415D-4011-88CD-D5FB4F3D2C63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71DEC115-A9B8-4001-9D4A-E8B0C426A196}" type="presOf" srcId="{5EFFBD23-2264-4942-A960-0F509DB53291}" destId="{E0D592B2-96B5-456A-83AB-D84C1683A2BE}" srcOrd="1" destOrd="0" presId="urn:microsoft.com/office/officeart/2005/8/layout/list1"/>
    <dgm:cxn modelId="{0BDBBF20-C828-479E-956C-65F5D846E666}" type="presOf" srcId="{D3640388-4CED-4BBB-9E0F-850AE5ABF34D}" destId="{2858DB39-1AEA-4AC6-8C0F-ABD42D69361C}" srcOrd="1" destOrd="0" presId="urn:microsoft.com/office/officeart/2005/8/layout/list1"/>
    <dgm:cxn modelId="{5CD1888E-B422-44D4-B583-17E09EB79350}" type="presOf" srcId="{4BDC17B0-FACE-4697-BC49-8D5FD3413BF7}" destId="{3E5E601A-461E-45DD-8F4A-5A6D347AFE67}" srcOrd="0" destOrd="0" presId="urn:microsoft.com/office/officeart/2005/8/layout/list1"/>
    <dgm:cxn modelId="{7C5E464A-4B97-476E-A1A9-68239A5C3E43}" type="presOf" srcId="{AF9493BE-415D-4011-88CD-D5FB4F3D2C63}" destId="{C57DD7B6-5F31-4C7C-8CAC-108CBBA22F6B}" srcOrd="1" destOrd="0" presId="urn:microsoft.com/office/officeart/2005/8/layout/list1"/>
    <dgm:cxn modelId="{EC77471C-92F4-489B-8B20-05829B9D6751}" type="presOf" srcId="{D3640388-4CED-4BBB-9E0F-850AE5ABF34D}" destId="{82618355-80DB-49E6-814B-258A4160B9D6}" srcOrd="0" destOrd="0" presId="urn:microsoft.com/office/officeart/2005/8/layout/list1"/>
    <dgm:cxn modelId="{078055BA-C907-4B83-9164-AA437474314C}" type="presOf" srcId="{3B865554-4250-4D32-A035-39EAFA17B636}" destId="{09E1F606-E063-4C3F-B725-79E78352D157}" srcOrd="1" destOrd="0" presId="urn:microsoft.com/office/officeart/2005/8/layout/list1"/>
    <dgm:cxn modelId="{F4785E44-6B75-4CBA-B46D-FBE99F3DD953}" type="presOf" srcId="{5EFFBD23-2264-4942-A960-0F509DB53291}" destId="{3E9E2CD4-2D42-4B3E-A129-A1F35E8D1D88}" srcOrd="0" destOrd="0" presId="urn:microsoft.com/office/officeart/2005/8/layout/list1"/>
    <dgm:cxn modelId="{E0903CE2-D67E-4796-874F-94FA51D0524E}" srcId="{4BDC17B0-FACE-4697-BC49-8D5FD3413BF7}" destId="{3B865554-4250-4D32-A035-39EAFA17B636}" srcOrd="1" destOrd="0" parTransId="{C6C24206-85B5-4E1A-BCC3-462BB15D2793}" sibTransId="{2BDFA382-B023-4BC8-89C1-A39D1158CB46}"/>
    <dgm:cxn modelId="{5BCAF855-0D7E-4583-97BF-B63F386CC2B6}" type="presOf" srcId="{AF9493BE-415D-4011-88CD-D5FB4F3D2C63}" destId="{D6FFDB19-D856-4092-8D51-FA59C126742C}" srcOrd="0" destOrd="0" presId="urn:microsoft.com/office/officeart/2005/8/layout/list1"/>
    <dgm:cxn modelId="{70563B6A-FE0C-46BA-A49F-8271A7B3CE7D}" srcId="{4BDC17B0-FACE-4697-BC49-8D5FD3413BF7}" destId="{D3640388-4CED-4BBB-9E0F-850AE5ABF34D}" srcOrd="2" destOrd="0" parTransId="{3C5F6FA6-90A9-4242-BFBF-C36C8AF47E45}" sibTransId="{1038E506-D917-4F54-92E5-8639F720158B}"/>
    <dgm:cxn modelId="{4AC36927-071A-45F9-A819-C9BAE6C4FFCE}" srcId="{4BDC17B0-FACE-4697-BC49-8D5FD3413BF7}" destId="{5EFFBD23-2264-4942-A960-0F509DB53291}" srcOrd="0" destOrd="0" parTransId="{3E827906-2708-45F2-9706-25FA799739A6}" sibTransId="{FE22F24B-86EC-4744-AA81-4B7EC1F1B059}"/>
    <dgm:cxn modelId="{0C3950F9-2D51-40BF-8053-201D34BD29E0}" type="presOf" srcId="{3B865554-4250-4D32-A035-39EAFA17B636}" destId="{CFEBD56D-722F-4483-B9F7-DFD27EA72233}" srcOrd="0" destOrd="0" presId="urn:microsoft.com/office/officeart/2005/8/layout/list1"/>
    <dgm:cxn modelId="{8BECF1AE-30CB-4810-9677-3E8F5BED6F1F}" srcId="{4BDC17B0-FACE-4697-BC49-8D5FD3413BF7}" destId="{AF9493BE-415D-4011-88CD-D5FB4F3D2C63}" srcOrd="3" destOrd="0" parTransId="{171B229E-3609-4B86-9FF3-500C00D264EF}" sibTransId="{C4ECA9E7-DFDF-4134-A9D5-15CCB6FBEAA1}"/>
    <dgm:cxn modelId="{62BDBC75-7107-4B97-B4D0-C11A718D3505}" type="presParOf" srcId="{3E5E601A-461E-45DD-8F4A-5A6D347AFE67}" destId="{1B22E6D1-B2D8-4285-8FFA-43B59611F50F}" srcOrd="0" destOrd="0" presId="urn:microsoft.com/office/officeart/2005/8/layout/list1"/>
    <dgm:cxn modelId="{D4009E22-D101-4AB2-9E5C-C60D78997C27}" type="presParOf" srcId="{1B22E6D1-B2D8-4285-8FFA-43B59611F50F}" destId="{3E9E2CD4-2D42-4B3E-A129-A1F35E8D1D88}" srcOrd="0" destOrd="0" presId="urn:microsoft.com/office/officeart/2005/8/layout/list1"/>
    <dgm:cxn modelId="{8759CD03-7F9A-4702-A847-551ABADBA180}" type="presParOf" srcId="{1B22E6D1-B2D8-4285-8FFA-43B59611F50F}" destId="{E0D592B2-96B5-456A-83AB-D84C1683A2BE}" srcOrd="1" destOrd="0" presId="urn:microsoft.com/office/officeart/2005/8/layout/list1"/>
    <dgm:cxn modelId="{E029C8FB-7170-4A25-924C-B05BF5ABE44D}" type="presParOf" srcId="{3E5E601A-461E-45DD-8F4A-5A6D347AFE67}" destId="{894EC952-ED49-466F-A22B-5C3928C7B04D}" srcOrd="1" destOrd="0" presId="urn:microsoft.com/office/officeart/2005/8/layout/list1"/>
    <dgm:cxn modelId="{58FC7D16-6CBF-4EFF-895B-802A519B7DD8}" type="presParOf" srcId="{3E5E601A-461E-45DD-8F4A-5A6D347AFE67}" destId="{4697C085-D4B4-4479-9CD4-E1AB93BB7D68}" srcOrd="2" destOrd="0" presId="urn:microsoft.com/office/officeart/2005/8/layout/list1"/>
    <dgm:cxn modelId="{BF07F342-2E14-4689-B8D9-2EF667672F08}" type="presParOf" srcId="{3E5E601A-461E-45DD-8F4A-5A6D347AFE67}" destId="{1252D1FB-3ADF-440A-8A3C-801B276D5476}" srcOrd="3" destOrd="0" presId="urn:microsoft.com/office/officeart/2005/8/layout/list1"/>
    <dgm:cxn modelId="{D508AC0A-F0EB-4E67-8BB7-99E7F5F65E9D}" type="presParOf" srcId="{3E5E601A-461E-45DD-8F4A-5A6D347AFE67}" destId="{5B192A16-09BE-4F21-90BF-0874DEADE18D}" srcOrd="4" destOrd="0" presId="urn:microsoft.com/office/officeart/2005/8/layout/list1"/>
    <dgm:cxn modelId="{6967F1CF-0DD9-4EEB-B31A-372AE2C684A4}" type="presParOf" srcId="{5B192A16-09BE-4F21-90BF-0874DEADE18D}" destId="{CFEBD56D-722F-4483-B9F7-DFD27EA72233}" srcOrd="0" destOrd="0" presId="urn:microsoft.com/office/officeart/2005/8/layout/list1"/>
    <dgm:cxn modelId="{7F0F2BC1-9957-4544-B1C4-5624ACFD58E4}" type="presParOf" srcId="{5B192A16-09BE-4F21-90BF-0874DEADE18D}" destId="{09E1F606-E063-4C3F-B725-79E78352D157}" srcOrd="1" destOrd="0" presId="urn:microsoft.com/office/officeart/2005/8/layout/list1"/>
    <dgm:cxn modelId="{3B45EBC0-7307-468F-BA22-6ED1CF66ED73}" type="presParOf" srcId="{3E5E601A-461E-45DD-8F4A-5A6D347AFE67}" destId="{2045DD8A-2262-40B8-8036-1CE778E20568}" srcOrd="5" destOrd="0" presId="urn:microsoft.com/office/officeart/2005/8/layout/list1"/>
    <dgm:cxn modelId="{ACDFFECC-E861-4D7E-885F-6FCC4FA2AEDB}" type="presParOf" srcId="{3E5E601A-461E-45DD-8F4A-5A6D347AFE67}" destId="{E35AA76C-DDB0-4B8F-8575-7A38818439E4}" srcOrd="6" destOrd="0" presId="urn:microsoft.com/office/officeart/2005/8/layout/list1"/>
    <dgm:cxn modelId="{7710A02A-02F7-4264-A02E-CE0C2B3B36D5}" type="presParOf" srcId="{3E5E601A-461E-45DD-8F4A-5A6D347AFE67}" destId="{85C33AD2-177C-4DA2-909F-B090B9421DAE}" srcOrd="7" destOrd="0" presId="urn:microsoft.com/office/officeart/2005/8/layout/list1"/>
    <dgm:cxn modelId="{6B090E36-A66A-4C70-84CD-8DDD8BC3491A}" type="presParOf" srcId="{3E5E601A-461E-45DD-8F4A-5A6D347AFE67}" destId="{ECB4132F-C21F-4F55-9794-6927789951F2}" srcOrd="8" destOrd="0" presId="urn:microsoft.com/office/officeart/2005/8/layout/list1"/>
    <dgm:cxn modelId="{FDD633D2-2734-491E-995D-71B677F838EC}" type="presParOf" srcId="{ECB4132F-C21F-4F55-9794-6927789951F2}" destId="{82618355-80DB-49E6-814B-258A4160B9D6}" srcOrd="0" destOrd="0" presId="urn:microsoft.com/office/officeart/2005/8/layout/list1"/>
    <dgm:cxn modelId="{A1C9ED3F-B721-4736-B37E-0BD904D95402}" type="presParOf" srcId="{ECB4132F-C21F-4F55-9794-6927789951F2}" destId="{2858DB39-1AEA-4AC6-8C0F-ABD42D69361C}" srcOrd="1" destOrd="0" presId="urn:microsoft.com/office/officeart/2005/8/layout/list1"/>
    <dgm:cxn modelId="{D1F02CD1-1132-42BB-B996-D8EAF7416217}" type="presParOf" srcId="{3E5E601A-461E-45DD-8F4A-5A6D347AFE67}" destId="{3722DD0D-FC8F-4A2E-A084-48F8AE371B79}" srcOrd="9" destOrd="0" presId="urn:microsoft.com/office/officeart/2005/8/layout/list1"/>
    <dgm:cxn modelId="{BBA03213-46FA-4A66-A739-33A521FD09F6}" type="presParOf" srcId="{3E5E601A-461E-45DD-8F4A-5A6D347AFE67}" destId="{34768916-A31D-4DCE-BE43-B123D684509E}" srcOrd="10" destOrd="0" presId="urn:microsoft.com/office/officeart/2005/8/layout/list1"/>
    <dgm:cxn modelId="{971FC1D4-750E-4213-B939-711A9D054532}" type="presParOf" srcId="{3E5E601A-461E-45DD-8F4A-5A6D347AFE67}" destId="{A285F58B-64C9-40D7-9B2F-34FCD9DED4F6}" srcOrd="11" destOrd="0" presId="urn:microsoft.com/office/officeart/2005/8/layout/list1"/>
    <dgm:cxn modelId="{2B6FBD33-A649-4513-B5EF-D97562A078AE}" type="presParOf" srcId="{3E5E601A-461E-45DD-8F4A-5A6D347AFE67}" destId="{0A275CE7-667E-4E3D-80B3-B38C3525F013}" srcOrd="12" destOrd="0" presId="urn:microsoft.com/office/officeart/2005/8/layout/list1"/>
    <dgm:cxn modelId="{2B61CAD0-7690-441E-924E-60FB72B7C360}" type="presParOf" srcId="{0A275CE7-667E-4E3D-80B3-B38C3525F013}" destId="{D6FFDB19-D856-4092-8D51-FA59C126742C}" srcOrd="0" destOrd="0" presId="urn:microsoft.com/office/officeart/2005/8/layout/list1"/>
    <dgm:cxn modelId="{0916EBB5-9C03-4D4C-84BE-29EB82E3A307}" type="presParOf" srcId="{0A275CE7-667E-4E3D-80B3-B38C3525F013}" destId="{C57DD7B6-5F31-4C7C-8CAC-108CBBA22F6B}" srcOrd="1" destOrd="0" presId="urn:microsoft.com/office/officeart/2005/8/layout/list1"/>
    <dgm:cxn modelId="{7AC854EC-A9E9-4F5B-9842-9B89656F5FE5}" type="presParOf" srcId="{3E5E601A-461E-45DD-8F4A-5A6D347AFE67}" destId="{FBF57025-E554-4CB9-A04E-73EB8B9AF124}" srcOrd="13" destOrd="0" presId="urn:microsoft.com/office/officeart/2005/8/layout/list1"/>
    <dgm:cxn modelId="{74670AB3-FEF0-46C8-A359-287C8C058355}" type="presParOf" srcId="{3E5E601A-461E-45DD-8F4A-5A6D347AFE67}" destId="{3F59D53A-F13D-4FE3-B4EA-BC5F78EC6048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4BDC17B0-FACE-4697-BC49-8D5FD3413BF7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EFFBD23-2264-4942-A960-0F509DB53291}">
      <dgm:prSet phldrT="[Текст]" custT="1"/>
      <dgm:spPr/>
      <dgm:t>
        <a:bodyPr/>
        <a:lstStyle/>
        <a:p>
          <a:r>
            <a:rPr lang="ru-RU" sz="3200" dirty="0"/>
            <a:t>Эффективность</a:t>
          </a:r>
        </a:p>
      </dgm:t>
    </dgm:pt>
    <dgm:pt modelId="{3E827906-2708-45F2-9706-25FA799739A6}" type="parTrans" cxnId="{4AC36927-071A-45F9-A819-C9BAE6C4FFCE}">
      <dgm:prSet/>
      <dgm:spPr/>
      <dgm:t>
        <a:bodyPr/>
        <a:lstStyle/>
        <a:p>
          <a:endParaRPr lang="ru-RU"/>
        </a:p>
      </dgm:t>
    </dgm:pt>
    <dgm:pt modelId="{FE22F24B-86EC-4744-AA81-4B7EC1F1B059}" type="sibTrans" cxnId="{4AC36927-071A-45F9-A819-C9BAE6C4FFCE}">
      <dgm:prSet/>
      <dgm:spPr/>
      <dgm:t>
        <a:bodyPr/>
        <a:lstStyle/>
        <a:p>
          <a:endParaRPr lang="ru-RU"/>
        </a:p>
      </dgm:t>
    </dgm:pt>
    <dgm:pt modelId="{3B865554-4250-4D32-A035-39EAFA17B636}">
      <dgm:prSet phldrT="[Текст]" custT="1"/>
      <dgm:spPr/>
      <dgm:t>
        <a:bodyPr/>
        <a:lstStyle/>
        <a:p>
          <a:r>
            <a:rPr lang="ru-RU" sz="3200" dirty="0"/>
            <a:t>Фактор спроса</a:t>
          </a:r>
        </a:p>
      </dgm:t>
    </dgm:pt>
    <dgm:pt modelId="{C6C24206-85B5-4E1A-BCC3-462BB15D2793}" type="parTrans" cxnId="{E0903CE2-D67E-4796-874F-94FA51D0524E}">
      <dgm:prSet/>
      <dgm:spPr/>
      <dgm:t>
        <a:bodyPr/>
        <a:lstStyle/>
        <a:p>
          <a:endParaRPr lang="ru-RU"/>
        </a:p>
      </dgm:t>
    </dgm:pt>
    <dgm:pt modelId="{2BDFA382-B023-4BC8-89C1-A39D1158CB46}" type="sibTrans" cxnId="{E0903CE2-D67E-4796-874F-94FA51D0524E}">
      <dgm:prSet/>
      <dgm:spPr/>
      <dgm:t>
        <a:bodyPr/>
        <a:lstStyle/>
        <a:p>
          <a:endParaRPr lang="ru-RU"/>
        </a:p>
      </dgm:t>
    </dgm:pt>
    <dgm:pt modelId="{AF9493BE-415D-4011-88CD-D5FB4F3D2C63}">
      <dgm:prSet phldrT="[Текст]" custT="1"/>
      <dgm:spPr/>
      <dgm:t>
        <a:bodyPr/>
        <a:lstStyle/>
        <a:p>
          <a:r>
            <a:rPr lang="ru-RU" sz="3200" b="0" dirty="0"/>
            <a:t>Внешние факторы</a:t>
          </a:r>
        </a:p>
      </dgm:t>
    </dgm:pt>
    <dgm:pt modelId="{171B229E-3609-4B86-9FF3-500C00D264EF}" type="parTrans" cxnId="{8BECF1AE-30CB-4810-9677-3E8F5BED6F1F}">
      <dgm:prSet/>
      <dgm:spPr/>
      <dgm:t>
        <a:bodyPr/>
        <a:lstStyle/>
        <a:p>
          <a:endParaRPr lang="ru-RU"/>
        </a:p>
      </dgm:t>
    </dgm:pt>
    <dgm:pt modelId="{C4ECA9E7-DFDF-4134-A9D5-15CCB6FBEAA1}" type="sibTrans" cxnId="{8BECF1AE-30CB-4810-9677-3E8F5BED6F1F}">
      <dgm:prSet/>
      <dgm:spPr/>
      <dgm:t>
        <a:bodyPr/>
        <a:lstStyle/>
        <a:p>
          <a:endParaRPr lang="ru-RU"/>
        </a:p>
      </dgm:t>
    </dgm:pt>
    <dgm:pt modelId="{D3640388-4CED-4BBB-9E0F-850AE5ABF34D}">
      <dgm:prSet custT="1"/>
      <dgm:spPr/>
      <dgm:t>
        <a:bodyPr/>
        <a:lstStyle/>
        <a:p>
          <a:r>
            <a:rPr lang="ru-RU" sz="3200" dirty="0"/>
            <a:t>Демография</a:t>
          </a:r>
        </a:p>
      </dgm:t>
    </dgm:pt>
    <dgm:pt modelId="{3C5F6FA6-90A9-4242-BFBF-C36C8AF47E45}" type="parTrans" cxnId="{70563B6A-FE0C-46BA-A49F-8271A7B3CE7D}">
      <dgm:prSet/>
      <dgm:spPr/>
      <dgm:t>
        <a:bodyPr/>
        <a:lstStyle/>
        <a:p>
          <a:endParaRPr lang="ru-RU"/>
        </a:p>
      </dgm:t>
    </dgm:pt>
    <dgm:pt modelId="{1038E506-D917-4F54-92E5-8639F720158B}" type="sibTrans" cxnId="{70563B6A-FE0C-46BA-A49F-8271A7B3CE7D}">
      <dgm:prSet/>
      <dgm:spPr/>
      <dgm:t>
        <a:bodyPr/>
        <a:lstStyle/>
        <a:p>
          <a:endParaRPr lang="ru-RU"/>
        </a:p>
      </dgm:t>
    </dgm:pt>
    <dgm:pt modelId="{3E5E601A-461E-45DD-8F4A-5A6D347AFE67}" type="pres">
      <dgm:prSet presAssocID="{4BDC17B0-FACE-4697-BC49-8D5FD3413BF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B22E6D1-B2D8-4285-8FFA-43B59611F50F}" type="pres">
      <dgm:prSet presAssocID="{5EFFBD23-2264-4942-A960-0F509DB53291}" presName="parentLin" presStyleCnt="0"/>
      <dgm:spPr/>
    </dgm:pt>
    <dgm:pt modelId="{3E9E2CD4-2D42-4B3E-A129-A1F35E8D1D88}" type="pres">
      <dgm:prSet presAssocID="{5EFFBD23-2264-4942-A960-0F509DB53291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E0D592B2-96B5-456A-83AB-D84C1683A2BE}" type="pres">
      <dgm:prSet presAssocID="{5EFFBD23-2264-4942-A960-0F509DB53291}" presName="parentText" presStyleLbl="node1" presStyleIdx="0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4EC952-ED49-466F-A22B-5C3928C7B04D}" type="pres">
      <dgm:prSet presAssocID="{5EFFBD23-2264-4942-A960-0F509DB53291}" presName="negativeSpace" presStyleCnt="0"/>
      <dgm:spPr/>
    </dgm:pt>
    <dgm:pt modelId="{4697C085-D4B4-4479-9CD4-E1AB93BB7D68}" type="pres">
      <dgm:prSet presAssocID="{5EFFBD23-2264-4942-A960-0F509DB53291}" presName="childText" presStyleLbl="conFgAcc1" presStyleIdx="0" presStyleCnt="4">
        <dgm:presLayoutVars>
          <dgm:bulletEnabled val="1"/>
        </dgm:presLayoutVars>
      </dgm:prSet>
      <dgm:spPr/>
    </dgm:pt>
    <dgm:pt modelId="{1252D1FB-3ADF-440A-8A3C-801B276D5476}" type="pres">
      <dgm:prSet presAssocID="{FE22F24B-86EC-4744-AA81-4B7EC1F1B059}" presName="spaceBetweenRectangles" presStyleCnt="0"/>
      <dgm:spPr/>
    </dgm:pt>
    <dgm:pt modelId="{5B192A16-09BE-4F21-90BF-0874DEADE18D}" type="pres">
      <dgm:prSet presAssocID="{3B865554-4250-4D32-A035-39EAFA17B636}" presName="parentLin" presStyleCnt="0"/>
      <dgm:spPr/>
    </dgm:pt>
    <dgm:pt modelId="{CFEBD56D-722F-4483-B9F7-DFD27EA72233}" type="pres">
      <dgm:prSet presAssocID="{3B865554-4250-4D32-A035-39EAFA17B636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09E1F606-E063-4C3F-B725-79E78352D157}" type="pres">
      <dgm:prSet presAssocID="{3B865554-4250-4D32-A035-39EAFA17B636}" presName="parentText" presStyleLbl="node1" presStyleIdx="1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45DD8A-2262-40B8-8036-1CE778E20568}" type="pres">
      <dgm:prSet presAssocID="{3B865554-4250-4D32-A035-39EAFA17B636}" presName="negativeSpace" presStyleCnt="0"/>
      <dgm:spPr/>
    </dgm:pt>
    <dgm:pt modelId="{E35AA76C-DDB0-4B8F-8575-7A38818439E4}" type="pres">
      <dgm:prSet presAssocID="{3B865554-4250-4D32-A035-39EAFA17B636}" presName="childText" presStyleLbl="conFgAcc1" presStyleIdx="1" presStyleCnt="4">
        <dgm:presLayoutVars>
          <dgm:bulletEnabled val="1"/>
        </dgm:presLayoutVars>
      </dgm:prSet>
      <dgm:spPr/>
    </dgm:pt>
    <dgm:pt modelId="{85C33AD2-177C-4DA2-909F-B090B9421DAE}" type="pres">
      <dgm:prSet presAssocID="{2BDFA382-B023-4BC8-89C1-A39D1158CB46}" presName="spaceBetweenRectangles" presStyleCnt="0"/>
      <dgm:spPr/>
    </dgm:pt>
    <dgm:pt modelId="{ECB4132F-C21F-4F55-9794-6927789951F2}" type="pres">
      <dgm:prSet presAssocID="{D3640388-4CED-4BBB-9E0F-850AE5ABF34D}" presName="parentLin" presStyleCnt="0"/>
      <dgm:spPr/>
    </dgm:pt>
    <dgm:pt modelId="{82618355-80DB-49E6-814B-258A4160B9D6}" type="pres">
      <dgm:prSet presAssocID="{D3640388-4CED-4BBB-9E0F-850AE5ABF34D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2858DB39-1AEA-4AC6-8C0F-ABD42D69361C}" type="pres">
      <dgm:prSet presAssocID="{D3640388-4CED-4BBB-9E0F-850AE5ABF34D}" presName="parentText" presStyleLbl="node1" presStyleIdx="2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22DD0D-FC8F-4A2E-A084-48F8AE371B79}" type="pres">
      <dgm:prSet presAssocID="{D3640388-4CED-4BBB-9E0F-850AE5ABF34D}" presName="negativeSpace" presStyleCnt="0"/>
      <dgm:spPr/>
    </dgm:pt>
    <dgm:pt modelId="{34768916-A31D-4DCE-BE43-B123D684509E}" type="pres">
      <dgm:prSet presAssocID="{D3640388-4CED-4BBB-9E0F-850AE5ABF34D}" presName="childText" presStyleLbl="conFgAcc1" presStyleIdx="2" presStyleCnt="4">
        <dgm:presLayoutVars>
          <dgm:bulletEnabled val="1"/>
        </dgm:presLayoutVars>
      </dgm:prSet>
      <dgm:spPr/>
    </dgm:pt>
    <dgm:pt modelId="{A285F58B-64C9-40D7-9B2F-34FCD9DED4F6}" type="pres">
      <dgm:prSet presAssocID="{1038E506-D917-4F54-92E5-8639F720158B}" presName="spaceBetweenRectangles" presStyleCnt="0"/>
      <dgm:spPr/>
    </dgm:pt>
    <dgm:pt modelId="{0A275CE7-667E-4E3D-80B3-B38C3525F013}" type="pres">
      <dgm:prSet presAssocID="{AF9493BE-415D-4011-88CD-D5FB4F3D2C63}" presName="parentLin" presStyleCnt="0"/>
      <dgm:spPr/>
    </dgm:pt>
    <dgm:pt modelId="{D6FFDB19-D856-4092-8D51-FA59C126742C}" type="pres">
      <dgm:prSet presAssocID="{AF9493BE-415D-4011-88CD-D5FB4F3D2C63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C57DD7B6-5F31-4C7C-8CAC-108CBBA22F6B}" type="pres">
      <dgm:prSet presAssocID="{AF9493BE-415D-4011-88CD-D5FB4F3D2C63}" presName="parentText" presStyleLbl="node1" presStyleIdx="3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F57025-E554-4CB9-A04E-73EB8B9AF124}" type="pres">
      <dgm:prSet presAssocID="{AF9493BE-415D-4011-88CD-D5FB4F3D2C63}" presName="negativeSpace" presStyleCnt="0"/>
      <dgm:spPr/>
    </dgm:pt>
    <dgm:pt modelId="{3F59D53A-F13D-4FE3-B4EA-BC5F78EC6048}" type="pres">
      <dgm:prSet presAssocID="{AF9493BE-415D-4011-88CD-D5FB4F3D2C63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E0903CE2-D67E-4796-874F-94FA51D0524E}" srcId="{4BDC17B0-FACE-4697-BC49-8D5FD3413BF7}" destId="{3B865554-4250-4D32-A035-39EAFA17B636}" srcOrd="1" destOrd="0" parTransId="{C6C24206-85B5-4E1A-BCC3-462BB15D2793}" sibTransId="{2BDFA382-B023-4BC8-89C1-A39D1158CB46}"/>
    <dgm:cxn modelId="{7F23019C-72FC-48D4-A778-CC30DF8C53E4}" type="presOf" srcId="{5EFFBD23-2264-4942-A960-0F509DB53291}" destId="{3E9E2CD4-2D42-4B3E-A129-A1F35E8D1D88}" srcOrd="0" destOrd="0" presId="urn:microsoft.com/office/officeart/2005/8/layout/list1"/>
    <dgm:cxn modelId="{2F385273-E709-49CC-9C6E-64BC5EA8FE74}" type="presOf" srcId="{D3640388-4CED-4BBB-9E0F-850AE5ABF34D}" destId="{2858DB39-1AEA-4AC6-8C0F-ABD42D69361C}" srcOrd="1" destOrd="0" presId="urn:microsoft.com/office/officeart/2005/8/layout/list1"/>
    <dgm:cxn modelId="{080AEB23-D020-4A4B-A1A9-09DD6F1044D2}" type="presOf" srcId="{5EFFBD23-2264-4942-A960-0F509DB53291}" destId="{E0D592B2-96B5-456A-83AB-D84C1683A2BE}" srcOrd="1" destOrd="0" presId="urn:microsoft.com/office/officeart/2005/8/layout/list1"/>
    <dgm:cxn modelId="{4AC36927-071A-45F9-A819-C9BAE6C4FFCE}" srcId="{4BDC17B0-FACE-4697-BC49-8D5FD3413BF7}" destId="{5EFFBD23-2264-4942-A960-0F509DB53291}" srcOrd="0" destOrd="0" parTransId="{3E827906-2708-45F2-9706-25FA799739A6}" sibTransId="{FE22F24B-86EC-4744-AA81-4B7EC1F1B059}"/>
    <dgm:cxn modelId="{19C4DD06-0529-4AB5-993E-354649A2E933}" type="presOf" srcId="{AF9493BE-415D-4011-88CD-D5FB4F3D2C63}" destId="{D6FFDB19-D856-4092-8D51-FA59C126742C}" srcOrd="0" destOrd="0" presId="urn:microsoft.com/office/officeart/2005/8/layout/list1"/>
    <dgm:cxn modelId="{93A25C02-2638-4579-86F6-C0463462B070}" type="presOf" srcId="{3B865554-4250-4D32-A035-39EAFA17B636}" destId="{09E1F606-E063-4C3F-B725-79E78352D157}" srcOrd="1" destOrd="0" presId="urn:microsoft.com/office/officeart/2005/8/layout/list1"/>
    <dgm:cxn modelId="{C8C9A03E-860B-4315-A648-03DAB5A74696}" type="presOf" srcId="{AF9493BE-415D-4011-88CD-D5FB4F3D2C63}" destId="{C57DD7B6-5F31-4C7C-8CAC-108CBBA22F6B}" srcOrd="1" destOrd="0" presId="urn:microsoft.com/office/officeart/2005/8/layout/list1"/>
    <dgm:cxn modelId="{1075E183-F515-430C-9604-618D5AE5DC34}" type="presOf" srcId="{3B865554-4250-4D32-A035-39EAFA17B636}" destId="{CFEBD56D-722F-4483-B9F7-DFD27EA72233}" srcOrd="0" destOrd="0" presId="urn:microsoft.com/office/officeart/2005/8/layout/list1"/>
    <dgm:cxn modelId="{01112CDE-DE3D-4E1A-B72F-E7679EFAFAB1}" type="presOf" srcId="{D3640388-4CED-4BBB-9E0F-850AE5ABF34D}" destId="{82618355-80DB-49E6-814B-258A4160B9D6}" srcOrd="0" destOrd="0" presId="urn:microsoft.com/office/officeart/2005/8/layout/list1"/>
    <dgm:cxn modelId="{70563B6A-FE0C-46BA-A49F-8271A7B3CE7D}" srcId="{4BDC17B0-FACE-4697-BC49-8D5FD3413BF7}" destId="{D3640388-4CED-4BBB-9E0F-850AE5ABF34D}" srcOrd="2" destOrd="0" parTransId="{3C5F6FA6-90A9-4242-BFBF-C36C8AF47E45}" sibTransId="{1038E506-D917-4F54-92E5-8639F720158B}"/>
    <dgm:cxn modelId="{8BECF1AE-30CB-4810-9677-3E8F5BED6F1F}" srcId="{4BDC17B0-FACE-4697-BC49-8D5FD3413BF7}" destId="{AF9493BE-415D-4011-88CD-D5FB4F3D2C63}" srcOrd="3" destOrd="0" parTransId="{171B229E-3609-4B86-9FF3-500C00D264EF}" sibTransId="{C4ECA9E7-DFDF-4134-A9D5-15CCB6FBEAA1}"/>
    <dgm:cxn modelId="{0D0282B6-9158-460E-9BA1-1A8518F5B50C}" type="presOf" srcId="{4BDC17B0-FACE-4697-BC49-8D5FD3413BF7}" destId="{3E5E601A-461E-45DD-8F4A-5A6D347AFE67}" srcOrd="0" destOrd="0" presId="urn:microsoft.com/office/officeart/2005/8/layout/list1"/>
    <dgm:cxn modelId="{1290A75C-B871-4D6A-9ADA-DD6EBB027309}" type="presParOf" srcId="{3E5E601A-461E-45DD-8F4A-5A6D347AFE67}" destId="{1B22E6D1-B2D8-4285-8FFA-43B59611F50F}" srcOrd="0" destOrd="0" presId="urn:microsoft.com/office/officeart/2005/8/layout/list1"/>
    <dgm:cxn modelId="{7036B617-25AB-4A1E-A763-66BA5C8841FD}" type="presParOf" srcId="{1B22E6D1-B2D8-4285-8FFA-43B59611F50F}" destId="{3E9E2CD4-2D42-4B3E-A129-A1F35E8D1D88}" srcOrd="0" destOrd="0" presId="urn:microsoft.com/office/officeart/2005/8/layout/list1"/>
    <dgm:cxn modelId="{E9E75969-019E-434F-8D36-CACD88E4698D}" type="presParOf" srcId="{1B22E6D1-B2D8-4285-8FFA-43B59611F50F}" destId="{E0D592B2-96B5-456A-83AB-D84C1683A2BE}" srcOrd="1" destOrd="0" presId="urn:microsoft.com/office/officeart/2005/8/layout/list1"/>
    <dgm:cxn modelId="{FC315C76-4930-4094-B7E0-66EACD0CE87C}" type="presParOf" srcId="{3E5E601A-461E-45DD-8F4A-5A6D347AFE67}" destId="{894EC952-ED49-466F-A22B-5C3928C7B04D}" srcOrd="1" destOrd="0" presId="urn:microsoft.com/office/officeart/2005/8/layout/list1"/>
    <dgm:cxn modelId="{D03B7E00-B506-4AF6-A869-34C9089D05CF}" type="presParOf" srcId="{3E5E601A-461E-45DD-8F4A-5A6D347AFE67}" destId="{4697C085-D4B4-4479-9CD4-E1AB93BB7D68}" srcOrd="2" destOrd="0" presId="urn:microsoft.com/office/officeart/2005/8/layout/list1"/>
    <dgm:cxn modelId="{E03FE436-FCFA-4837-BBFE-B8C6256A6F54}" type="presParOf" srcId="{3E5E601A-461E-45DD-8F4A-5A6D347AFE67}" destId="{1252D1FB-3ADF-440A-8A3C-801B276D5476}" srcOrd="3" destOrd="0" presId="urn:microsoft.com/office/officeart/2005/8/layout/list1"/>
    <dgm:cxn modelId="{E807CA89-85B8-428C-9EFD-C69B13B5FC97}" type="presParOf" srcId="{3E5E601A-461E-45DD-8F4A-5A6D347AFE67}" destId="{5B192A16-09BE-4F21-90BF-0874DEADE18D}" srcOrd="4" destOrd="0" presId="urn:microsoft.com/office/officeart/2005/8/layout/list1"/>
    <dgm:cxn modelId="{97239FA6-812E-46E6-B7E4-85DBCC03B1B8}" type="presParOf" srcId="{5B192A16-09BE-4F21-90BF-0874DEADE18D}" destId="{CFEBD56D-722F-4483-B9F7-DFD27EA72233}" srcOrd="0" destOrd="0" presId="urn:microsoft.com/office/officeart/2005/8/layout/list1"/>
    <dgm:cxn modelId="{400CD4A2-9941-4566-9F95-CCF6985CB69F}" type="presParOf" srcId="{5B192A16-09BE-4F21-90BF-0874DEADE18D}" destId="{09E1F606-E063-4C3F-B725-79E78352D157}" srcOrd="1" destOrd="0" presId="urn:microsoft.com/office/officeart/2005/8/layout/list1"/>
    <dgm:cxn modelId="{0274B2ED-27CB-4F6A-9987-5DE9FBFA68D7}" type="presParOf" srcId="{3E5E601A-461E-45DD-8F4A-5A6D347AFE67}" destId="{2045DD8A-2262-40B8-8036-1CE778E20568}" srcOrd="5" destOrd="0" presId="urn:microsoft.com/office/officeart/2005/8/layout/list1"/>
    <dgm:cxn modelId="{6F34DC08-F56D-4CDA-BB30-A1A5F456A00D}" type="presParOf" srcId="{3E5E601A-461E-45DD-8F4A-5A6D347AFE67}" destId="{E35AA76C-DDB0-4B8F-8575-7A38818439E4}" srcOrd="6" destOrd="0" presId="urn:microsoft.com/office/officeart/2005/8/layout/list1"/>
    <dgm:cxn modelId="{D4C033F4-07C6-49FD-B1A3-2AB1974E6638}" type="presParOf" srcId="{3E5E601A-461E-45DD-8F4A-5A6D347AFE67}" destId="{85C33AD2-177C-4DA2-909F-B090B9421DAE}" srcOrd="7" destOrd="0" presId="urn:microsoft.com/office/officeart/2005/8/layout/list1"/>
    <dgm:cxn modelId="{40E97365-090D-436C-9505-A755FFAD5F2A}" type="presParOf" srcId="{3E5E601A-461E-45DD-8F4A-5A6D347AFE67}" destId="{ECB4132F-C21F-4F55-9794-6927789951F2}" srcOrd="8" destOrd="0" presId="urn:microsoft.com/office/officeart/2005/8/layout/list1"/>
    <dgm:cxn modelId="{0D30E5A1-D684-41C0-A603-605B2D7CA7AD}" type="presParOf" srcId="{ECB4132F-C21F-4F55-9794-6927789951F2}" destId="{82618355-80DB-49E6-814B-258A4160B9D6}" srcOrd="0" destOrd="0" presId="urn:microsoft.com/office/officeart/2005/8/layout/list1"/>
    <dgm:cxn modelId="{746A19D3-C18D-4350-A838-38D6704C4055}" type="presParOf" srcId="{ECB4132F-C21F-4F55-9794-6927789951F2}" destId="{2858DB39-1AEA-4AC6-8C0F-ABD42D69361C}" srcOrd="1" destOrd="0" presId="urn:microsoft.com/office/officeart/2005/8/layout/list1"/>
    <dgm:cxn modelId="{38BB25BA-CCEF-4B5B-9DF6-C768F30BF316}" type="presParOf" srcId="{3E5E601A-461E-45DD-8F4A-5A6D347AFE67}" destId="{3722DD0D-FC8F-4A2E-A084-48F8AE371B79}" srcOrd="9" destOrd="0" presId="urn:microsoft.com/office/officeart/2005/8/layout/list1"/>
    <dgm:cxn modelId="{B2321E44-53D1-44B7-90AB-824D6843B095}" type="presParOf" srcId="{3E5E601A-461E-45DD-8F4A-5A6D347AFE67}" destId="{34768916-A31D-4DCE-BE43-B123D684509E}" srcOrd="10" destOrd="0" presId="urn:microsoft.com/office/officeart/2005/8/layout/list1"/>
    <dgm:cxn modelId="{E2C49800-2F82-4824-897F-D919F2E490EF}" type="presParOf" srcId="{3E5E601A-461E-45DD-8F4A-5A6D347AFE67}" destId="{A285F58B-64C9-40D7-9B2F-34FCD9DED4F6}" srcOrd="11" destOrd="0" presId="urn:microsoft.com/office/officeart/2005/8/layout/list1"/>
    <dgm:cxn modelId="{934E966B-B32C-4000-B1F2-11DAB9FAF373}" type="presParOf" srcId="{3E5E601A-461E-45DD-8F4A-5A6D347AFE67}" destId="{0A275CE7-667E-4E3D-80B3-B38C3525F013}" srcOrd="12" destOrd="0" presId="urn:microsoft.com/office/officeart/2005/8/layout/list1"/>
    <dgm:cxn modelId="{6B2620AD-6460-4470-80E8-16E9A4781369}" type="presParOf" srcId="{0A275CE7-667E-4E3D-80B3-B38C3525F013}" destId="{D6FFDB19-D856-4092-8D51-FA59C126742C}" srcOrd="0" destOrd="0" presId="urn:microsoft.com/office/officeart/2005/8/layout/list1"/>
    <dgm:cxn modelId="{902444D9-15E2-423B-A6DA-3916AAEABCD6}" type="presParOf" srcId="{0A275CE7-667E-4E3D-80B3-B38C3525F013}" destId="{C57DD7B6-5F31-4C7C-8CAC-108CBBA22F6B}" srcOrd="1" destOrd="0" presId="urn:microsoft.com/office/officeart/2005/8/layout/list1"/>
    <dgm:cxn modelId="{2114EAE2-0A8D-4BB2-91DB-1B55AE8EEC99}" type="presParOf" srcId="{3E5E601A-461E-45DD-8F4A-5A6D347AFE67}" destId="{FBF57025-E554-4CB9-A04E-73EB8B9AF124}" srcOrd="13" destOrd="0" presId="urn:microsoft.com/office/officeart/2005/8/layout/list1"/>
    <dgm:cxn modelId="{58BE7ADB-FF02-4A19-980A-B3B9BC7E4871}" type="presParOf" srcId="{3E5E601A-461E-45DD-8F4A-5A6D347AFE67}" destId="{3F59D53A-F13D-4FE3-B4EA-BC5F78EC6048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9D2B9BF3-A367-4B02-BD95-A58E9A0B1F09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C69964E-9960-4DA5-B45A-E42CAA358E79}">
      <dgm:prSet phldrT="[Текст]" custT="1"/>
      <dgm:spPr/>
      <dgm:t>
        <a:bodyPr/>
        <a:lstStyle/>
        <a:p>
          <a:r>
            <a:rPr lang="ru-RU" sz="2800" dirty="0"/>
            <a:t>Участие в международном разделении труда</a:t>
          </a:r>
          <a:endParaRPr lang="ru-RU" sz="2800" b="0" dirty="0"/>
        </a:p>
      </dgm:t>
    </dgm:pt>
    <dgm:pt modelId="{6BA8B92F-9058-4D97-87C0-3A4CB80E99DE}" type="parTrans" cxnId="{7B2993BD-1469-43BA-AC9B-5065796A33AA}">
      <dgm:prSet/>
      <dgm:spPr/>
      <dgm:t>
        <a:bodyPr/>
        <a:lstStyle/>
        <a:p>
          <a:endParaRPr lang="ru-RU"/>
        </a:p>
      </dgm:t>
    </dgm:pt>
    <dgm:pt modelId="{5B44E5A1-675D-4178-83B6-53CE0B318E8B}" type="sibTrans" cxnId="{7B2993BD-1469-43BA-AC9B-5065796A33AA}">
      <dgm:prSet/>
      <dgm:spPr/>
      <dgm:t>
        <a:bodyPr/>
        <a:lstStyle/>
        <a:p>
          <a:endParaRPr lang="ru-RU"/>
        </a:p>
      </dgm:t>
    </dgm:pt>
    <dgm:pt modelId="{4BEED2FA-B0D2-4AC6-844D-7570DB22ADF6}">
      <dgm:prSet phldrT="[Текст]" custT="1"/>
      <dgm:spPr/>
      <dgm:t>
        <a:bodyPr/>
        <a:lstStyle/>
        <a:p>
          <a:r>
            <a:rPr lang="ru-RU" sz="2800" dirty="0"/>
            <a:t>Экспорт товаров и услуг</a:t>
          </a:r>
        </a:p>
      </dgm:t>
    </dgm:pt>
    <dgm:pt modelId="{0671A6B9-8016-4DFD-8DA8-363A5256D97C}" type="parTrans" cxnId="{F9B74480-DA1F-4363-A684-C205941C9AB5}">
      <dgm:prSet/>
      <dgm:spPr/>
      <dgm:t>
        <a:bodyPr/>
        <a:lstStyle/>
        <a:p>
          <a:endParaRPr lang="ru-RU"/>
        </a:p>
      </dgm:t>
    </dgm:pt>
    <dgm:pt modelId="{4F2E9715-6F4B-46BE-B15B-4A7701E148F7}" type="sibTrans" cxnId="{F9B74480-DA1F-4363-A684-C205941C9AB5}">
      <dgm:prSet/>
      <dgm:spPr/>
      <dgm:t>
        <a:bodyPr/>
        <a:lstStyle/>
        <a:p>
          <a:endParaRPr lang="ru-RU"/>
        </a:p>
      </dgm:t>
    </dgm:pt>
    <dgm:pt modelId="{47EE2D05-EE71-4B73-89D2-025271233D0C}">
      <dgm:prSet phldrT="[Текст]" custT="1"/>
      <dgm:spPr/>
      <dgm:t>
        <a:bodyPr/>
        <a:lstStyle/>
        <a:p>
          <a:r>
            <a:rPr lang="ru-RU" sz="2800" dirty="0"/>
            <a:t>Стимулирование развития внутреннего производства</a:t>
          </a:r>
        </a:p>
      </dgm:t>
    </dgm:pt>
    <dgm:pt modelId="{E995B69E-34DB-491B-A7F7-557583CDABA2}" type="parTrans" cxnId="{AC626747-3AEB-4CAC-BE2B-1F19587AA99D}">
      <dgm:prSet/>
      <dgm:spPr/>
      <dgm:t>
        <a:bodyPr/>
        <a:lstStyle/>
        <a:p>
          <a:endParaRPr lang="ru-RU"/>
        </a:p>
      </dgm:t>
    </dgm:pt>
    <dgm:pt modelId="{A6B7EF5B-FA5D-450A-B9E7-A7C14174A2E9}" type="sibTrans" cxnId="{AC626747-3AEB-4CAC-BE2B-1F19587AA99D}">
      <dgm:prSet/>
      <dgm:spPr/>
      <dgm:t>
        <a:bodyPr/>
        <a:lstStyle/>
        <a:p>
          <a:endParaRPr lang="ru-RU"/>
        </a:p>
      </dgm:t>
    </dgm:pt>
    <dgm:pt modelId="{AACDA899-612C-4AED-B583-C86B8B0A45E3}">
      <dgm:prSet custT="1"/>
      <dgm:spPr/>
      <dgm:t>
        <a:bodyPr/>
        <a:lstStyle/>
        <a:p>
          <a:r>
            <a:rPr lang="ru-RU" sz="2800" dirty="0"/>
            <a:t>Привлечение иностранных инвестиций</a:t>
          </a:r>
        </a:p>
      </dgm:t>
    </dgm:pt>
    <dgm:pt modelId="{2745C0CE-172C-4902-BE67-239461F7552C}" type="parTrans" cxnId="{2B02E326-73A6-415E-876E-64EA2E291534}">
      <dgm:prSet/>
      <dgm:spPr/>
      <dgm:t>
        <a:bodyPr/>
        <a:lstStyle/>
        <a:p>
          <a:endParaRPr lang="ru-RU"/>
        </a:p>
      </dgm:t>
    </dgm:pt>
    <dgm:pt modelId="{056DB3C1-9537-43F9-B609-5D32445A85D1}" type="sibTrans" cxnId="{2B02E326-73A6-415E-876E-64EA2E291534}">
      <dgm:prSet/>
      <dgm:spPr/>
      <dgm:t>
        <a:bodyPr/>
        <a:lstStyle/>
        <a:p>
          <a:endParaRPr lang="ru-RU"/>
        </a:p>
      </dgm:t>
    </dgm:pt>
    <dgm:pt modelId="{79630A06-FF4F-482A-8111-E9FFB3155FEB}">
      <dgm:prSet custT="1"/>
      <dgm:spPr/>
      <dgm:t>
        <a:bodyPr/>
        <a:lstStyle/>
        <a:p>
          <a:r>
            <a:rPr lang="ru-RU" sz="2800" b="0" dirty="0"/>
            <a:t>Экономическое влияние</a:t>
          </a:r>
          <a:endParaRPr lang="ru-RU" sz="2800" dirty="0"/>
        </a:p>
      </dgm:t>
    </dgm:pt>
    <dgm:pt modelId="{BBDE78FD-A36C-4B59-B83E-AC7E47556DBC}" type="parTrans" cxnId="{6A214115-FFEB-4BDA-A836-1C24B2FE1DFA}">
      <dgm:prSet/>
      <dgm:spPr/>
      <dgm:t>
        <a:bodyPr/>
        <a:lstStyle/>
        <a:p>
          <a:endParaRPr lang="ru-RU"/>
        </a:p>
      </dgm:t>
    </dgm:pt>
    <dgm:pt modelId="{A1B86E42-1D91-4F25-A39E-70179EAA404C}" type="sibTrans" cxnId="{6A214115-FFEB-4BDA-A836-1C24B2FE1DFA}">
      <dgm:prSet/>
      <dgm:spPr/>
      <dgm:t>
        <a:bodyPr/>
        <a:lstStyle/>
        <a:p>
          <a:endParaRPr lang="ru-RU"/>
        </a:p>
      </dgm:t>
    </dgm:pt>
    <dgm:pt modelId="{FD320BB3-70FC-4EEE-9220-0D07F7C3F360}" type="pres">
      <dgm:prSet presAssocID="{9D2B9BF3-A367-4B02-BD95-A58E9A0B1F09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4EE7279-93F9-4978-83AC-B80080AB6B99}" type="pres">
      <dgm:prSet presAssocID="{79630A06-FF4F-482A-8111-E9FFB3155FEB}" presName="root1" presStyleCnt="0"/>
      <dgm:spPr/>
    </dgm:pt>
    <dgm:pt modelId="{E9A9F8F4-CB28-4CEF-BBD5-B39F1E595DFB}" type="pres">
      <dgm:prSet presAssocID="{79630A06-FF4F-482A-8111-E9FFB3155FEB}" presName="LevelOneTextNode" presStyleLbl="node0" presStyleIdx="0" presStyleCnt="2" custScaleX="177719" custLinFactNeighborY="-51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6A00C4D-73C8-44B0-9D38-58D3A9FFCD2A}" type="pres">
      <dgm:prSet presAssocID="{79630A06-FF4F-482A-8111-E9FFB3155FEB}" presName="level2hierChild" presStyleCnt="0"/>
      <dgm:spPr/>
    </dgm:pt>
    <dgm:pt modelId="{521FFF8C-3AF5-4D54-93DE-13A48D4AC2CD}" type="pres">
      <dgm:prSet presAssocID="{1C69964E-9960-4DA5-B45A-E42CAA358E79}" presName="root1" presStyleCnt="0"/>
      <dgm:spPr/>
    </dgm:pt>
    <dgm:pt modelId="{E86FB173-BD1D-4BAC-94AC-0BB397260458}" type="pres">
      <dgm:prSet presAssocID="{1C69964E-9960-4DA5-B45A-E42CAA358E79}" presName="LevelOneTextNode" presStyleLbl="node0" presStyleIdx="1" presStyleCnt="2" custScaleX="1710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B1B93D-F4CF-46DB-8601-A90DB6811D76}" type="pres">
      <dgm:prSet presAssocID="{1C69964E-9960-4DA5-B45A-E42CAA358E79}" presName="level2hierChild" presStyleCnt="0"/>
      <dgm:spPr/>
    </dgm:pt>
    <dgm:pt modelId="{CF18DB35-D316-4D74-A4C6-6995144FD066}" type="pres">
      <dgm:prSet presAssocID="{0671A6B9-8016-4DFD-8DA8-363A5256D97C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CA0626EC-4533-4C29-93A3-A97ADE12D5DE}" type="pres">
      <dgm:prSet presAssocID="{0671A6B9-8016-4DFD-8DA8-363A5256D97C}" presName="connTx" presStyleLbl="parChTrans1D2" presStyleIdx="0" presStyleCnt="3"/>
      <dgm:spPr/>
      <dgm:t>
        <a:bodyPr/>
        <a:lstStyle/>
        <a:p>
          <a:endParaRPr lang="ru-RU"/>
        </a:p>
      </dgm:t>
    </dgm:pt>
    <dgm:pt modelId="{8A07AEEC-67B0-4DB9-8A07-D7E36FCC3975}" type="pres">
      <dgm:prSet presAssocID="{4BEED2FA-B0D2-4AC6-844D-7570DB22ADF6}" presName="root2" presStyleCnt="0"/>
      <dgm:spPr/>
    </dgm:pt>
    <dgm:pt modelId="{61B3FA86-0AA0-4576-A077-B8DA6E6B6D6D}" type="pres">
      <dgm:prSet presAssocID="{4BEED2FA-B0D2-4AC6-844D-7570DB22ADF6}" presName="LevelTwoTextNode" presStyleLbl="node2" presStyleIdx="0" presStyleCnt="3" custScaleX="2397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7ED944-A24A-40FB-9CED-680B60DF8921}" type="pres">
      <dgm:prSet presAssocID="{4BEED2FA-B0D2-4AC6-844D-7570DB22ADF6}" presName="level3hierChild" presStyleCnt="0"/>
      <dgm:spPr/>
    </dgm:pt>
    <dgm:pt modelId="{C34A7712-9850-4766-AF21-BA95813A42C5}" type="pres">
      <dgm:prSet presAssocID="{2745C0CE-172C-4902-BE67-239461F7552C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4B3BE647-883D-43D2-BA10-86D996BCA20D}" type="pres">
      <dgm:prSet presAssocID="{2745C0CE-172C-4902-BE67-239461F7552C}" presName="connTx" presStyleLbl="parChTrans1D2" presStyleIdx="1" presStyleCnt="3"/>
      <dgm:spPr/>
      <dgm:t>
        <a:bodyPr/>
        <a:lstStyle/>
        <a:p>
          <a:endParaRPr lang="ru-RU"/>
        </a:p>
      </dgm:t>
    </dgm:pt>
    <dgm:pt modelId="{3E458C09-6823-4EF4-AE30-963D192DC54E}" type="pres">
      <dgm:prSet presAssocID="{AACDA899-612C-4AED-B583-C86B8B0A45E3}" presName="root2" presStyleCnt="0"/>
      <dgm:spPr/>
    </dgm:pt>
    <dgm:pt modelId="{11615517-329E-4F8C-B260-BFE20F49874E}" type="pres">
      <dgm:prSet presAssocID="{AACDA899-612C-4AED-B583-C86B8B0A45E3}" presName="LevelTwoTextNode" presStyleLbl="node2" presStyleIdx="1" presStyleCnt="3" custScaleX="2397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2A44983-7656-4245-955B-ECCC98DA7CAC}" type="pres">
      <dgm:prSet presAssocID="{AACDA899-612C-4AED-B583-C86B8B0A45E3}" presName="level3hierChild" presStyleCnt="0"/>
      <dgm:spPr/>
    </dgm:pt>
    <dgm:pt modelId="{ECE7EAA7-FEB9-45F9-A480-15567348C93C}" type="pres">
      <dgm:prSet presAssocID="{E995B69E-34DB-491B-A7F7-557583CDABA2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AC140AAB-E091-47DE-B727-ACB7A11C2FB7}" type="pres">
      <dgm:prSet presAssocID="{E995B69E-34DB-491B-A7F7-557583CDABA2}" presName="connTx" presStyleLbl="parChTrans1D2" presStyleIdx="2" presStyleCnt="3"/>
      <dgm:spPr/>
      <dgm:t>
        <a:bodyPr/>
        <a:lstStyle/>
        <a:p>
          <a:endParaRPr lang="ru-RU"/>
        </a:p>
      </dgm:t>
    </dgm:pt>
    <dgm:pt modelId="{CDDFE1A2-CB02-4148-A073-25B656F90698}" type="pres">
      <dgm:prSet presAssocID="{47EE2D05-EE71-4B73-89D2-025271233D0C}" presName="root2" presStyleCnt="0"/>
      <dgm:spPr/>
    </dgm:pt>
    <dgm:pt modelId="{87A417DA-394E-4325-A08A-46FB2E529BC8}" type="pres">
      <dgm:prSet presAssocID="{47EE2D05-EE71-4B73-89D2-025271233D0C}" presName="LevelTwoTextNode" presStyleLbl="node2" presStyleIdx="2" presStyleCnt="3" custScaleX="2397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9105EDD-EEFC-4BB9-A79C-1D875E4ACE0B}" type="pres">
      <dgm:prSet presAssocID="{47EE2D05-EE71-4B73-89D2-025271233D0C}" presName="level3hierChild" presStyleCnt="0"/>
      <dgm:spPr/>
    </dgm:pt>
  </dgm:ptLst>
  <dgm:cxnLst>
    <dgm:cxn modelId="{B08991FB-694A-4D3F-A1ED-1193FD80826F}" type="presOf" srcId="{2745C0CE-172C-4902-BE67-239461F7552C}" destId="{C34A7712-9850-4766-AF21-BA95813A42C5}" srcOrd="0" destOrd="0" presId="urn:microsoft.com/office/officeart/2005/8/layout/hierarchy2"/>
    <dgm:cxn modelId="{BCABB84E-1E6B-4705-8FEE-1126F41052E7}" type="presOf" srcId="{E995B69E-34DB-491B-A7F7-557583CDABA2}" destId="{ECE7EAA7-FEB9-45F9-A480-15567348C93C}" srcOrd="0" destOrd="0" presId="urn:microsoft.com/office/officeart/2005/8/layout/hierarchy2"/>
    <dgm:cxn modelId="{570B3579-2948-440E-8AD5-B3AB9DFA1D88}" type="presOf" srcId="{47EE2D05-EE71-4B73-89D2-025271233D0C}" destId="{87A417DA-394E-4325-A08A-46FB2E529BC8}" srcOrd="0" destOrd="0" presId="urn:microsoft.com/office/officeart/2005/8/layout/hierarchy2"/>
    <dgm:cxn modelId="{7F36D3C8-5D63-432F-92BC-B7C8151DEAD5}" type="presOf" srcId="{0671A6B9-8016-4DFD-8DA8-363A5256D97C}" destId="{CF18DB35-D316-4D74-A4C6-6995144FD066}" srcOrd="0" destOrd="0" presId="urn:microsoft.com/office/officeart/2005/8/layout/hierarchy2"/>
    <dgm:cxn modelId="{592F67BB-5C08-46E6-B6ED-106E5BC715E2}" type="presOf" srcId="{2745C0CE-172C-4902-BE67-239461F7552C}" destId="{4B3BE647-883D-43D2-BA10-86D996BCA20D}" srcOrd="1" destOrd="0" presId="urn:microsoft.com/office/officeart/2005/8/layout/hierarchy2"/>
    <dgm:cxn modelId="{F910ED61-CBB1-4984-ABFB-D7645D179CAE}" type="presOf" srcId="{AACDA899-612C-4AED-B583-C86B8B0A45E3}" destId="{11615517-329E-4F8C-B260-BFE20F49874E}" srcOrd="0" destOrd="0" presId="urn:microsoft.com/office/officeart/2005/8/layout/hierarchy2"/>
    <dgm:cxn modelId="{D18D15DD-0DA8-43ED-AEE3-B4BE0F4B2826}" type="presOf" srcId="{79630A06-FF4F-482A-8111-E9FFB3155FEB}" destId="{E9A9F8F4-CB28-4CEF-BBD5-B39F1E595DFB}" srcOrd="0" destOrd="0" presId="urn:microsoft.com/office/officeart/2005/8/layout/hierarchy2"/>
    <dgm:cxn modelId="{A888F798-D77B-4011-9931-8A96E898FEDA}" type="presOf" srcId="{0671A6B9-8016-4DFD-8DA8-363A5256D97C}" destId="{CA0626EC-4533-4C29-93A3-A97ADE12D5DE}" srcOrd="1" destOrd="0" presId="urn:microsoft.com/office/officeart/2005/8/layout/hierarchy2"/>
    <dgm:cxn modelId="{7B2993BD-1469-43BA-AC9B-5065796A33AA}" srcId="{9D2B9BF3-A367-4B02-BD95-A58E9A0B1F09}" destId="{1C69964E-9960-4DA5-B45A-E42CAA358E79}" srcOrd="1" destOrd="0" parTransId="{6BA8B92F-9058-4D97-87C0-3A4CB80E99DE}" sibTransId="{5B44E5A1-675D-4178-83B6-53CE0B318E8B}"/>
    <dgm:cxn modelId="{F9B74480-DA1F-4363-A684-C205941C9AB5}" srcId="{1C69964E-9960-4DA5-B45A-E42CAA358E79}" destId="{4BEED2FA-B0D2-4AC6-844D-7570DB22ADF6}" srcOrd="0" destOrd="0" parTransId="{0671A6B9-8016-4DFD-8DA8-363A5256D97C}" sibTransId="{4F2E9715-6F4B-46BE-B15B-4A7701E148F7}"/>
    <dgm:cxn modelId="{2B02E326-73A6-415E-876E-64EA2E291534}" srcId="{1C69964E-9960-4DA5-B45A-E42CAA358E79}" destId="{AACDA899-612C-4AED-B583-C86B8B0A45E3}" srcOrd="1" destOrd="0" parTransId="{2745C0CE-172C-4902-BE67-239461F7552C}" sibTransId="{056DB3C1-9537-43F9-B609-5D32445A85D1}"/>
    <dgm:cxn modelId="{A65ADA32-2FB4-4528-BBCC-9B849C3B3333}" type="presOf" srcId="{4BEED2FA-B0D2-4AC6-844D-7570DB22ADF6}" destId="{61B3FA86-0AA0-4576-A077-B8DA6E6B6D6D}" srcOrd="0" destOrd="0" presId="urn:microsoft.com/office/officeart/2005/8/layout/hierarchy2"/>
    <dgm:cxn modelId="{A8EAF4E7-0079-4940-BE19-49A56710928A}" type="presOf" srcId="{1C69964E-9960-4DA5-B45A-E42CAA358E79}" destId="{E86FB173-BD1D-4BAC-94AC-0BB397260458}" srcOrd="0" destOrd="0" presId="urn:microsoft.com/office/officeart/2005/8/layout/hierarchy2"/>
    <dgm:cxn modelId="{8C15605C-4214-4FD9-A279-5189E02C3E43}" type="presOf" srcId="{9D2B9BF3-A367-4B02-BD95-A58E9A0B1F09}" destId="{FD320BB3-70FC-4EEE-9220-0D07F7C3F360}" srcOrd="0" destOrd="0" presId="urn:microsoft.com/office/officeart/2005/8/layout/hierarchy2"/>
    <dgm:cxn modelId="{6A214115-FFEB-4BDA-A836-1C24B2FE1DFA}" srcId="{9D2B9BF3-A367-4B02-BD95-A58E9A0B1F09}" destId="{79630A06-FF4F-482A-8111-E9FFB3155FEB}" srcOrd="0" destOrd="0" parTransId="{BBDE78FD-A36C-4B59-B83E-AC7E47556DBC}" sibTransId="{A1B86E42-1D91-4F25-A39E-70179EAA404C}"/>
    <dgm:cxn modelId="{49D0B81E-1950-4008-A933-718BCEAF8152}" type="presOf" srcId="{E995B69E-34DB-491B-A7F7-557583CDABA2}" destId="{AC140AAB-E091-47DE-B727-ACB7A11C2FB7}" srcOrd="1" destOrd="0" presId="urn:microsoft.com/office/officeart/2005/8/layout/hierarchy2"/>
    <dgm:cxn modelId="{AC626747-3AEB-4CAC-BE2B-1F19587AA99D}" srcId="{1C69964E-9960-4DA5-B45A-E42CAA358E79}" destId="{47EE2D05-EE71-4B73-89D2-025271233D0C}" srcOrd="2" destOrd="0" parTransId="{E995B69E-34DB-491B-A7F7-557583CDABA2}" sibTransId="{A6B7EF5B-FA5D-450A-B9E7-A7C14174A2E9}"/>
    <dgm:cxn modelId="{BDC88CE4-512B-4832-9236-EF5CBDEB020F}" type="presParOf" srcId="{FD320BB3-70FC-4EEE-9220-0D07F7C3F360}" destId="{84EE7279-93F9-4978-83AC-B80080AB6B99}" srcOrd="0" destOrd="0" presId="urn:microsoft.com/office/officeart/2005/8/layout/hierarchy2"/>
    <dgm:cxn modelId="{1A8E4E64-B180-4A35-9B03-B3616E5D7CBE}" type="presParOf" srcId="{84EE7279-93F9-4978-83AC-B80080AB6B99}" destId="{E9A9F8F4-CB28-4CEF-BBD5-B39F1E595DFB}" srcOrd="0" destOrd="0" presId="urn:microsoft.com/office/officeart/2005/8/layout/hierarchy2"/>
    <dgm:cxn modelId="{5632FEED-2C83-47AD-A780-C5333350BA94}" type="presParOf" srcId="{84EE7279-93F9-4978-83AC-B80080AB6B99}" destId="{B6A00C4D-73C8-44B0-9D38-58D3A9FFCD2A}" srcOrd="1" destOrd="0" presId="urn:microsoft.com/office/officeart/2005/8/layout/hierarchy2"/>
    <dgm:cxn modelId="{0BA78DD0-3D84-4623-A172-0B469A9156D2}" type="presParOf" srcId="{FD320BB3-70FC-4EEE-9220-0D07F7C3F360}" destId="{521FFF8C-3AF5-4D54-93DE-13A48D4AC2CD}" srcOrd="1" destOrd="0" presId="urn:microsoft.com/office/officeart/2005/8/layout/hierarchy2"/>
    <dgm:cxn modelId="{536224C3-B4AC-4B4C-AC81-452F62565F79}" type="presParOf" srcId="{521FFF8C-3AF5-4D54-93DE-13A48D4AC2CD}" destId="{E86FB173-BD1D-4BAC-94AC-0BB397260458}" srcOrd="0" destOrd="0" presId="urn:microsoft.com/office/officeart/2005/8/layout/hierarchy2"/>
    <dgm:cxn modelId="{1878D8EA-7111-4954-AC45-93D57CF96103}" type="presParOf" srcId="{521FFF8C-3AF5-4D54-93DE-13A48D4AC2CD}" destId="{32B1B93D-F4CF-46DB-8601-A90DB6811D76}" srcOrd="1" destOrd="0" presId="urn:microsoft.com/office/officeart/2005/8/layout/hierarchy2"/>
    <dgm:cxn modelId="{0B258434-423D-457B-93A8-4753E240F929}" type="presParOf" srcId="{32B1B93D-F4CF-46DB-8601-A90DB6811D76}" destId="{CF18DB35-D316-4D74-A4C6-6995144FD066}" srcOrd="0" destOrd="0" presId="urn:microsoft.com/office/officeart/2005/8/layout/hierarchy2"/>
    <dgm:cxn modelId="{60F851D9-CB3E-4F3E-BDF3-60DC66023962}" type="presParOf" srcId="{CF18DB35-D316-4D74-A4C6-6995144FD066}" destId="{CA0626EC-4533-4C29-93A3-A97ADE12D5DE}" srcOrd="0" destOrd="0" presId="urn:microsoft.com/office/officeart/2005/8/layout/hierarchy2"/>
    <dgm:cxn modelId="{81CC312F-3794-44E6-BDF2-A581EAAE1F3B}" type="presParOf" srcId="{32B1B93D-F4CF-46DB-8601-A90DB6811D76}" destId="{8A07AEEC-67B0-4DB9-8A07-D7E36FCC3975}" srcOrd="1" destOrd="0" presId="urn:microsoft.com/office/officeart/2005/8/layout/hierarchy2"/>
    <dgm:cxn modelId="{1311A1A0-315A-4C6C-93AD-B2F0B2FFA488}" type="presParOf" srcId="{8A07AEEC-67B0-4DB9-8A07-D7E36FCC3975}" destId="{61B3FA86-0AA0-4576-A077-B8DA6E6B6D6D}" srcOrd="0" destOrd="0" presId="urn:microsoft.com/office/officeart/2005/8/layout/hierarchy2"/>
    <dgm:cxn modelId="{4ECEF0AD-205E-4C8E-BFBB-2A176F7483D7}" type="presParOf" srcId="{8A07AEEC-67B0-4DB9-8A07-D7E36FCC3975}" destId="{6C7ED944-A24A-40FB-9CED-680B60DF8921}" srcOrd="1" destOrd="0" presId="urn:microsoft.com/office/officeart/2005/8/layout/hierarchy2"/>
    <dgm:cxn modelId="{CC9E1641-7CE4-4DCA-9BD3-5D1D1CFC2A6C}" type="presParOf" srcId="{32B1B93D-F4CF-46DB-8601-A90DB6811D76}" destId="{C34A7712-9850-4766-AF21-BA95813A42C5}" srcOrd="2" destOrd="0" presId="urn:microsoft.com/office/officeart/2005/8/layout/hierarchy2"/>
    <dgm:cxn modelId="{7251BB11-0294-4C95-9B5B-384346422A85}" type="presParOf" srcId="{C34A7712-9850-4766-AF21-BA95813A42C5}" destId="{4B3BE647-883D-43D2-BA10-86D996BCA20D}" srcOrd="0" destOrd="0" presId="urn:microsoft.com/office/officeart/2005/8/layout/hierarchy2"/>
    <dgm:cxn modelId="{4C85724E-E58A-4BCC-AFEA-348FA52D6022}" type="presParOf" srcId="{32B1B93D-F4CF-46DB-8601-A90DB6811D76}" destId="{3E458C09-6823-4EF4-AE30-963D192DC54E}" srcOrd="3" destOrd="0" presId="urn:microsoft.com/office/officeart/2005/8/layout/hierarchy2"/>
    <dgm:cxn modelId="{F16F0953-0928-41C9-BDD7-59C4C365748D}" type="presParOf" srcId="{3E458C09-6823-4EF4-AE30-963D192DC54E}" destId="{11615517-329E-4F8C-B260-BFE20F49874E}" srcOrd="0" destOrd="0" presId="urn:microsoft.com/office/officeart/2005/8/layout/hierarchy2"/>
    <dgm:cxn modelId="{CC7DC8F8-3146-44AE-B6EA-48F768B12A58}" type="presParOf" srcId="{3E458C09-6823-4EF4-AE30-963D192DC54E}" destId="{42A44983-7656-4245-955B-ECCC98DA7CAC}" srcOrd="1" destOrd="0" presId="urn:microsoft.com/office/officeart/2005/8/layout/hierarchy2"/>
    <dgm:cxn modelId="{0A9D5CE1-FCB1-4815-B8E8-70DB63BE7181}" type="presParOf" srcId="{32B1B93D-F4CF-46DB-8601-A90DB6811D76}" destId="{ECE7EAA7-FEB9-45F9-A480-15567348C93C}" srcOrd="4" destOrd="0" presId="urn:microsoft.com/office/officeart/2005/8/layout/hierarchy2"/>
    <dgm:cxn modelId="{ADD97BF8-B14A-49E4-ABB8-357C417619EE}" type="presParOf" srcId="{ECE7EAA7-FEB9-45F9-A480-15567348C93C}" destId="{AC140AAB-E091-47DE-B727-ACB7A11C2FB7}" srcOrd="0" destOrd="0" presId="urn:microsoft.com/office/officeart/2005/8/layout/hierarchy2"/>
    <dgm:cxn modelId="{C459B9F6-CA77-44D7-BD1A-69A33B4E7FCA}" type="presParOf" srcId="{32B1B93D-F4CF-46DB-8601-A90DB6811D76}" destId="{CDDFE1A2-CB02-4148-A073-25B656F90698}" srcOrd="5" destOrd="0" presId="urn:microsoft.com/office/officeart/2005/8/layout/hierarchy2"/>
    <dgm:cxn modelId="{F4F9D681-D7ED-4E86-9FA4-F78A719D70D8}" type="presParOf" srcId="{CDDFE1A2-CB02-4148-A073-25B656F90698}" destId="{87A417DA-394E-4325-A08A-46FB2E529BC8}" srcOrd="0" destOrd="0" presId="urn:microsoft.com/office/officeart/2005/8/layout/hierarchy2"/>
    <dgm:cxn modelId="{EEC7FA94-5587-42DB-BECA-70F1899C73D3}" type="presParOf" srcId="{CDDFE1A2-CB02-4148-A073-25B656F90698}" destId="{69105EDD-EEFC-4BB9-A79C-1D875E4ACE0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9D2B9BF3-A367-4B02-BD95-A58E9A0B1F09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C69964E-9960-4DA5-B45A-E42CAA358E79}">
      <dgm:prSet phldrT="[Текст]" custT="1"/>
      <dgm:spPr/>
      <dgm:t>
        <a:bodyPr/>
        <a:lstStyle/>
        <a:p>
          <a:r>
            <a:rPr lang="ru-RU" sz="2800" dirty="0"/>
            <a:t>Научно-технический прогресс</a:t>
          </a:r>
          <a:endParaRPr lang="ru-RU" sz="2800" b="0" dirty="0"/>
        </a:p>
      </dgm:t>
    </dgm:pt>
    <dgm:pt modelId="{6BA8B92F-9058-4D97-87C0-3A4CB80E99DE}" type="parTrans" cxnId="{7B2993BD-1469-43BA-AC9B-5065796A33AA}">
      <dgm:prSet/>
      <dgm:spPr/>
      <dgm:t>
        <a:bodyPr/>
        <a:lstStyle/>
        <a:p>
          <a:endParaRPr lang="ru-RU"/>
        </a:p>
      </dgm:t>
    </dgm:pt>
    <dgm:pt modelId="{5B44E5A1-675D-4178-83B6-53CE0B318E8B}" type="sibTrans" cxnId="{7B2993BD-1469-43BA-AC9B-5065796A33AA}">
      <dgm:prSet/>
      <dgm:spPr/>
      <dgm:t>
        <a:bodyPr/>
        <a:lstStyle/>
        <a:p>
          <a:endParaRPr lang="ru-RU"/>
        </a:p>
      </dgm:t>
    </dgm:pt>
    <dgm:pt modelId="{4BEED2FA-B0D2-4AC6-844D-7570DB22ADF6}">
      <dgm:prSet phldrT="[Текст]" custT="1"/>
      <dgm:spPr/>
      <dgm:t>
        <a:bodyPr/>
        <a:lstStyle/>
        <a:p>
          <a:r>
            <a:rPr lang="ru-RU" sz="2800" dirty="0"/>
            <a:t>Лидерство в области научных исследований и инноваций</a:t>
          </a:r>
        </a:p>
      </dgm:t>
    </dgm:pt>
    <dgm:pt modelId="{0671A6B9-8016-4DFD-8DA8-363A5256D97C}" type="parTrans" cxnId="{F9B74480-DA1F-4363-A684-C205941C9AB5}">
      <dgm:prSet/>
      <dgm:spPr/>
      <dgm:t>
        <a:bodyPr/>
        <a:lstStyle/>
        <a:p>
          <a:endParaRPr lang="ru-RU"/>
        </a:p>
      </dgm:t>
    </dgm:pt>
    <dgm:pt modelId="{4F2E9715-6F4B-46BE-B15B-4A7701E148F7}" type="sibTrans" cxnId="{F9B74480-DA1F-4363-A684-C205941C9AB5}">
      <dgm:prSet/>
      <dgm:spPr/>
      <dgm:t>
        <a:bodyPr/>
        <a:lstStyle/>
        <a:p>
          <a:endParaRPr lang="ru-RU"/>
        </a:p>
      </dgm:t>
    </dgm:pt>
    <dgm:pt modelId="{47EE2D05-EE71-4B73-89D2-025271233D0C}">
      <dgm:prSet phldrT="[Текст]" custT="1"/>
      <dgm:spPr/>
      <dgm:t>
        <a:bodyPr/>
        <a:lstStyle/>
        <a:p>
          <a:r>
            <a:rPr lang="ru-RU" sz="2800" dirty="0"/>
            <a:t>Формирование стандартов для всего мира</a:t>
          </a:r>
        </a:p>
      </dgm:t>
    </dgm:pt>
    <dgm:pt modelId="{E995B69E-34DB-491B-A7F7-557583CDABA2}" type="parTrans" cxnId="{AC626747-3AEB-4CAC-BE2B-1F19587AA99D}">
      <dgm:prSet/>
      <dgm:spPr/>
      <dgm:t>
        <a:bodyPr/>
        <a:lstStyle/>
        <a:p>
          <a:endParaRPr lang="ru-RU"/>
        </a:p>
      </dgm:t>
    </dgm:pt>
    <dgm:pt modelId="{A6B7EF5B-FA5D-450A-B9E7-A7C14174A2E9}" type="sibTrans" cxnId="{AC626747-3AEB-4CAC-BE2B-1F19587AA99D}">
      <dgm:prSet/>
      <dgm:spPr/>
      <dgm:t>
        <a:bodyPr/>
        <a:lstStyle/>
        <a:p>
          <a:endParaRPr lang="ru-RU"/>
        </a:p>
      </dgm:t>
    </dgm:pt>
    <dgm:pt modelId="{AACDA899-612C-4AED-B583-C86B8B0A45E3}">
      <dgm:prSet custT="1"/>
      <dgm:spPr/>
      <dgm:t>
        <a:bodyPr/>
        <a:lstStyle/>
        <a:p>
          <a:r>
            <a:rPr lang="ru-RU" sz="2800" dirty="0"/>
            <a:t>Стимулирование предприятий, осваивающих передовые научно-технические достижения</a:t>
          </a:r>
        </a:p>
      </dgm:t>
    </dgm:pt>
    <dgm:pt modelId="{2745C0CE-172C-4902-BE67-239461F7552C}" type="parTrans" cxnId="{2B02E326-73A6-415E-876E-64EA2E291534}">
      <dgm:prSet/>
      <dgm:spPr/>
      <dgm:t>
        <a:bodyPr/>
        <a:lstStyle/>
        <a:p>
          <a:endParaRPr lang="ru-RU"/>
        </a:p>
      </dgm:t>
    </dgm:pt>
    <dgm:pt modelId="{056DB3C1-9537-43F9-B609-5D32445A85D1}" type="sibTrans" cxnId="{2B02E326-73A6-415E-876E-64EA2E291534}">
      <dgm:prSet/>
      <dgm:spPr/>
      <dgm:t>
        <a:bodyPr/>
        <a:lstStyle/>
        <a:p>
          <a:endParaRPr lang="ru-RU"/>
        </a:p>
      </dgm:t>
    </dgm:pt>
    <dgm:pt modelId="{21283B93-592F-4E6C-BB1B-A5E32BDDEBA4}">
      <dgm:prSet custT="1"/>
      <dgm:spPr/>
      <dgm:t>
        <a:bodyPr/>
        <a:lstStyle/>
        <a:p>
          <a:r>
            <a:rPr lang="ru-RU" sz="2800" dirty="0"/>
            <a:t>Финансирование научных исследований</a:t>
          </a:r>
        </a:p>
      </dgm:t>
    </dgm:pt>
    <dgm:pt modelId="{54490A52-DD86-42E7-A243-1754F95EA579}" type="parTrans" cxnId="{0202A846-3DFF-4697-B92F-E4A11D1FEBA9}">
      <dgm:prSet/>
      <dgm:spPr/>
      <dgm:t>
        <a:bodyPr/>
        <a:lstStyle/>
        <a:p>
          <a:endParaRPr lang="ru-RU"/>
        </a:p>
      </dgm:t>
    </dgm:pt>
    <dgm:pt modelId="{5042BF2B-B0AC-4DD7-945A-E7138099B6E5}" type="sibTrans" cxnId="{0202A846-3DFF-4697-B92F-E4A11D1FEBA9}">
      <dgm:prSet/>
      <dgm:spPr/>
    </dgm:pt>
    <dgm:pt modelId="{FD320BB3-70FC-4EEE-9220-0D07F7C3F360}" type="pres">
      <dgm:prSet presAssocID="{9D2B9BF3-A367-4B02-BD95-A58E9A0B1F09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1FFF8C-3AF5-4D54-93DE-13A48D4AC2CD}" type="pres">
      <dgm:prSet presAssocID="{1C69964E-9960-4DA5-B45A-E42CAA358E79}" presName="root1" presStyleCnt="0"/>
      <dgm:spPr/>
    </dgm:pt>
    <dgm:pt modelId="{E86FB173-BD1D-4BAC-94AC-0BB397260458}" type="pres">
      <dgm:prSet presAssocID="{1C69964E-9960-4DA5-B45A-E42CAA358E79}" presName="LevelOneTextNode" presStyleLbl="node0" presStyleIdx="0" presStyleCnt="1" custScaleX="1710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B1B93D-F4CF-46DB-8601-A90DB6811D76}" type="pres">
      <dgm:prSet presAssocID="{1C69964E-9960-4DA5-B45A-E42CAA358E79}" presName="level2hierChild" presStyleCnt="0"/>
      <dgm:spPr/>
    </dgm:pt>
    <dgm:pt modelId="{CF18DB35-D316-4D74-A4C6-6995144FD066}" type="pres">
      <dgm:prSet presAssocID="{0671A6B9-8016-4DFD-8DA8-363A5256D97C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CA0626EC-4533-4C29-93A3-A97ADE12D5DE}" type="pres">
      <dgm:prSet presAssocID="{0671A6B9-8016-4DFD-8DA8-363A5256D97C}" presName="connTx" presStyleLbl="parChTrans1D2" presStyleIdx="0" presStyleCnt="4"/>
      <dgm:spPr/>
      <dgm:t>
        <a:bodyPr/>
        <a:lstStyle/>
        <a:p>
          <a:endParaRPr lang="ru-RU"/>
        </a:p>
      </dgm:t>
    </dgm:pt>
    <dgm:pt modelId="{8A07AEEC-67B0-4DB9-8A07-D7E36FCC3975}" type="pres">
      <dgm:prSet presAssocID="{4BEED2FA-B0D2-4AC6-844D-7570DB22ADF6}" presName="root2" presStyleCnt="0"/>
      <dgm:spPr/>
    </dgm:pt>
    <dgm:pt modelId="{61B3FA86-0AA0-4576-A077-B8DA6E6B6D6D}" type="pres">
      <dgm:prSet presAssocID="{4BEED2FA-B0D2-4AC6-844D-7570DB22ADF6}" presName="LevelTwoTextNode" presStyleLbl="node2" presStyleIdx="0" presStyleCnt="4" custScaleX="2397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7ED944-A24A-40FB-9CED-680B60DF8921}" type="pres">
      <dgm:prSet presAssocID="{4BEED2FA-B0D2-4AC6-844D-7570DB22ADF6}" presName="level3hierChild" presStyleCnt="0"/>
      <dgm:spPr/>
    </dgm:pt>
    <dgm:pt modelId="{0BF94958-3A2A-46DB-BEBC-2BB33521759C}" type="pres">
      <dgm:prSet presAssocID="{54490A52-DD86-42E7-A243-1754F95EA579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DD2A9E77-B9A9-4C96-B8BE-084075078668}" type="pres">
      <dgm:prSet presAssocID="{54490A52-DD86-42E7-A243-1754F95EA579}" presName="connTx" presStyleLbl="parChTrans1D2" presStyleIdx="1" presStyleCnt="4"/>
      <dgm:spPr/>
      <dgm:t>
        <a:bodyPr/>
        <a:lstStyle/>
        <a:p>
          <a:endParaRPr lang="ru-RU"/>
        </a:p>
      </dgm:t>
    </dgm:pt>
    <dgm:pt modelId="{E50BAB15-72D8-4896-B3C4-9D7380995E15}" type="pres">
      <dgm:prSet presAssocID="{21283B93-592F-4E6C-BB1B-A5E32BDDEBA4}" presName="root2" presStyleCnt="0"/>
      <dgm:spPr/>
    </dgm:pt>
    <dgm:pt modelId="{047BDAEA-A411-4908-8613-85DB6401E368}" type="pres">
      <dgm:prSet presAssocID="{21283B93-592F-4E6C-BB1B-A5E32BDDEBA4}" presName="LevelTwoTextNode" presStyleLbl="node2" presStyleIdx="1" presStyleCnt="4" custScaleX="2411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89E8C5A-120E-486D-AB5E-29408C8F2979}" type="pres">
      <dgm:prSet presAssocID="{21283B93-592F-4E6C-BB1B-A5E32BDDEBA4}" presName="level3hierChild" presStyleCnt="0"/>
      <dgm:spPr/>
    </dgm:pt>
    <dgm:pt modelId="{C34A7712-9850-4766-AF21-BA95813A42C5}" type="pres">
      <dgm:prSet presAssocID="{2745C0CE-172C-4902-BE67-239461F7552C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4B3BE647-883D-43D2-BA10-86D996BCA20D}" type="pres">
      <dgm:prSet presAssocID="{2745C0CE-172C-4902-BE67-239461F7552C}" presName="connTx" presStyleLbl="parChTrans1D2" presStyleIdx="2" presStyleCnt="4"/>
      <dgm:spPr/>
      <dgm:t>
        <a:bodyPr/>
        <a:lstStyle/>
        <a:p>
          <a:endParaRPr lang="ru-RU"/>
        </a:p>
      </dgm:t>
    </dgm:pt>
    <dgm:pt modelId="{3E458C09-6823-4EF4-AE30-963D192DC54E}" type="pres">
      <dgm:prSet presAssocID="{AACDA899-612C-4AED-B583-C86B8B0A45E3}" presName="root2" presStyleCnt="0"/>
      <dgm:spPr/>
    </dgm:pt>
    <dgm:pt modelId="{11615517-329E-4F8C-B260-BFE20F49874E}" type="pres">
      <dgm:prSet presAssocID="{AACDA899-612C-4AED-B583-C86B8B0A45E3}" presName="LevelTwoTextNode" presStyleLbl="node2" presStyleIdx="2" presStyleCnt="4" custScaleX="2397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2A44983-7656-4245-955B-ECCC98DA7CAC}" type="pres">
      <dgm:prSet presAssocID="{AACDA899-612C-4AED-B583-C86B8B0A45E3}" presName="level3hierChild" presStyleCnt="0"/>
      <dgm:spPr/>
    </dgm:pt>
    <dgm:pt modelId="{ECE7EAA7-FEB9-45F9-A480-15567348C93C}" type="pres">
      <dgm:prSet presAssocID="{E995B69E-34DB-491B-A7F7-557583CDABA2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AC140AAB-E091-47DE-B727-ACB7A11C2FB7}" type="pres">
      <dgm:prSet presAssocID="{E995B69E-34DB-491B-A7F7-557583CDABA2}" presName="connTx" presStyleLbl="parChTrans1D2" presStyleIdx="3" presStyleCnt="4"/>
      <dgm:spPr/>
      <dgm:t>
        <a:bodyPr/>
        <a:lstStyle/>
        <a:p>
          <a:endParaRPr lang="ru-RU"/>
        </a:p>
      </dgm:t>
    </dgm:pt>
    <dgm:pt modelId="{CDDFE1A2-CB02-4148-A073-25B656F90698}" type="pres">
      <dgm:prSet presAssocID="{47EE2D05-EE71-4B73-89D2-025271233D0C}" presName="root2" presStyleCnt="0"/>
      <dgm:spPr/>
    </dgm:pt>
    <dgm:pt modelId="{87A417DA-394E-4325-A08A-46FB2E529BC8}" type="pres">
      <dgm:prSet presAssocID="{47EE2D05-EE71-4B73-89D2-025271233D0C}" presName="LevelTwoTextNode" presStyleLbl="node2" presStyleIdx="3" presStyleCnt="4" custScaleX="2397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9105EDD-EEFC-4BB9-A79C-1D875E4ACE0B}" type="pres">
      <dgm:prSet presAssocID="{47EE2D05-EE71-4B73-89D2-025271233D0C}" presName="level3hierChild" presStyleCnt="0"/>
      <dgm:spPr/>
    </dgm:pt>
  </dgm:ptLst>
  <dgm:cxnLst>
    <dgm:cxn modelId="{CE5EA3FA-AA5C-4837-B511-B9528BDBC285}" type="presOf" srcId="{AACDA899-612C-4AED-B583-C86B8B0A45E3}" destId="{11615517-329E-4F8C-B260-BFE20F49874E}" srcOrd="0" destOrd="0" presId="urn:microsoft.com/office/officeart/2005/8/layout/hierarchy2"/>
    <dgm:cxn modelId="{BFCA9007-4CAE-45B5-B2E8-4F08309591E2}" type="presOf" srcId="{54490A52-DD86-42E7-A243-1754F95EA579}" destId="{DD2A9E77-B9A9-4C96-B8BE-084075078668}" srcOrd="1" destOrd="0" presId="urn:microsoft.com/office/officeart/2005/8/layout/hierarchy2"/>
    <dgm:cxn modelId="{E9EDA038-FDD8-4111-9014-87113FFEBCD3}" type="presOf" srcId="{4BEED2FA-B0D2-4AC6-844D-7570DB22ADF6}" destId="{61B3FA86-0AA0-4576-A077-B8DA6E6B6D6D}" srcOrd="0" destOrd="0" presId="urn:microsoft.com/office/officeart/2005/8/layout/hierarchy2"/>
    <dgm:cxn modelId="{C6EE73B9-175A-41AF-9A20-50A12A667DE6}" type="presOf" srcId="{2745C0CE-172C-4902-BE67-239461F7552C}" destId="{4B3BE647-883D-43D2-BA10-86D996BCA20D}" srcOrd="1" destOrd="0" presId="urn:microsoft.com/office/officeart/2005/8/layout/hierarchy2"/>
    <dgm:cxn modelId="{0A3E2A77-FD77-4C25-A6DA-A10EE31B3A46}" type="presOf" srcId="{1C69964E-9960-4DA5-B45A-E42CAA358E79}" destId="{E86FB173-BD1D-4BAC-94AC-0BB397260458}" srcOrd="0" destOrd="0" presId="urn:microsoft.com/office/officeart/2005/8/layout/hierarchy2"/>
    <dgm:cxn modelId="{0202A846-3DFF-4697-B92F-E4A11D1FEBA9}" srcId="{1C69964E-9960-4DA5-B45A-E42CAA358E79}" destId="{21283B93-592F-4E6C-BB1B-A5E32BDDEBA4}" srcOrd="1" destOrd="0" parTransId="{54490A52-DD86-42E7-A243-1754F95EA579}" sibTransId="{5042BF2B-B0AC-4DD7-945A-E7138099B6E5}"/>
    <dgm:cxn modelId="{C51B95D9-9130-4E47-8F1D-466B5C9B5E13}" type="presOf" srcId="{47EE2D05-EE71-4B73-89D2-025271233D0C}" destId="{87A417DA-394E-4325-A08A-46FB2E529BC8}" srcOrd="0" destOrd="0" presId="urn:microsoft.com/office/officeart/2005/8/layout/hierarchy2"/>
    <dgm:cxn modelId="{2D820BF1-1F7A-4920-9DBA-7B4F7BEB9DA7}" type="presOf" srcId="{2745C0CE-172C-4902-BE67-239461F7552C}" destId="{C34A7712-9850-4766-AF21-BA95813A42C5}" srcOrd="0" destOrd="0" presId="urn:microsoft.com/office/officeart/2005/8/layout/hierarchy2"/>
    <dgm:cxn modelId="{6D38AE8D-4543-46A1-8C6E-63A01AE02A2F}" type="presOf" srcId="{E995B69E-34DB-491B-A7F7-557583CDABA2}" destId="{AC140AAB-E091-47DE-B727-ACB7A11C2FB7}" srcOrd="1" destOrd="0" presId="urn:microsoft.com/office/officeart/2005/8/layout/hierarchy2"/>
    <dgm:cxn modelId="{896D3D55-B29E-495F-A858-B7F829505EC1}" type="presOf" srcId="{21283B93-592F-4E6C-BB1B-A5E32BDDEBA4}" destId="{047BDAEA-A411-4908-8613-85DB6401E368}" srcOrd="0" destOrd="0" presId="urn:microsoft.com/office/officeart/2005/8/layout/hierarchy2"/>
    <dgm:cxn modelId="{7B2993BD-1469-43BA-AC9B-5065796A33AA}" srcId="{9D2B9BF3-A367-4B02-BD95-A58E9A0B1F09}" destId="{1C69964E-9960-4DA5-B45A-E42CAA358E79}" srcOrd="0" destOrd="0" parTransId="{6BA8B92F-9058-4D97-87C0-3A4CB80E99DE}" sibTransId="{5B44E5A1-675D-4178-83B6-53CE0B318E8B}"/>
    <dgm:cxn modelId="{DA8467FB-A48C-49AA-BEDA-7D8A3BB678B0}" type="presOf" srcId="{9D2B9BF3-A367-4B02-BD95-A58E9A0B1F09}" destId="{FD320BB3-70FC-4EEE-9220-0D07F7C3F360}" srcOrd="0" destOrd="0" presId="urn:microsoft.com/office/officeart/2005/8/layout/hierarchy2"/>
    <dgm:cxn modelId="{F9B74480-DA1F-4363-A684-C205941C9AB5}" srcId="{1C69964E-9960-4DA5-B45A-E42CAA358E79}" destId="{4BEED2FA-B0D2-4AC6-844D-7570DB22ADF6}" srcOrd="0" destOrd="0" parTransId="{0671A6B9-8016-4DFD-8DA8-363A5256D97C}" sibTransId="{4F2E9715-6F4B-46BE-B15B-4A7701E148F7}"/>
    <dgm:cxn modelId="{70973687-C695-44F2-B10F-44F36277AEE9}" type="presOf" srcId="{0671A6B9-8016-4DFD-8DA8-363A5256D97C}" destId="{CF18DB35-D316-4D74-A4C6-6995144FD066}" srcOrd="0" destOrd="0" presId="urn:microsoft.com/office/officeart/2005/8/layout/hierarchy2"/>
    <dgm:cxn modelId="{2B02E326-73A6-415E-876E-64EA2E291534}" srcId="{1C69964E-9960-4DA5-B45A-E42CAA358E79}" destId="{AACDA899-612C-4AED-B583-C86B8B0A45E3}" srcOrd="2" destOrd="0" parTransId="{2745C0CE-172C-4902-BE67-239461F7552C}" sibTransId="{056DB3C1-9537-43F9-B609-5D32445A85D1}"/>
    <dgm:cxn modelId="{AC626747-3AEB-4CAC-BE2B-1F19587AA99D}" srcId="{1C69964E-9960-4DA5-B45A-E42CAA358E79}" destId="{47EE2D05-EE71-4B73-89D2-025271233D0C}" srcOrd="3" destOrd="0" parTransId="{E995B69E-34DB-491B-A7F7-557583CDABA2}" sibTransId="{A6B7EF5B-FA5D-450A-B9E7-A7C14174A2E9}"/>
    <dgm:cxn modelId="{CB9738FD-BAEF-4132-912D-1649CBA8ABFC}" type="presOf" srcId="{E995B69E-34DB-491B-A7F7-557583CDABA2}" destId="{ECE7EAA7-FEB9-45F9-A480-15567348C93C}" srcOrd="0" destOrd="0" presId="urn:microsoft.com/office/officeart/2005/8/layout/hierarchy2"/>
    <dgm:cxn modelId="{FF6BE314-EEB7-423F-B6A8-83A062B8B17B}" type="presOf" srcId="{0671A6B9-8016-4DFD-8DA8-363A5256D97C}" destId="{CA0626EC-4533-4C29-93A3-A97ADE12D5DE}" srcOrd="1" destOrd="0" presId="urn:microsoft.com/office/officeart/2005/8/layout/hierarchy2"/>
    <dgm:cxn modelId="{C2D73879-D970-4E07-8A05-D8436623AE44}" type="presOf" srcId="{54490A52-DD86-42E7-A243-1754F95EA579}" destId="{0BF94958-3A2A-46DB-BEBC-2BB33521759C}" srcOrd="0" destOrd="0" presId="urn:microsoft.com/office/officeart/2005/8/layout/hierarchy2"/>
    <dgm:cxn modelId="{7B826737-3E21-4FC9-8DEF-E720CFC4D8BA}" type="presParOf" srcId="{FD320BB3-70FC-4EEE-9220-0D07F7C3F360}" destId="{521FFF8C-3AF5-4D54-93DE-13A48D4AC2CD}" srcOrd="0" destOrd="0" presId="urn:microsoft.com/office/officeart/2005/8/layout/hierarchy2"/>
    <dgm:cxn modelId="{2C2EE28E-F5EE-4812-A508-16C289D7CA29}" type="presParOf" srcId="{521FFF8C-3AF5-4D54-93DE-13A48D4AC2CD}" destId="{E86FB173-BD1D-4BAC-94AC-0BB397260458}" srcOrd="0" destOrd="0" presId="urn:microsoft.com/office/officeart/2005/8/layout/hierarchy2"/>
    <dgm:cxn modelId="{569B5586-2420-400B-90F0-46439B8C52BE}" type="presParOf" srcId="{521FFF8C-3AF5-4D54-93DE-13A48D4AC2CD}" destId="{32B1B93D-F4CF-46DB-8601-A90DB6811D76}" srcOrd="1" destOrd="0" presId="urn:microsoft.com/office/officeart/2005/8/layout/hierarchy2"/>
    <dgm:cxn modelId="{7792C8BB-6AB2-47F9-9375-AD5B509BEA58}" type="presParOf" srcId="{32B1B93D-F4CF-46DB-8601-A90DB6811D76}" destId="{CF18DB35-D316-4D74-A4C6-6995144FD066}" srcOrd="0" destOrd="0" presId="urn:microsoft.com/office/officeart/2005/8/layout/hierarchy2"/>
    <dgm:cxn modelId="{2DE8A5DC-16EC-48A5-A025-2EEE27632876}" type="presParOf" srcId="{CF18DB35-D316-4D74-A4C6-6995144FD066}" destId="{CA0626EC-4533-4C29-93A3-A97ADE12D5DE}" srcOrd="0" destOrd="0" presId="urn:microsoft.com/office/officeart/2005/8/layout/hierarchy2"/>
    <dgm:cxn modelId="{21FF00FD-2E0C-46DC-98E6-3E3AF74EF16E}" type="presParOf" srcId="{32B1B93D-F4CF-46DB-8601-A90DB6811D76}" destId="{8A07AEEC-67B0-4DB9-8A07-D7E36FCC3975}" srcOrd="1" destOrd="0" presId="urn:microsoft.com/office/officeart/2005/8/layout/hierarchy2"/>
    <dgm:cxn modelId="{A56FCF24-32C1-455F-B283-0D161C086FA3}" type="presParOf" srcId="{8A07AEEC-67B0-4DB9-8A07-D7E36FCC3975}" destId="{61B3FA86-0AA0-4576-A077-B8DA6E6B6D6D}" srcOrd="0" destOrd="0" presId="urn:microsoft.com/office/officeart/2005/8/layout/hierarchy2"/>
    <dgm:cxn modelId="{C741F4D8-0BFD-4C61-A1F0-848E1210D7D7}" type="presParOf" srcId="{8A07AEEC-67B0-4DB9-8A07-D7E36FCC3975}" destId="{6C7ED944-A24A-40FB-9CED-680B60DF8921}" srcOrd="1" destOrd="0" presId="urn:microsoft.com/office/officeart/2005/8/layout/hierarchy2"/>
    <dgm:cxn modelId="{A54A8D97-25AF-4C29-8696-AEBB6353E784}" type="presParOf" srcId="{32B1B93D-F4CF-46DB-8601-A90DB6811D76}" destId="{0BF94958-3A2A-46DB-BEBC-2BB33521759C}" srcOrd="2" destOrd="0" presId="urn:microsoft.com/office/officeart/2005/8/layout/hierarchy2"/>
    <dgm:cxn modelId="{91B68B73-004E-40E7-99B0-620039166B5B}" type="presParOf" srcId="{0BF94958-3A2A-46DB-BEBC-2BB33521759C}" destId="{DD2A9E77-B9A9-4C96-B8BE-084075078668}" srcOrd="0" destOrd="0" presId="urn:microsoft.com/office/officeart/2005/8/layout/hierarchy2"/>
    <dgm:cxn modelId="{CA090896-2AB6-4E6B-AD91-06911C3D7155}" type="presParOf" srcId="{32B1B93D-F4CF-46DB-8601-A90DB6811D76}" destId="{E50BAB15-72D8-4896-B3C4-9D7380995E15}" srcOrd="3" destOrd="0" presId="urn:microsoft.com/office/officeart/2005/8/layout/hierarchy2"/>
    <dgm:cxn modelId="{899BE835-8702-4812-8FE6-47C6DB507339}" type="presParOf" srcId="{E50BAB15-72D8-4896-B3C4-9D7380995E15}" destId="{047BDAEA-A411-4908-8613-85DB6401E368}" srcOrd="0" destOrd="0" presId="urn:microsoft.com/office/officeart/2005/8/layout/hierarchy2"/>
    <dgm:cxn modelId="{A9024FC2-3456-402D-ADC1-4EFC0D691C46}" type="presParOf" srcId="{E50BAB15-72D8-4896-B3C4-9D7380995E15}" destId="{D89E8C5A-120E-486D-AB5E-29408C8F2979}" srcOrd="1" destOrd="0" presId="urn:microsoft.com/office/officeart/2005/8/layout/hierarchy2"/>
    <dgm:cxn modelId="{AA0D4A9B-667B-4C0D-9BC1-90E25AA4203A}" type="presParOf" srcId="{32B1B93D-F4CF-46DB-8601-A90DB6811D76}" destId="{C34A7712-9850-4766-AF21-BA95813A42C5}" srcOrd="4" destOrd="0" presId="urn:microsoft.com/office/officeart/2005/8/layout/hierarchy2"/>
    <dgm:cxn modelId="{93FA71AD-FA71-4D6A-96BE-13A61311DB60}" type="presParOf" srcId="{C34A7712-9850-4766-AF21-BA95813A42C5}" destId="{4B3BE647-883D-43D2-BA10-86D996BCA20D}" srcOrd="0" destOrd="0" presId="urn:microsoft.com/office/officeart/2005/8/layout/hierarchy2"/>
    <dgm:cxn modelId="{9ACBA74D-166B-4AA7-920B-07835FBCEE9F}" type="presParOf" srcId="{32B1B93D-F4CF-46DB-8601-A90DB6811D76}" destId="{3E458C09-6823-4EF4-AE30-963D192DC54E}" srcOrd="5" destOrd="0" presId="urn:microsoft.com/office/officeart/2005/8/layout/hierarchy2"/>
    <dgm:cxn modelId="{954DF892-688D-4560-A989-A6CCF9611F7D}" type="presParOf" srcId="{3E458C09-6823-4EF4-AE30-963D192DC54E}" destId="{11615517-329E-4F8C-B260-BFE20F49874E}" srcOrd="0" destOrd="0" presId="urn:microsoft.com/office/officeart/2005/8/layout/hierarchy2"/>
    <dgm:cxn modelId="{E675DDE0-6E47-41CF-9E8E-4DF995F0A12A}" type="presParOf" srcId="{3E458C09-6823-4EF4-AE30-963D192DC54E}" destId="{42A44983-7656-4245-955B-ECCC98DA7CAC}" srcOrd="1" destOrd="0" presId="urn:microsoft.com/office/officeart/2005/8/layout/hierarchy2"/>
    <dgm:cxn modelId="{FEE84724-ADEF-4D99-9E16-030335B2ABA4}" type="presParOf" srcId="{32B1B93D-F4CF-46DB-8601-A90DB6811D76}" destId="{ECE7EAA7-FEB9-45F9-A480-15567348C93C}" srcOrd="6" destOrd="0" presId="urn:microsoft.com/office/officeart/2005/8/layout/hierarchy2"/>
    <dgm:cxn modelId="{B1438968-8D55-42A0-AEAC-9B8C5BD5FB08}" type="presParOf" srcId="{ECE7EAA7-FEB9-45F9-A480-15567348C93C}" destId="{AC140AAB-E091-47DE-B727-ACB7A11C2FB7}" srcOrd="0" destOrd="0" presId="urn:microsoft.com/office/officeart/2005/8/layout/hierarchy2"/>
    <dgm:cxn modelId="{2F87CEDE-4083-4992-8BA8-DD2F2247A759}" type="presParOf" srcId="{32B1B93D-F4CF-46DB-8601-A90DB6811D76}" destId="{CDDFE1A2-CB02-4148-A073-25B656F90698}" srcOrd="7" destOrd="0" presId="urn:microsoft.com/office/officeart/2005/8/layout/hierarchy2"/>
    <dgm:cxn modelId="{3A5B7A35-9F9E-49D4-89CB-50B953DC3F81}" type="presParOf" srcId="{CDDFE1A2-CB02-4148-A073-25B656F90698}" destId="{87A417DA-394E-4325-A08A-46FB2E529BC8}" srcOrd="0" destOrd="0" presId="urn:microsoft.com/office/officeart/2005/8/layout/hierarchy2"/>
    <dgm:cxn modelId="{5F0FD04F-A186-4BC5-8338-E713BA2485FE}" type="presParOf" srcId="{CDDFE1A2-CB02-4148-A073-25B656F90698}" destId="{69105EDD-EEFC-4BB9-A79C-1D875E4ACE0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9D2B9BF3-A367-4B02-BD95-A58E9A0B1F09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C69964E-9960-4DA5-B45A-E42CAA358E79}">
      <dgm:prSet phldrT="[Текст]" custT="1"/>
      <dgm:spPr/>
      <dgm:t>
        <a:bodyPr/>
        <a:lstStyle/>
        <a:p>
          <a:r>
            <a:rPr lang="ru-RU" sz="2800" b="0" dirty="0"/>
            <a:t>Торговля</a:t>
          </a:r>
        </a:p>
      </dgm:t>
    </dgm:pt>
    <dgm:pt modelId="{6BA8B92F-9058-4D97-87C0-3A4CB80E99DE}" type="parTrans" cxnId="{7B2993BD-1469-43BA-AC9B-5065796A33AA}">
      <dgm:prSet/>
      <dgm:spPr/>
      <dgm:t>
        <a:bodyPr/>
        <a:lstStyle/>
        <a:p>
          <a:endParaRPr lang="ru-RU"/>
        </a:p>
      </dgm:t>
    </dgm:pt>
    <dgm:pt modelId="{5B44E5A1-675D-4178-83B6-53CE0B318E8B}" type="sibTrans" cxnId="{7B2993BD-1469-43BA-AC9B-5065796A33AA}">
      <dgm:prSet/>
      <dgm:spPr/>
      <dgm:t>
        <a:bodyPr/>
        <a:lstStyle/>
        <a:p>
          <a:endParaRPr lang="ru-RU"/>
        </a:p>
      </dgm:t>
    </dgm:pt>
    <dgm:pt modelId="{4BEED2FA-B0D2-4AC6-844D-7570DB22ADF6}">
      <dgm:prSet phldrT="[Текст]" custT="1"/>
      <dgm:spPr/>
      <dgm:t>
        <a:bodyPr/>
        <a:lstStyle/>
        <a:p>
          <a:r>
            <a:rPr lang="ru-RU" sz="2800" dirty="0"/>
            <a:t>Лидерство в международной торговле</a:t>
          </a:r>
        </a:p>
      </dgm:t>
    </dgm:pt>
    <dgm:pt modelId="{0671A6B9-8016-4DFD-8DA8-363A5256D97C}" type="parTrans" cxnId="{F9B74480-DA1F-4363-A684-C205941C9AB5}">
      <dgm:prSet/>
      <dgm:spPr/>
      <dgm:t>
        <a:bodyPr/>
        <a:lstStyle/>
        <a:p>
          <a:endParaRPr lang="ru-RU"/>
        </a:p>
      </dgm:t>
    </dgm:pt>
    <dgm:pt modelId="{4F2E9715-6F4B-46BE-B15B-4A7701E148F7}" type="sibTrans" cxnId="{F9B74480-DA1F-4363-A684-C205941C9AB5}">
      <dgm:prSet/>
      <dgm:spPr/>
      <dgm:t>
        <a:bodyPr/>
        <a:lstStyle/>
        <a:p>
          <a:endParaRPr lang="ru-RU"/>
        </a:p>
      </dgm:t>
    </dgm:pt>
    <dgm:pt modelId="{47EE2D05-EE71-4B73-89D2-025271233D0C}">
      <dgm:prSet phldrT="[Текст]" custT="1"/>
      <dgm:spPr/>
      <dgm:t>
        <a:bodyPr/>
        <a:lstStyle/>
        <a:p>
          <a:r>
            <a:rPr lang="ru-RU" sz="2800" dirty="0"/>
            <a:t>Регулирование внешней торговли</a:t>
          </a:r>
        </a:p>
      </dgm:t>
    </dgm:pt>
    <dgm:pt modelId="{E995B69E-34DB-491B-A7F7-557583CDABA2}" type="parTrans" cxnId="{AC626747-3AEB-4CAC-BE2B-1F19587AA99D}">
      <dgm:prSet/>
      <dgm:spPr/>
      <dgm:t>
        <a:bodyPr/>
        <a:lstStyle/>
        <a:p>
          <a:endParaRPr lang="ru-RU"/>
        </a:p>
      </dgm:t>
    </dgm:pt>
    <dgm:pt modelId="{A6B7EF5B-FA5D-450A-B9E7-A7C14174A2E9}" type="sibTrans" cxnId="{AC626747-3AEB-4CAC-BE2B-1F19587AA99D}">
      <dgm:prSet/>
      <dgm:spPr/>
      <dgm:t>
        <a:bodyPr/>
        <a:lstStyle/>
        <a:p>
          <a:endParaRPr lang="ru-RU"/>
        </a:p>
      </dgm:t>
    </dgm:pt>
    <dgm:pt modelId="{AACDA899-612C-4AED-B583-C86B8B0A45E3}">
      <dgm:prSet custT="1"/>
      <dgm:spPr/>
      <dgm:t>
        <a:bodyPr/>
        <a:lstStyle/>
        <a:p>
          <a:r>
            <a:rPr lang="ru-RU" sz="2800" dirty="0"/>
            <a:t>Формирование единого интегрированного рынка</a:t>
          </a:r>
        </a:p>
      </dgm:t>
    </dgm:pt>
    <dgm:pt modelId="{2745C0CE-172C-4902-BE67-239461F7552C}" type="parTrans" cxnId="{2B02E326-73A6-415E-876E-64EA2E291534}">
      <dgm:prSet/>
      <dgm:spPr/>
      <dgm:t>
        <a:bodyPr/>
        <a:lstStyle/>
        <a:p>
          <a:endParaRPr lang="ru-RU"/>
        </a:p>
      </dgm:t>
    </dgm:pt>
    <dgm:pt modelId="{056DB3C1-9537-43F9-B609-5D32445A85D1}" type="sibTrans" cxnId="{2B02E326-73A6-415E-876E-64EA2E291534}">
      <dgm:prSet/>
      <dgm:spPr/>
      <dgm:t>
        <a:bodyPr/>
        <a:lstStyle/>
        <a:p>
          <a:endParaRPr lang="ru-RU"/>
        </a:p>
      </dgm:t>
    </dgm:pt>
    <dgm:pt modelId="{FD320BB3-70FC-4EEE-9220-0D07F7C3F360}" type="pres">
      <dgm:prSet presAssocID="{9D2B9BF3-A367-4B02-BD95-A58E9A0B1F09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1FFF8C-3AF5-4D54-93DE-13A48D4AC2CD}" type="pres">
      <dgm:prSet presAssocID="{1C69964E-9960-4DA5-B45A-E42CAA358E79}" presName="root1" presStyleCnt="0"/>
      <dgm:spPr/>
    </dgm:pt>
    <dgm:pt modelId="{E86FB173-BD1D-4BAC-94AC-0BB397260458}" type="pres">
      <dgm:prSet presAssocID="{1C69964E-9960-4DA5-B45A-E42CAA358E79}" presName="LevelOneTextNode" presStyleLbl="node0" presStyleIdx="0" presStyleCnt="1" custScaleX="1710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B1B93D-F4CF-46DB-8601-A90DB6811D76}" type="pres">
      <dgm:prSet presAssocID="{1C69964E-9960-4DA5-B45A-E42CAA358E79}" presName="level2hierChild" presStyleCnt="0"/>
      <dgm:spPr/>
    </dgm:pt>
    <dgm:pt modelId="{CF18DB35-D316-4D74-A4C6-6995144FD066}" type="pres">
      <dgm:prSet presAssocID="{0671A6B9-8016-4DFD-8DA8-363A5256D97C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CA0626EC-4533-4C29-93A3-A97ADE12D5DE}" type="pres">
      <dgm:prSet presAssocID="{0671A6B9-8016-4DFD-8DA8-363A5256D97C}" presName="connTx" presStyleLbl="parChTrans1D2" presStyleIdx="0" presStyleCnt="3"/>
      <dgm:spPr/>
      <dgm:t>
        <a:bodyPr/>
        <a:lstStyle/>
        <a:p>
          <a:endParaRPr lang="ru-RU"/>
        </a:p>
      </dgm:t>
    </dgm:pt>
    <dgm:pt modelId="{8A07AEEC-67B0-4DB9-8A07-D7E36FCC3975}" type="pres">
      <dgm:prSet presAssocID="{4BEED2FA-B0D2-4AC6-844D-7570DB22ADF6}" presName="root2" presStyleCnt="0"/>
      <dgm:spPr/>
    </dgm:pt>
    <dgm:pt modelId="{61B3FA86-0AA0-4576-A077-B8DA6E6B6D6D}" type="pres">
      <dgm:prSet presAssocID="{4BEED2FA-B0D2-4AC6-844D-7570DB22ADF6}" presName="LevelTwoTextNode" presStyleLbl="node2" presStyleIdx="0" presStyleCnt="3" custScaleX="2397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7ED944-A24A-40FB-9CED-680B60DF8921}" type="pres">
      <dgm:prSet presAssocID="{4BEED2FA-B0D2-4AC6-844D-7570DB22ADF6}" presName="level3hierChild" presStyleCnt="0"/>
      <dgm:spPr/>
    </dgm:pt>
    <dgm:pt modelId="{C34A7712-9850-4766-AF21-BA95813A42C5}" type="pres">
      <dgm:prSet presAssocID="{2745C0CE-172C-4902-BE67-239461F7552C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4B3BE647-883D-43D2-BA10-86D996BCA20D}" type="pres">
      <dgm:prSet presAssocID="{2745C0CE-172C-4902-BE67-239461F7552C}" presName="connTx" presStyleLbl="parChTrans1D2" presStyleIdx="1" presStyleCnt="3"/>
      <dgm:spPr/>
      <dgm:t>
        <a:bodyPr/>
        <a:lstStyle/>
        <a:p>
          <a:endParaRPr lang="ru-RU"/>
        </a:p>
      </dgm:t>
    </dgm:pt>
    <dgm:pt modelId="{3E458C09-6823-4EF4-AE30-963D192DC54E}" type="pres">
      <dgm:prSet presAssocID="{AACDA899-612C-4AED-B583-C86B8B0A45E3}" presName="root2" presStyleCnt="0"/>
      <dgm:spPr/>
    </dgm:pt>
    <dgm:pt modelId="{11615517-329E-4F8C-B260-BFE20F49874E}" type="pres">
      <dgm:prSet presAssocID="{AACDA899-612C-4AED-B583-C86B8B0A45E3}" presName="LevelTwoTextNode" presStyleLbl="node2" presStyleIdx="1" presStyleCnt="3" custScaleX="2397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2A44983-7656-4245-955B-ECCC98DA7CAC}" type="pres">
      <dgm:prSet presAssocID="{AACDA899-612C-4AED-B583-C86B8B0A45E3}" presName="level3hierChild" presStyleCnt="0"/>
      <dgm:spPr/>
    </dgm:pt>
    <dgm:pt modelId="{ECE7EAA7-FEB9-45F9-A480-15567348C93C}" type="pres">
      <dgm:prSet presAssocID="{E995B69E-34DB-491B-A7F7-557583CDABA2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AC140AAB-E091-47DE-B727-ACB7A11C2FB7}" type="pres">
      <dgm:prSet presAssocID="{E995B69E-34DB-491B-A7F7-557583CDABA2}" presName="connTx" presStyleLbl="parChTrans1D2" presStyleIdx="2" presStyleCnt="3"/>
      <dgm:spPr/>
      <dgm:t>
        <a:bodyPr/>
        <a:lstStyle/>
        <a:p>
          <a:endParaRPr lang="ru-RU"/>
        </a:p>
      </dgm:t>
    </dgm:pt>
    <dgm:pt modelId="{CDDFE1A2-CB02-4148-A073-25B656F90698}" type="pres">
      <dgm:prSet presAssocID="{47EE2D05-EE71-4B73-89D2-025271233D0C}" presName="root2" presStyleCnt="0"/>
      <dgm:spPr/>
    </dgm:pt>
    <dgm:pt modelId="{87A417DA-394E-4325-A08A-46FB2E529BC8}" type="pres">
      <dgm:prSet presAssocID="{47EE2D05-EE71-4B73-89D2-025271233D0C}" presName="LevelTwoTextNode" presStyleLbl="node2" presStyleIdx="2" presStyleCnt="3" custScaleX="2397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9105EDD-EEFC-4BB9-A79C-1D875E4ACE0B}" type="pres">
      <dgm:prSet presAssocID="{47EE2D05-EE71-4B73-89D2-025271233D0C}" presName="level3hierChild" presStyleCnt="0"/>
      <dgm:spPr/>
    </dgm:pt>
  </dgm:ptLst>
  <dgm:cxnLst>
    <dgm:cxn modelId="{33D06B2D-B3FC-47E2-98B1-8EEDF937D6E1}" type="presOf" srcId="{0671A6B9-8016-4DFD-8DA8-363A5256D97C}" destId="{CF18DB35-D316-4D74-A4C6-6995144FD066}" srcOrd="0" destOrd="0" presId="urn:microsoft.com/office/officeart/2005/8/layout/hierarchy2"/>
    <dgm:cxn modelId="{E96B73A8-4DAA-4A4F-B1CE-1CEF330489C8}" type="presOf" srcId="{E995B69E-34DB-491B-A7F7-557583CDABA2}" destId="{AC140AAB-E091-47DE-B727-ACB7A11C2FB7}" srcOrd="1" destOrd="0" presId="urn:microsoft.com/office/officeart/2005/8/layout/hierarchy2"/>
    <dgm:cxn modelId="{2799B58E-0866-4E2B-BFDC-5E3733F0F314}" type="presOf" srcId="{4BEED2FA-B0D2-4AC6-844D-7570DB22ADF6}" destId="{61B3FA86-0AA0-4576-A077-B8DA6E6B6D6D}" srcOrd="0" destOrd="0" presId="urn:microsoft.com/office/officeart/2005/8/layout/hierarchy2"/>
    <dgm:cxn modelId="{7B2993BD-1469-43BA-AC9B-5065796A33AA}" srcId="{9D2B9BF3-A367-4B02-BD95-A58E9A0B1F09}" destId="{1C69964E-9960-4DA5-B45A-E42CAA358E79}" srcOrd="0" destOrd="0" parTransId="{6BA8B92F-9058-4D97-87C0-3A4CB80E99DE}" sibTransId="{5B44E5A1-675D-4178-83B6-53CE0B318E8B}"/>
    <dgm:cxn modelId="{84B9E50E-B4C8-4CEB-800D-737711A74692}" type="presOf" srcId="{AACDA899-612C-4AED-B583-C86B8B0A45E3}" destId="{11615517-329E-4F8C-B260-BFE20F49874E}" srcOrd="0" destOrd="0" presId="urn:microsoft.com/office/officeart/2005/8/layout/hierarchy2"/>
    <dgm:cxn modelId="{41701B34-649E-49A5-9CDB-7435F459AB51}" type="presOf" srcId="{E995B69E-34DB-491B-A7F7-557583CDABA2}" destId="{ECE7EAA7-FEB9-45F9-A480-15567348C93C}" srcOrd="0" destOrd="0" presId="urn:microsoft.com/office/officeart/2005/8/layout/hierarchy2"/>
    <dgm:cxn modelId="{E30B1559-4C5D-4805-8F52-3E965C7C3A7C}" type="presOf" srcId="{9D2B9BF3-A367-4B02-BD95-A58E9A0B1F09}" destId="{FD320BB3-70FC-4EEE-9220-0D07F7C3F360}" srcOrd="0" destOrd="0" presId="urn:microsoft.com/office/officeart/2005/8/layout/hierarchy2"/>
    <dgm:cxn modelId="{F9B74480-DA1F-4363-A684-C205941C9AB5}" srcId="{1C69964E-9960-4DA5-B45A-E42CAA358E79}" destId="{4BEED2FA-B0D2-4AC6-844D-7570DB22ADF6}" srcOrd="0" destOrd="0" parTransId="{0671A6B9-8016-4DFD-8DA8-363A5256D97C}" sibTransId="{4F2E9715-6F4B-46BE-B15B-4A7701E148F7}"/>
    <dgm:cxn modelId="{AE063A58-19D7-425E-A973-FB360C7E9B48}" type="presOf" srcId="{0671A6B9-8016-4DFD-8DA8-363A5256D97C}" destId="{CA0626EC-4533-4C29-93A3-A97ADE12D5DE}" srcOrd="1" destOrd="0" presId="urn:microsoft.com/office/officeart/2005/8/layout/hierarchy2"/>
    <dgm:cxn modelId="{2B02E326-73A6-415E-876E-64EA2E291534}" srcId="{1C69964E-9960-4DA5-B45A-E42CAA358E79}" destId="{AACDA899-612C-4AED-B583-C86B8B0A45E3}" srcOrd="1" destOrd="0" parTransId="{2745C0CE-172C-4902-BE67-239461F7552C}" sibTransId="{056DB3C1-9537-43F9-B609-5D32445A85D1}"/>
    <dgm:cxn modelId="{AC626747-3AEB-4CAC-BE2B-1F19587AA99D}" srcId="{1C69964E-9960-4DA5-B45A-E42CAA358E79}" destId="{47EE2D05-EE71-4B73-89D2-025271233D0C}" srcOrd="2" destOrd="0" parTransId="{E995B69E-34DB-491B-A7F7-557583CDABA2}" sibTransId="{A6B7EF5B-FA5D-450A-B9E7-A7C14174A2E9}"/>
    <dgm:cxn modelId="{B54D14A8-5EE6-44B6-9D56-D024A41290CE}" type="presOf" srcId="{2745C0CE-172C-4902-BE67-239461F7552C}" destId="{C34A7712-9850-4766-AF21-BA95813A42C5}" srcOrd="0" destOrd="0" presId="urn:microsoft.com/office/officeart/2005/8/layout/hierarchy2"/>
    <dgm:cxn modelId="{BF15AF56-4A89-484E-BEA2-15AA87C24ADB}" type="presOf" srcId="{47EE2D05-EE71-4B73-89D2-025271233D0C}" destId="{87A417DA-394E-4325-A08A-46FB2E529BC8}" srcOrd="0" destOrd="0" presId="urn:microsoft.com/office/officeart/2005/8/layout/hierarchy2"/>
    <dgm:cxn modelId="{785B2AF1-114E-40F4-8968-A041E3052666}" type="presOf" srcId="{1C69964E-9960-4DA5-B45A-E42CAA358E79}" destId="{E86FB173-BD1D-4BAC-94AC-0BB397260458}" srcOrd="0" destOrd="0" presId="urn:microsoft.com/office/officeart/2005/8/layout/hierarchy2"/>
    <dgm:cxn modelId="{5497C149-518A-485B-8AB1-E29176477725}" type="presOf" srcId="{2745C0CE-172C-4902-BE67-239461F7552C}" destId="{4B3BE647-883D-43D2-BA10-86D996BCA20D}" srcOrd="1" destOrd="0" presId="urn:microsoft.com/office/officeart/2005/8/layout/hierarchy2"/>
    <dgm:cxn modelId="{23E71195-39D0-47C6-BCAF-DE60F9A0CE40}" type="presParOf" srcId="{FD320BB3-70FC-4EEE-9220-0D07F7C3F360}" destId="{521FFF8C-3AF5-4D54-93DE-13A48D4AC2CD}" srcOrd="0" destOrd="0" presId="urn:microsoft.com/office/officeart/2005/8/layout/hierarchy2"/>
    <dgm:cxn modelId="{C9D23BA2-302E-43E0-A31A-6C9DF6EF4E25}" type="presParOf" srcId="{521FFF8C-3AF5-4D54-93DE-13A48D4AC2CD}" destId="{E86FB173-BD1D-4BAC-94AC-0BB397260458}" srcOrd="0" destOrd="0" presId="urn:microsoft.com/office/officeart/2005/8/layout/hierarchy2"/>
    <dgm:cxn modelId="{7F7192A8-9A92-42A5-84A1-223E4EF68BF2}" type="presParOf" srcId="{521FFF8C-3AF5-4D54-93DE-13A48D4AC2CD}" destId="{32B1B93D-F4CF-46DB-8601-A90DB6811D76}" srcOrd="1" destOrd="0" presId="urn:microsoft.com/office/officeart/2005/8/layout/hierarchy2"/>
    <dgm:cxn modelId="{EC941550-3907-4796-8F01-5E1CD4C7FAA9}" type="presParOf" srcId="{32B1B93D-F4CF-46DB-8601-A90DB6811D76}" destId="{CF18DB35-D316-4D74-A4C6-6995144FD066}" srcOrd="0" destOrd="0" presId="urn:microsoft.com/office/officeart/2005/8/layout/hierarchy2"/>
    <dgm:cxn modelId="{CD9F6089-B3D8-4F91-A0F5-C40F54554A85}" type="presParOf" srcId="{CF18DB35-D316-4D74-A4C6-6995144FD066}" destId="{CA0626EC-4533-4C29-93A3-A97ADE12D5DE}" srcOrd="0" destOrd="0" presId="urn:microsoft.com/office/officeart/2005/8/layout/hierarchy2"/>
    <dgm:cxn modelId="{B66C0597-F32C-4B1A-8AA6-1921D5D8AC6C}" type="presParOf" srcId="{32B1B93D-F4CF-46DB-8601-A90DB6811D76}" destId="{8A07AEEC-67B0-4DB9-8A07-D7E36FCC3975}" srcOrd="1" destOrd="0" presId="urn:microsoft.com/office/officeart/2005/8/layout/hierarchy2"/>
    <dgm:cxn modelId="{1CF81022-E29D-4A58-9012-7C8D791CB200}" type="presParOf" srcId="{8A07AEEC-67B0-4DB9-8A07-D7E36FCC3975}" destId="{61B3FA86-0AA0-4576-A077-B8DA6E6B6D6D}" srcOrd="0" destOrd="0" presId="urn:microsoft.com/office/officeart/2005/8/layout/hierarchy2"/>
    <dgm:cxn modelId="{7927F81D-52CE-4D4A-96F5-03C1DFDA12B0}" type="presParOf" srcId="{8A07AEEC-67B0-4DB9-8A07-D7E36FCC3975}" destId="{6C7ED944-A24A-40FB-9CED-680B60DF8921}" srcOrd="1" destOrd="0" presId="urn:microsoft.com/office/officeart/2005/8/layout/hierarchy2"/>
    <dgm:cxn modelId="{A928D925-B990-4917-A799-FD5447EA26C5}" type="presParOf" srcId="{32B1B93D-F4CF-46DB-8601-A90DB6811D76}" destId="{C34A7712-9850-4766-AF21-BA95813A42C5}" srcOrd="2" destOrd="0" presId="urn:microsoft.com/office/officeart/2005/8/layout/hierarchy2"/>
    <dgm:cxn modelId="{3D46F28F-1EBB-48C7-9B76-C4933FFD34FF}" type="presParOf" srcId="{C34A7712-9850-4766-AF21-BA95813A42C5}" destId="{4B3BE647-883D-43D2-BA10-86D996BCA20D}" srcOrd="0" destOrd="0" presId="urn:microsoft.com/office/officeart/2005/8/layout/hierarchy2"/>
    <dgm:cxn modelId="{234B6831-6592-477F-AD1D-E70F19CF49DF}" type="presParOf" srcId="{32B1B93D-F4CF-46DB-8601-A90DB6811D76}" destId="{3E458C09-6823-4EF4-AE30-963D192DC54E}" srcOrd="3" destOrd="0" presId="urn:microsoft.com/office/officeart/2005/8/layout/hierarchy2"/>
    <dgm:cxn modelId="{351CE202-4042-42A5-8ABD-E04472234F71}" type="presParOf" srcId="{3E458C09-6823-4EF4-AE30-963D192DC54E}" destId="{11615517-329E-4F8C-B260-BFE20F49874E}" srcOrd="0" destOrd="0" presId="urn:microsoft.com/office/officeart/2005/8/layout/hierarchy2"/>
    <dgm:cxn modelId="{14B89852-187A-45A3-B2C3-1EF53FCCFB80}" type="presParOf" srcId="{3E458C09-6823-4EF4-AE30-963D192DC54E}" destId="{42A44983-7656-4245-955B-ECCC98DA7CAC}" srcOrd="1" destOrd="0" presId="urn:microsoft.com/office/officeart/2005/8/layout/hierarchy2"/>
    <dgm:cxn modelId="{94AF2488-2DDC-4C3D-89AE-78D85EC5C311}" type="presParOf" srcId="{32B1B93D-F4CF-46DB-8601-A90DB6811D76}" destId="{ECE7EAA7-FEB9-45F9-A480-15567348C93C}" srcOrd="4" destOrd="0" presId="urn:microsoft.com/office/officeart/2005/8/layout/hierarchy2"/>
    <dgm:cxn modelId="{A6C98F96-46AB-4DDF-83FB-BBDBDBD9034F}" type="presParOf" srcId="{ECE7EAA7-FEB9-45F9-A480-15567348C93C}" destId="{AC140AAB-E091-47DE-B727-ACB7A11C2FB7}" srcOrd="0" destOrd="0" presId="urn:microsoft.com/office/officeart/2005/8/layout/hierarchy2"/>
    <dgm:cxn modelId="{22F0D585-9BB2-4C1C-B11D-E8F2BEE83E13}" type="presParOf" srcId="{32B1B93D-F4CF-46DB-8601-A90DB6811D76}" destId="{CDDFE1A2-CB02-4148-A073-25B656F90698}" srcOrd="5" destOrd="0" presId="urn:microsoft.com/office/officeart/2005/8/layout/hierarchy2"/>
    <dgm:cxn modelId="{39C70363-D0F9-44FF-9E5C-EB5F2F0B3043}" type="presParOf" srcId="{CDDFE1A2-CB02-4148-A073-25B656F90698}" destId="{87A417DA-394E-4325-A08A-46FB2E529BC8}" srcOrd="0" destOrd="0" presId="urn:microsoft.com/office/officeart/2005/8/layout/hierarchy2"/>
    <dgm:cxn modelId="{E67918BE-8901-4BD0-8146-EE508809176F}" type="presParOf" srcId="{CDDFE1A2-CB02-4148-A073-25B656F90698}" destId="{69105EDD-EEFC-4BB9-A79C-1D875E4ACE0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9D2B9BF3-A367-4B02-BD95-A58E9A0B1F09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C69964E-9960-4DA5-B45A-E42CAA358E79}">
      <dgm:prSet phldrT="[Текст]" custT="1"/>
      <dgm:spPr/>
      <dgm:t>
        <a:bodyPr/>
        <a:lstStyle/>
        <a:p>
          <a:r>
            <a:rPr lang="ru-RU" sz="2800" dirty="0"/>
            <a:t>Участие в международных экономических организациях</a:t>
          </a:r>
          <a:endParaRPr lang="ru-RU" sz="2800" b="0" dirty="0"/>
        </a:p>
      </dgm:t>
    </dgm:pt>
    <dgm:pt modelId="{6BA8B92F-9058-4D97-87C0-3A4CB80E99DE}" type="parTrans" cxnId="{7B2993BD-1469-43BA-AC9B-5065796A33AA}">
      <dgm:prSet/>
      <dgm:spPr/>
      <dgm:t>
        <a:bodyPr/>
        <a:lstStyle/>
        <a:p>
          <a:endParaRPr lang="ru-RU"/>
        </a:p>
      </dgm:t>
    </dgm:pt>
    <dgm:pt modelId="{5B44E5A1-675D-4178-83B6-53CE0B318E8B}" type="sibTrans" cxnId="{7B2993BD-1469-43BA-AC9B-5065796A33AA}">
      <dgm:prSet/>
      <dgm:spPr/>
      <dgm:t>
        <a:bodyPr/>
        <a:lstStyle/>
        <a:p>
          <a:endParaRPr lang="ru-RU"/>
        </a:p>
      </dgm:t>
    </dgm:pt>
    <dgm:pt modelId="{4BEED2FA-B0D2-4AC6-844D-7570DB22ADF6}">
      <dgm:prSet phldrT="[Текст]" custT="1"/>
      <dgm:spPr/>
      <dgm:t>
        <a:bodyPr/>
        <a:lstStyle/>
        <a:p>
          <a:r>
            <a:rPr lang="ru-RU" sz="2800" dirty="0"/>
            <a:t>Координация внешнеэкономической политики</a:t>
          </a:r>
        </a:p>
      </dgm:t>
    </dgm:pt>
    <dgm:pt modelId="{0671A6B9-8016-4DFD-8DA8-363A5256D97C}" type="parTrans" cxnId="{F9B74480-DA1F-4363-A684-C205941C9AB5}">
      <dgm:prSet/>
      <dgm:spPr/>
      <dgm:t>
        <a:bodyPr/>
        <a:lstStyle/>
        <a:p>
          <a:endParaRPr lang="ru-RU"/>
        </a:p>
      </dgm:t>
    </dgm:pt>
    <dgm:pt modelId="{4F2E9715-6F4B-46BE-B15B-4A7701E148F7}" type="sibTrans" cxnId="{F9B74480-DA1F-4363-A684-C205941C9AB5}">
      <dgm:prSet/>
      <dgm:spPr/>
      <dgm:t>
        <a:bodyPr/>
        <a:lstStyle/>
        <a:p>
          <a:endParaRPr lang="ru-RU"/>
        </a:p>
      </dgm:t>
    </dgm:pt>
    <dgm:pt modelId="{47EE2D05-EE71-4B73-89D2-025271233D0C}">
      <dgm:prSet phldrT="[Текст]" custT="1"/>
      <dgm:spPr/>
      <dgm:t>
        <a:bodyPr/>
        <a:lstStyle/>
        <a:p>
          <a:r>
            <a:rPr lang="ru-RU" sz="2800" dirty="0"/>
            <a:t>Формирование стандартов</a:t>
          </a:r>
        </a:p>
      </dgm:t>
    </dgm:pt>
    <dgm:pt modelId="{E995B69E-34DB-491B-A7F7-557583CDABA2}" type="parTrans" cxnId="{AC626747-3AEB-4CAC-BE2B-1F19587AA99D}">
      <dgm:prSet/>
      <dgm:spPr/>
      <dgm:t>
        <a:bodyPr/>
        <a:lstStyle/>
        <a:p>
          <a:endParaRPr lang="ru-RU"/>
        </a:p>
      </dgm:t>
    </dgm:pt>
    <dgm:pt modelId="{A6B7EF5B-FA5D-450A-B9E7-A7C14174A2E9}" type="sibTrans" cxnId="{AC626747-3AEB-4CAC-BE2B-1F19587AA99D}">
      <dgm:prSet/>
      <dgm:spPr/>
      <dgm:t>
        <a:bodyPr/>
        <a:lstStyle/>
        <a:p>
          <a:endParaRPr lang="ru-RU"/>
        </a:p>
      </dgm:t>
    </dgm:pt>
    <dgm:pt modelId="{AACDA899-612C-4AED-B583-C86B8B0A45E3}">
      <dgm:prSet custT="1"/>
      <dgm:spPr/>
      <dgm:t>
        <a:bodyPr/>
        <a:lstStyle/>
        <a:p>
          <a:r>
            <a:rPr lang="ru-RU" sz="2800" dirty="0"/>
            <a:t>Регулирование потоков капитала</a:t>
          </a:r>
        </a:p>
      </dgm:t>
    </dgm:pt>
    <dgm:pt modelId="{2745C0CE-172C-4902-BE67-239461F7552C}" type="parTrans" cxnId="{2B02E326-73A6-415E-876E-64EA2E291534}">
      <dgm:prSet/>
      <dgm:spPr/>
      <dgm:t>
        <a:bodyPr/>
        <a:lstStyle/>
        <a:p>
          <a:endParaRPr lang="ru-RU"/>
        </a:p>
      </dgm:t>
    </dgm:pt>
    <dgm:pt modelId="{056DB3C1-9537-43F9-B609-5D32445A85D1}" type="sibTrans" cxnId="{2B02E326-73A6-415E-876E-64EA2E291534}">
      <dgm:prSet/>
      <dgm:spPr/>
      <dgm:t>
        <a:bodyPr/>
        <a:lstStyle/>
        <a:p>
          <a:endParaRPr lang="ru-RU"/>
        </a:p>
      </dgm:t>
    </dgm:pt>
    <dgm:pt modelId="{FD320BB3-70FC-4EEE-9220-0D07F7C3F360}" type="pres">
      <dgm:prSet presAssocID="{9D2B9BF3-A367-4B02-BD95-A58E9A0B1F09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1FFF8C-3AF5-4D54-93DE-13A48D4AC2CD}" type="pres">
      <dgm:prSet presAssocID="{1C69964E-9960-4DA5-B45A-E42CAA358E79}" presName="root1" presStyleCnt="0"/>
      <dgm:spPr/>
    </dgm:pt>
    <dgm:pt modelId="{E86FB173-BD1D-4BAC-94AC-0BB397260458}" type="pres">
      <dgm:prSet presAssocID="{1C69964E-9960-4DA5-B45A-E42CAA358E79}" presName="LevelOneTextNode" presStyleLbl="node0" presStyleIdx="0" presStyleCnt="1" custScaleX="171054" custScaleY="1262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B1B93D-F4CF-46DB-8601-A90DB6811D76}" type="pres">
      <dgm:prSet presAssocID="{1C69964E-9960-4DA5-B45A-E42CAA358E79}" presName="level2hierChild" presStyleCnt="0"/>
      <dgm:spPr/>
    </dgm:pt>
    <dgm:pt modelId="{CF18DB35-D316-4D74-A4C6-6995144FD066}" type="pres">
      <dgm:prSet presAssocID="{0671A6B9-8016-4DFD-8DA8-363A5256D97C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CA0626EC-4533-4C29-93A3-A97ADE12D5DE}" type="pres">
      <dgm:prSet presAssocID="{0671A6B9-8016-4DFD-8DA8-363A5256D97C}" presName="connTx" presStyleLbl="parChTrans1D2" presStyleIdx="0" presStyleCnt="3"/>
      <dgm:spPr/>
      <dgm:t>
        <a:bodyPr/>
        <a:lstStyle/>
        <a:p>
          <a:endParaRPr lang="ru-RU"/>
        </a:p>
      </dgm:t>
    </dgm:pt>
    <dgm:pt modelId="{8A07AEEC-67B0-4DB9-8A07-D7E36FCC3975}" type="pres">
      <dgm:prSet presAssocID="{4BEED2FA-B0D2-4AC6-844D-7570DB22ADF6}" presName="root2" presStyleCnt="0"/>
      <dgm:spPr/>
    </dgm:pt>
    <dgm:pt modelId="{61B3FA86-0AA0-4576-A077-B8DA6E6B6D6D}" type="pres">
      <dgm:prSet presAssocID="{4BEED2FA-B0D2-4AC6-844D-7570DB22ADF6}" presName="LevelTwoTextNode" presStyleLbl="node2" presStyleIdx="0" presStyleCnt="3" custScaleX="2397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7ED944-A24A-40FB-9CED-680B60DF8921}" type="pres">
      <dgm:prSet presAssocID="{4BEED2FA-B0D2-4AC6-844D-7570DB22ADF6}" presName="level3hierChild" presStyleCnt="0"/>
      <dgm:spPr/>
    </dgm:pt>
    <dgm:pt modelId="{C34A7712-9850-4766-AF21-BA95813A42C5}" type="pres">
      <dgm:prSet presAssocID="{2745C0CE-172C-4902-BE67-239461F7552C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4B3BE647-883D-43D2-BA10-86D996BCA20D}" type="pres">
      <dgm:prSet presAssocID="{2745C0CE-172C-4902-BE67-239461F7552C}" presName="connTx" presStyleLbl="parChTrans1D2" presStyleIdx="1" presStyleCnt="3"/>
      <dgm:spPr/>
      <dgm:t>
        <a:bodyPr/>
        <a:lstStyle/>
        <a:p>
          <a:endParaRPr lang="ru-RU"/>
        </a:p>
      </dgm:t>
    </dgm:pt>
    <dgm:pt modelId="{3E458C09-6823-4EF4-AE30-963D192DC54E}" type="pres">
      <dgm:prSet presAssocID="{AACDA899-612C-4AED-B583-C86B8B0A45E3}" presName="root2" presStyleCnt="0"/>
      <dgm:spPr/>
    </dgm:pt>
    <dgm:pt modelId="{11615517-329E-4F8C-B260-BFE20F49874E}" type="pres">
      <dgm:prSet presAssocID="{AACDA899-612C-4AED-B583-C86B8B0A45E3}" presName="LevelTwoTextNode" presStyleLbl="node2" presStyleIdx="1" presStyleCnt="3" custScaleX="2397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2A44983-7656-4245-955B-ECCC98DA7CAC}" type="pres">
      <dgm:prSet presAssocID="{AACDA899-612C-4AED-B583-C86B8B0A45E3}" presName="level3hierChild" presStyleCnt="0"/>
      <dgm:spPr/>
    </dgm:pt>
    <dgm:pt modelId="{ECE7EAA7-FEB9-45F9-A480-15567348C93C}" type="pres">
      <dgm:prSet presAssocID="{E995B69E-34DB-491B-A7F7-557583CDABA2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AC140AAB-E091-47DE-B727-ACB7A11C2FB7}" type="pres">
      <dgm:prSet presAssocID="{E995B69E-34DB-491B-A7F7-557583CDABA2}" presName="connTx" presStyleLbl="parChTrans1D2" presStyleIdx="2" presStyleCnt="3"/>
      <dgm:spPr/>
      <dgm:t>
        <a:bodyPr/>
        <a:lstStyle/>
        <a:p>
          <a:endParaRPr lang="ru-RU"/>
        </a:p>
      </dgm:t>
    </dgm:pt>
    <dgm:pt modelId="{CDDFE1A2-CB02-4148-A073-25B656F90698}" type="pres">
      <dgm:prSet presAssocID="{47EE2D05-EE71-4B73-89D2-025271233D0C}" presName="root2" presStyleCnt="0"/>
      <dgm:spPr/>
    </dgm:pt>
    <dgm:pt modelId="{87A417DA-394E-4325-A08A-46FB2E529BC8}" type="pres">
      <dgm:prSet presAssocID="{47EE2D05-EE71-4B73-89D2-025271233D0C}" presName="LevelTwoTextNode" presStyleLbl="node2" presStyleIdx="2" presStyleCnt="3" custScaleX="2397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9105EDD-EEFC-4BB9-A79C-1D875E4ACE0B}" type="pres">
      <dgm:prSet presAssocID="{47EE2D05-EE71-4B73-89D2-025271233D0C}" presName="level3hierChild" presStyleCnt="0"/>
      <dgm:spPr/>
    </dgm:pt>
  </dgm:ptLst>
  <dgm:cxnLst>
    <dgm:cxn modelId="{288565AB-27A9-4B4A-839A-448065228922}" type="presOf" srcId="{2745C0CE-172C-4902-BE67-239461F7552C}" destId="{4B3BE647-883D-43D2-BA10-86D996BCA20D}" srcOrd="1" destOrd="0" presId="urn:microsoft.com/office/officeart/2005/8/layout/hierarchy2"/>
    <dgm:cxn modelId="{12F17192-AA5E-403F-8537-3962EA54A30D}" type="presOf" srcId="{E995B69E-34DB-491B-A7F7-557583CDABA2}" destId="{ECE7EAA7-FEB9-45F9-A480-15567348C93C}" srcOrd="0" destOrd="0" presId="urn:microsoft.com/office/officeart/2005/8/layout/hierarchy2"/>
    <dgm:cxn modelId="{274E0441-4499-46B2-8421-EB11A0CB4F09}" type="presOf" srcId="{E995B69E-34DB-491B-A7F7-557583CDABA2}" destId="{AC140AAB-E091-47DE-B727-ACB7A11C2FB7}" srcOrd="1" destOrd="0" presId="urn:microsoft.com/office/officeart/2005/8/layout/hierarchy2"/>
    <dgm:cxn modelId="{68171579-881E-4297-9736-3399839DC5FB}" type="presOf" srcId="{4BEED2FA-B0D2-4AC6-844D-7570DB22ADF6}" destId="{61B3FA86-0AA0-4576-A077-B8DA6E6B6D6D}" srcOrd="0" destOrd="0" presId="urn:microsoft.com/office/officeart/2005/8/layout/hierarchy2"/>
    <dgm:cxn modelId="{7B2993BD-1469-43BA-AC9B-5065796A33AA}" srcId="{9D2B9BF3-A367-4B02-BD95-A58E9A0B1F09}" destId="{1C69964E-9960-4DA5-B45A-E42CAA358E79}" srcOrd="0" destOrd="0" parTransId="{6BA8B92F-9058-4D97-87C0-3A4CB80E99DE}" sibTransId="{5B44E5A1-675D-4178-83B6-53CE0B318E8B}"/>
    <dgm:cxn modelId="{788C551A-5E7F-4C20-90D0-174B2AD4F4F6}" type="presOf" srcId="{0671A6B9-8016-4DFD-8DA8-363A5256D97C}" destId="{CF18DB35-D316-4D74-A4C6-6995144FD066}" srcOrd="0" destOrd="0" presId="urn:microsoft.com/office/officeart/2005/8/layout/hierarchy2"/>
    <dgm:cxn modelId="{BDC08B7A-0F93-4C9A-A096-19C6FCF45A8D}" type="presOf" srcId="{1C69964E-9960-4DA5-B45A-E42CAA358E79}" destId="{E86FB173-BD1D-4BAC-94AC-0BB397260458}" srcOrd="0" destOrd="0" presId="urn:microsoft.com/office/officeart/2005/8/layout/hierarchy2"/>
    <dgm:cxn modelId="{C74FD74D-C319-4093-8D0D-D13D83BF960F}" type="presOf" srcId="{2745C0CE-172C-4902-BE67-239461F7552C}" destId="{C34A7712-9850-4766-AF21-BA95813A42C5}" srcOrd="0" destOrd="0" presId="urn:microsoft.com/office/officeart/2005/8/layout/hierarchy2"/>
    <dgm:cxn modelId="{F9B74480-DA1F-4363-A684-C205941C9AB5}" srcId="{1C69964E-9960-4DA5-B45A-E42CAA358E79}" destId="{4BEED2FA-B0D2-4AC6-844D-7570DB22ADF6}" srcOrd="0" destOrd="0" parTransId="{0671A6B9-8016-4DFD-8DA8-363A5256D97C}" sibTransId="{4F2E9715-6F4B-46BE-B15B-4A7701E148F7}"/>
    <dgm:cxn modelId="{42048B02-84AB-41E2-A02D-0C397E2C392B}" type="presOf" srcId="{9D2B9BF3-A367-4B02-BD95-A58E9A0B1F09}" destId="{FD320BB3-70FC-4EEE-9220-0D07F7C3F360}" srcOrd="0" destOrd="0" presId="urn:microsoft.com/office/officeart/2005/8/layout/hierarchy2"/>
    <dgm:cxn modelId="{2B02E326-73A6-415E-876E-64EA2E291534}" srcId="{1C69964E-9960-4DA5-B45A-E42CAA358E79}" destId="{AACDA899-612C-4AED-B583-C86B8B0A45E3}" srcOrd="1" destOrd="0" parTransId="{2745C0CE-172C-4902-BE67-239461F7552C}" sibTransId="{056DB3C1-9537-43F9-B609-5D32445A85D1}"/>
    <dgm:cxn modelId="{AC626747-3AEB-4CAC-BE2B-1F19587AA99D}" srcId="{1C69964E-9960-4DA5-B45A-E42CAA358E79}" destId="{47EE2D05-EE71-4B73-89D2-025271233D0C}" srcOrd="2" destOrd="0" parTransId="{E995B69E-34DB-491B-A7F7-557583CDABA2}" sibTransId="{A6B7EF5B-FA5D-450A-B9E7-A7C14174A2E9}"/>
    <dgm:cxn modelId="{4CE7307B-1E8C-4099-81BD-69F135B67AAB}" type="presOf" srcId="{0671A6B9-8016-4DFD-8DA8-363A5256D97C}" destId="{CA0626EC-4533-4C29-93A3-A97ADE12D5DE}" srcOrd="1" destOrd="0" presId="urn:microsoft.com/office/officeart/2005/8/layout/hierarchy2"/>
    <dgm:cxn modelId="{BADCCCF9-7597-49C6-BB7E-CCF0324EB759}" type="presOf" srcId="{47EE2D05-EE71-4B73-89D2-025271233D0C}" destId="{87A417DA-394E-4325-A08A-46FB2E529BC8}" srcOrd="0" destOrd="0" presId="urn:microsoft.com/office/officeart/2005/8/layout/hierarchy2"/>
    <dgm:cxn modelId="{8AAEA53D-33B6-4C8B-B4A6-3514BB625F1D}" type="presOf" srcId="{AACDA899-612C-4AED-B583-C86B8B0A45E3}" destId="{11615517-329E-4F8C-B260-BFE20F49874E}" srcOrd="0" destOrd="0" presId="urn:microsoft.com/office/officeart/2005/8/layout/hierarchy2"/>
    <dgm:cxn modelId="{D74D6701-EEEA-4729-BF3D-3B64E3A12E6B}" type="presParOf" srcId="{FD320BB3-70FC-4EEE-9220-0D07F7C3F360}" destId="{521FFF8C-3AF5-4D54-93DE-13A48D4AC2CD}" srcOrd="0" destOrd="0" presId="urn:microsoft.com/office/officeart/2005/8/layout/hierarchy2"/>
    <dgm:cxn modelId="{2C2BA818-DC74-4B2A-9520-C70A9B244191}" type="presParOf" srcId="{521FFF8C-3AF5-4D54-93DE-13A48D4AC2CD}" destId="{E86FB173-BD1D-4BAC-94AC-0BB397260458}" srcOrd="0" destOrd="0" presId="urn:microsoft.com/office/officeart/2005/8/layout/hierarchy2"/>
    <dgm:cxn modelId="{3A9B208E-5517-4344-8024-3BF6A953820C}" type="presParOf" srcId="{521FFF8C-3AF5-4D54-93DE-13A48D4AC2CD}" destId="{32B1B93D-F4CF-46DB-8601-A90DB6811D76}" srcOrd="1" destOrd="0" presId="urn:microsoft.com/office/officeart/2005/8/layout/hierarchy2"/>
    <dgm:cxn modelId="{B0937744-92A4-418E-ACDB-11DCF648EEBF}" type="presParOf" srcId="{32B1B93D-F4CF-46DB-8601-A90DB6811D76}" destId="{CF18DB35-D316-4D74-A4C6-6995144FD066}" srcOrd="0" destOrd="0" presId="urn:microsoft.com/office/officeart/2005/8/layout/hierarchy2"/>
    <dgm:cxn modelId="{F316632B-5E9C-4875-8764-71A64DDA24F8}" type="presParOf" srcId="{CF18DB35-D316-4D74-A4C6-6995144FD066}" destId="{CA0626EC-4533-4C29-93A3-A97ADE12D5DE}" srcOrd="0" destOrd="0" presId="urn:microsoft.com/office/officeart/2005/8/layout/hierarchy2"/>
    <dgm:cxn modelId="{57F0692C-A36C-4ADC-BC7B-F8103AD5F5C9}" type="presParOf" srcId="{32B1B93D-F4CF-46DB-8601-A90DB6811D76}" destId="{8A07AEEC-67B0-4DB9-8A07-D7E36FCC3975}" srcOrd="1" destOrd="0" presId="urn:microsoft.com/office/officeart/2005/8/layout/hierarchy2"/>
    <dgm:cxn modelId="{D3BC4DEB-7249-4633-B4BC-D6E56F56274A}" type="presParOf" srcId="{8A07AEEC-67B0-4DB9-8A07-D7E36FCC3975}" destId="{61B3FA86-0AA0-4576-A077-B8DA6E6B6D6D}" srcOrd="0" destOrd="0" presId="urn:microsoft.com/office/officeart/2005/8/layout/hierarchy2"/>
    <dgm:cxn modelId="{2ED1727A-8E0B-4128-8981-4526D93B9C21}" type="presParOf" srcId="{8A07AEEC-67B0-4DB9-8A07-D7E36FCC3975}" destId="{6C7ED944-A24A-40FB-9CED-680B60DF8921}" srcOrd="1" destOrd="0" presId="urn:microsoft.com/office/officeart/2005/8/layout/hierarchy2"/>
    <dgm:cxn modelId="{53726BD0-06D8-4E6F-B77E-7DB1608D7557}" type="presParOf" srcId="{32B1B93D-F4CF-46DB-8601-A90DB6811D76}" destId="{C34A7712-9850-4766-AF21-BA95813A42C5}" srcOrd="2" destOrd="0" presId="urn:microsoft.com/office/officeart/2005/8/layout/hierarchy2"/>
    <dgm:cxn modelId="{9652100A-CBD5-4690-8869-5480965846B7}" type="presParOf" srcId="{C34A7712-9850-4766-AF21-BA95813A42C5}" destId="{4B3BE647-883D-43D2-BA10-86D996BCA20D}" srcOrd="0" destOrd="0" presId="urn:microsoft.com/office/officeart/2005/8/layout/hierarchy2"/>
    <dgm:cxn modelId="{5BEAA36E-A543-42A0-94E9-91B699FFA244}" type="presParOf" srcId="{32B1B93D-F4CF-46DB-8601-A90DB6811D76}" destId="{3E458C09-6823-4EF4-AE30-963D192DC54E}" srcOrd="3" destOrd="0" presId="urn:microsoft.com/office/officeart/2005/8/layout/hierarchy2"/>
    <dgm:cxn modelId="{6D058173-C435-4A01-A1BA-EAE806052897}" type="presParOf" srcId="{3E458C09-6823-4EF4-AE30-963D192DC54E}" destId="{11615517-329E-4F8C-B260-BFE20F49874E}" srcOrd="0" destOrd="0" presId="urn:microsoft.com/office/officeart/2005/8/layout/hierarchy2"/>
    <dgm:cxn modelId="{6AA22D1A-673C-4830-B87C-914DC9806BC5}" type="presParOf" srcId="{3E458C09-6823-4EF4-AE30-963D192DC54E}" destId="{42A44983-7656-4245-955B-ECCC98DA7CAC}" srcOrd="1" destOrd="0" presId="urn:microsoft.com/office/officeart/2005/8/layout/hierarchy2"/>
    <dgm:cxn modelId="{EC98302B-8D28-430D-A401-DB1CA97F9731}" type="presParOf" srcId="{32B1B93D-F4CF-46DB-8601-A90DB6811D76}" destId="{ECE7EAA7-FEB9-45F9-A480-15567348C93C}" srcOrd="4" destOrd="0" presId="urn:microsoft.com/office/officeart/2005/8/layout/hierarchy2"/>
    <dgm:cxn modelId="{21A7A839-8E41-4580-BF99-664C8C2A88A4}" type="presParOf" srcId="{ECE7EAA7-FEB9-45F9-A480-15567348C93C}" destId="{AC140AAB-E091-47DE-B727-ACB7A11C2FB7}" srcOrd="0" destOrd="0" presId="urn:microsoft.com/office/officeart/2005/8/layout/hierarchy2"/>
    <dgm:cxn modelId="{265C1F7F-4C62-4577-8BE9-235FFD1C6A68}" type="presParOf" srcId="{32B1B93D-F4CF-46DB-8601-A90DB6811D76}" destId="{CDDFE1A2-CB02-4148-A073-25B656F90698}" srcOrd="5" destOrd="0" presId="urn:microsoft.com/office/officeart/2005/8/layout/hierarchy2"/>
    <dgm:cxn modelId="{D2F6E771-DE96-4CFC-AA76-025B1E24F1E3}" type="presParOf" srcId="{CDDFE1A2-CB02-4148-A073-25B656F90698}" destId="{87A417DA-394E-4325-A08A-46FB2E529BC8}" srcOrd="0" destOrd="0" presId="urn:microsoft.com/office/officeart/2005/8/layout/hierarchy2"/>
    <dgm:cxn modelId="{EBC5082C-E21C-46C0-87CF-08752386DA4F}" type="presParOf" srcId="{CDDFE1A2-CB02-4148-A073-25B656F90698}" destId="{69105EDD-EEFC-4BB9-A79C-1D875E4ACE0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E440EFF4-2D26-46B9-8972-9E5539EE46CE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4736A16-CFD5-47C3-A556-73B44BB8519D}">
      <dgm:prSet phldrT="[Текст]"/>
      <dgm:spPr/>
      <dgm:t>
        <a:bodyPr/>
        <a:lstStyle/>
        <a:p>
          <a:r>
            <a:rPr lang="ru-RU" dirty="0"/>
            <a:t>Экономика</a:t>
          </a:r>
        </a:p>
      </dgm:t>
    </dgm:pt>
    <dgm:pt modelId="{2DE38339-F47B-4D28-BDF2-9A19AF5A8DDE}" type="parTrans" cxnId="{107FDFF7-E8D2-45F4-97E8-742CDFA2A122}">
      <dgm:prSet/>
      <dgm:spPr/>
      <dgm:t>
        <a:bodyPr/>
        <a:lstStyle/>
        <a:p>
          <a:endParaRPr lang="ru-RU"/>
        </a:p>
      </dgm:t>
    </dgm:pt>
    <dgm:pt modelId="{E32DEC4F-B13E-464A-90C3-F0E962463A20}" type="sibTrans" cxnId="{107FDFF7-E8D2-45F4-97E8-742CDFA2A122}">
      <dgm:prSet/>
      <dgm:spPr/>
      <dgm:t>
        <a:bodyPr/>
        <a:lstStyle/>
        <a:p>
          <a:endParaRPr lang="ru-RU"/>
        </a:p>
      </dgm:t>
    </dgm:pt>
    <dgm:pt modelId="{1A6FB8F7-7C1F-4706-96FE-1AC119D9552C}">
      <dgm:prSet phldrT="[Текст]" custT="1"/>
      <dgm:spPr/>
      <dgm:t>
        <a:bodyPr/>
        <a:lstStyle/>
        <a:p>
          <a:r>
            <a:rPr lang="ru-RU" sz="2000" dirty="0"/>
            <a:t>Замедление роста производительности труда</a:t>
          </a:r>
        </a:p>
      </dgm:t>
    </dgm:pt>
    <dgm:pt modelId="{6B594AA7-ECBB-4CC5-954E-1556CD2B6078}" type="parTrans" cxnId="{D629B3A8-9CE2-4752-8DDA-FDFFA79C9574}">
      <dgm:prSet/>
      <dgm:spPr/>
      <dgm:t>
        <a:bodyPr/>
        <a:lstStyle/>
        <a:p>
          <a:endParaRPr lang="ru-RU"/>
        </a:p>
      </dgm:t>
    </dgm:pt>
    <dgm:pt modelId="{6FE7DDA7-2531-4845-BBEB-10577D2D336B}" type="sibTrans" cxnId="{D629B3A8-9CE2-4752-8DDA-FDFFA79C9574}">
      <dgm:prSet/>
      <dgm:spPr/>
      <dgm:t>
        <a:bodyPr/>
        <a:lstStyle/>
        <a:p>
          <a:endParaRPr lang="ru-RU"/>
        </a:p>
      </dgm:t>
    </dgm:pt>
    <dgm:pt modelId="{2DAB94C0-A4F6-4048-AF72-A2E99DE8B518}">
      <dgm:prSet phldrT="[Текст]" custT="1"/>
      <dgm:spPr/>
      <dgm:t>
        <a:bodyPr/>
        <a:lstStyle/>
        <a:p>
          <a:r>
            <a:rPr lang="ru-RU" sz="2000" dirty="0"/>
            <a:t>Невозможность осуществить необходимые инвестиции </a:t>
          </a:r>
        </a:p>
      </dgm:t>
    </dgm:pt>
    <dgm:pt modelId="{526C6DED-9C43-4072-95D1-5CD8BF2FE9DD}" type="parTrans" cxnId="{428CDA21-0880-45C0-9879-6D1D0A191C4F}">
      <dgm:prSet/>
      <dgm:spPr/>
      <dgm:t>
        <a:bodyPr/>
        <a:lstStyle/>
        <a:p>
          <a:endParaRPr lang="ru-RU"/>
        </a:p>
      </dgm:t>
    </dgm:pt>
    <dgm:pt modelId="{674408D1-645E-4CC5-926A-942EF0875184}" type="sibTrans" cxnId="{428CDA21-0880-45C0-9879-6D1D0A191C4F}">
      <dgm:prSet/>
      <dgm:spPr/>
      <dgm:t>
        <a:bodyPr/>
        <a:lstStyle/>
        <a:p>
          <a:endParaRPr lang="ru-RU"/>
        </a:p>
      </dgm:t>
    </dgm:pt>
    <dgm:pt modelId="{3DB0095B-16BC-40EE-AFE4-9469211DAC2C}">
      <dgm:prSet phldrT="[Текст]"/>
      <dgm:spPr/>
      <dgm:t>
        <a:bodyPr/>
        <a:lstStyle/>
        <a:p>
          <a:r>
            <a:rPr lang="ru-RU" dirty="0"/>
            <a:t>Социальная сфера</a:t>
          </a:r>
        </a:p>
      </dgm:t>
    </dgm:pt>
    <dgm:pt modelId="{C273138E-ACB8-4C9A-BFBD-4D63CEEB45CF}" type="parTrans" cxnId="{97FAEB82-E508-4BFA-8E5C-D7B05C274E7A}">
      <dgm:prSet/>
      <dgm:spPr/>
      <dgm:t>
        <a:bodyPr/>
        <a:lstStyle/>
        <a:p>
          <a:endParaRPr lang="ru-RU"/>
        </a:p>
      </dgm:t>
    </dgm:pt>
    <dgm:pt modelId="{195A9637-1C27-4EDE-B262-EE0CA88CCAAA}" type="sibTrans" cxnId="{97FAEB82-E508-4BFA-8E5C-D7B05C274E7A}">
      <dgm:prSet/>
      <dgm:spPr/>
      <dgm:t>
        <a:bodyPr/>
        <a:lstStyle/>
        <a:p>
          <a:endParaRPr lang="ru-RU"/>
        </a:p>
      </dgm:t>
    </dgm:pt>
    <dgm:pt modelId="{57FA11E1-07BB-48AA-B1A7-0070BB24A3FE}">
      <dgm:prSet phldrT="[Текст]" custT="1"/>
      <dgm:spPr/>
      <dgm:t>
        <a:bodyPr/>
        <a:lstStyle/>
        <a:p>
          <a:r>
            <a:rPr lang="ru-RU" sz="2000" dirty="0"/>
            <a:t>Рост социального неравенства</a:t>
          </a:r>
        </a:p>
      </dgm:t>
    </dgm:pt>
    <dgm:pt modelId="{F7B5D3E6-E979-4872-B78A-60B481CDA891}" type="parTrans" cxnId="{F55F6EC4-C4C7-4562-AF9A-A71F3CFCFC34}">
      <dgm:prSet/>
      <dgm:spPr/>
      <dgm:t>
        <a:bodyPr/>
        <a:lstStyle/>
        <a:p>
          <a:endParaRPr lang="ru-RU"/>
        </a:p>
      </dgm:t>
    </dgm:pt>
    <dgm:pt modelId="{E064011E-E94D-491A-9914-D36511936CBA}" type="sibTrans" cxnId="{F55F6EC4-C4C7-4562-AF9A-A71F3CFCFC34}">
      <dgm:prSet/>
      <dgm:spPr/>
      <dgm:t>
        <a:bodyPr/>
        <a:lstStyle/>
        <a:p>
          <a:endParaRPr lang="ru-RU"/>
        </a:p>
      </dgm:t>
    </dgm:pt>
    <dgm:pt modelId="{1F7DA092-49BA-4FFD-8EA6-F61BED6C351F}">
      <dgm:prSet phldrT="[Текст]" custT="1"/>
      <dgm:spPr/>
      <dgm:t>
        <a:bodyPr/>
        <a:lstStyle/>
        <a:p>
          <a:r>
            <a:rPr lang="ru-RU" sz="2000" dirty="0"/>
            <a:t>Смещение социальной политики </a:t>
          </a:r>
        </a:p>
      </dgm:t>
    </dgm:pt>
    <dgm:pt modelId="{BA584E49-3742-4B72-AF6E-32E24E220175}" type="parTrans" cxnId="{40B04185-D482-4770-906E-33A3CAD167DF}">
      <dgm:prSet/>
      <dgm:spPr/>
      <dgm:t>
        <a:bodyPr/>
        <a:lstStyle/>
        <a:p>
          <a:endParaRPr lang="ru-RU"/>
        </a:p>
      </dgm:t>
    </dgm:pt>
    <dgm:pt modelId="{544C101D-A071-4888-813F-BCB4BBF7D237}" type="sibTrans" cxnId="{40B04185-D482-4770-906E-33A3CAD167DF}">
      <dgm:prSet/>
      <dgm:spPr/>
      <dgm:t>
        <a:bodyPr/>
        <a:lstStyle/>
        <a:p>
          <a:endParaRPr lang="ru-RU"/>
        </a:p>
      </dgm:t>
    </dgm:pt>
    <dgm:pt modelId="{C6C792ED-F92D-4E63-9440-A9C85A30CE60}">
      <dgm:prSet custT="1"/>
      <dgm:spPr/>
      <dgm:t>
        <a:bodyPr/>
        <a:lstStyle/>
        <a:p>
          <a:r>
            <a:rPr lang="ru-RU" sz="2000" dirty="0"/>
            <a:t>Проблемы для энергоёмких отраслей </a:t>
          </a:r>
        </a:p>
      </dgm:t>
    </dgm:pt>
    <dgm:pt modelId="{F51E63F8-D06F-45E6-8794-97B6C82075F4}" type="parTrans" cxnId="{C119755D-332D-4FE5-9FE1-8C1A734700E3}">
      <dgm:prSet/>
      <dgm:spPr/>
      <dgm:t>
        <a:bodyPr/>
        <a:lstStyle/>
        <a:p>
          <a:endParaRPr lang="ru-RU"/>
        </a:p>
      </dgm:t>
    </dgm:pt>
    <dgm:pt modelId="{485E163D-A14F-4D8A-B792-184E4BFB2C21}" type="sibTrans" cxnId="{C119755D-332D-4FE5-9FE1-8C1A734700E3}">
      <dgm:prSet/>
      <dgm:spPr/>
      <dgm:t>
        <a:bodyPr/>
        <a:lstStyle/>
        <a:p>
          <a:endParaRPr lang="ru-RU"/>
        </a:p>
      </dgm:t>
    </dgm:pt>
    <dgm:pt modelId="{75CA0B38-8BB8-407A-AA0D-8364CCE5AC67}">
      <dgm:prSet custT="1"/>
      <dgm:spPr/>
      <dgm:t>
        <a:bodyPr/>
        <a:lstStyle/>
        <a:p>
          <a:r>
            <a:rPr lang="ru-RU" sz="2000" dirty="0"/>
            <a:t>Регуляторные препятствия </a:t>
          </a:r>
        </a:p>
      </dgm:t>
    </dgm:pt>
    <dgm:pt modelId="{0C8087C3-84BC-48F0-8CD0-A1722F8A9FAF}" type="parTrans" cxnId="{0EF655AC-F58C-4C98-9328-86561B2B21A1}">
      <dgm:prSet/>
      <dgm:spPr/>
      <dgm:t>
        <a:bodyPr/>
        <a:lstStyle/>
        <a:p>
          <a:endParaRPr lang="ru-RU"/>
        </a:p>
      </dgm:t>
    </dgm:pt>
    <dgm:pt modelId="{656667FC-073C-4CE6-9F98-558FB4B58899}" type="sibTrans" cxnId="{0EF655AC-F58C-4C98-9328-86561B2B21A1}">
      <dgm:prSet/>
      <dgm:spPr/>
      <dgm:t>
        <a:bodyPr/>
        <a:lstStyle/>
        <a:p>
          <a:endParaRPr lang="ru-RU"/>
        </a:p>
      </dgm:t>
    </dgm:pt>
    <dgm:pt modelId="{23B235ED-8827-4E5E-B999-00734E646E3A}">
      <dgm:prSet custT="1"/>
      <dgm:spPr/>
      <dgm:t>
        <a:bodyPr/>
        <a:lstStyle/>
        <a:p>
          <a:r>
            <a:rPr lang="ru-RU" sz="2000" dirty="0"/>
            <a:t>Отток инвестиций и производств </a:t>
          </a:r>
        </a:p>
      </dgm:t>
    </dgm:pt>
    <dgm:pt modelId="{9D1C5255-8C6D-479B-B2FC-1D1005329580}" type="parTrans" cxnId="{D5D6291D-F65B-44A1-AC79-EE9F3511C772}">
      <dgm:prSet/>
      <dgm:spPr/>
      <dgm:t>
        <a:bodyPr/>
        <a:lstStyle/>
        <a:p>
          <a:endParaRPr lang="ru-RU"/>
        </a:p>
      </dgm:t>
    </dgm:pt>
    <dgm:pt modelId="{0F0721D7-CD5E-483E-AF6A-5EE48EF878BB}" type="sibTrans" cxnId="{D5D6291D-F65B-44A1-AC79-EE9F3511C772}">
      <dgm:prSet/>
      <dgm:spPr/>
      <dgm:t>
        <a:bodyPr/>
        <a:lstStyle/>
        <a:p>
          <a:endParaRPr lang="ru-RU"/>
        </a:p>
      </dgm:t>
    </dgm:pt>
    <dgm:pt modelId="{D415ECB4-5CCC-4861-81A3-06491C6BA837}">
      <dgm:prSet custT="1"/>
      <dgm:spPr/>
      <dgm:t>
        <a:bodyPr/>
        <a:lstStyle/>
        <a:p>
          <a:r>
            <a:rPr lang="ru-RU" sz="2000" dirty="0"/>
            <a:t>Дефицит больничных коек </a:t>
          </a:r>
        </a:p>
      </dgm:t>
    </dgm:pt>
    <dgm:pt modelId="{55909619-AE6D-4FBD-AE52-5198716CE567}" type="parTrans" cxnId="{8AA14948-B355-4A8A-ADEB-24CCEB554BAD}">
      <dgm:prSet/>
      <dgm:spPr/>
      <dgm:t>
        <a:bodyPr/>
        <a:lstStyle/>
        <a:p>
          <a:endParaRPr lang="ru-RU"/>
        </a:p>
      </dgm:t>
    </dgm:pt>
    <dgm:pt modelId="{DB22921F-9CB0-4A21-BFEF-F8EC343B4179}" type="sibTrans" cxnId="{8AA14948-B355-4A8A-ADEB-24CCEB554BAD}">
      <dgm:prSet/>
      <dgm:spPr/>
      <dgm:t>
        <a:bodyPr/>
        <a:lstStyle/>
        <a:p>
          <a:endParaRPr lang="ru-RU"/>
        </a:p>
      </dgm:t>
    </dgm:pt>
    <dgm:pt modelId="{3E7A4690-6B61-4D6C-9850-884839DDC9D5}">
      <dgm:prSet custT="1"/>
      <dgm:spPr/>
      <dgm:t>
        <a:bodyPr/>
        <a:lstStyle/>
        <a:p>
          <a:r>
            <a:rPr lang="ru-RU" sz="2000" dirty="0"/>
            <a:t>Дефицит работников </a:t>
          </a:r>
        </a:p>
      </dgm:t>
    </dgm:pt>
    <dgm:pt modelId="{544B083A-7C46-4F8B-9C96-463046F1B783}" type="parTrans" cxnId="{3C94B51D-CFC4-4AC4-AD76-CCED114C5A55}">
      <dgm:prSet/>
      <dgm:spPr/>
      <dgm:t>
        <a:bodyPr/>
        <a:lstStyle/>
        <a:p>
          <a:endParaRPr lang="ru-RU"/>
        </a:p>
      </dgm:t>
    </dgm:pt>
    <dgm:pt modelId="{3E5278BF-B195-4AFE-A42F-FEF79C3023D4}" type="sibTrans" cxnId="{3C94B51D-CFC4-4AC4-AD76-CCED114C5A55}">
      <dgm:prSet/>
      <dgm:spPr/>
      <dgm:t>
        <a:bodyPr/>
        <a:lstStyle/>
        <a:p>
          <a:endParaRPr lang="ru-RU"/>
        </a:p>
      </dgm:t>
    </dgm:pt>
    <dgm:pt modelId="{4211D5F9-F56A-44F0-8CB6-BBFEAB1AEFE5}">
      <dgm:prSet custT="1"/>
      <dgm:spPr/>
      <dgm:t>
        <a:bodyPr/>
        <a:lstStyle/>
        <a:p>
          <a:r>
            <a:rPr lang="ru-RU" sz="2000" dirty="0"/>
            <a:t>Структурные перемены </a:t>
          </a:r>
        </a:p>
      </dgm:t>
    </dgm:pt>
    <dgm:pt modelId="{9DC7379B-9981-4C75-BB0D-70121217C0DE}" type="parTrans" cxnId="{5B0F3781-D28A-4BD4-84B7-C3B75418E535}">
      <dgm:prSet/>
      <dgm:spPr/>
      <dgm:t>
        <a:bodyPr/>
        <a:lstStyle/>
        <a:p>
          <a:endParaRPr lang="ru-RU"/>
        </a:p>
      </dgm:t>
    </dgm:pt>
    <dgm:pt modelId="{85D3306B-B250-4D38-9D86-A4546004EE7B}" type="sibTrans" cxnId="{5B0F3781-D28A-4BD4-84B7-C3B75418E535}">
      <dgm:prSet/>
      <dgm:spPr/>
      <dgm:t>
        <a:bodyPr/>
        <a:lstStyle/>
        <a:p>
          <a:endParaRPr lang="ru-RU"/>
        </a:p>
      </dgm:t>
    </dgm:pt>
    <dgm:pt modelId="{3D34C062-F838-4731-9830-55C55C1CE0A3}" type="pres">
      <dgm:prSet presAssocID="{E440EFF4-2D26-46B9-8972-9E5539EE46C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E5E9753-FAA0-4F6A-A5E3-3F015BE09228}" type="pres">
      <dgm:prSet presAssocID="{34736A16-CFD5-47C3-A556-73B44BB8519D}" presName="root" presStyleCnt="0"/>
      <dgm:spPr/>
    </dgm:pt>
    <dgm:pt modelId="{7392062E-D54F-4B00-B015-9F0F1E274592}" type="pres">
      <dgm:prSet presAssocID="{34736A16-CFD5-47C3-A556-73B44BB8519D}" presName="rootComposite" presStyleCnt="0"/>
      <dgm:spPr/>
    </dgm:pt>
    <dgm:pt modelId="{C4FFDCD8-8A46-44F8-A45C-9A29B723185E}" type="pres">
      <dgm:prSet presAssocID="{34736A16-CFD5-47C3-A556-73B44BB8519D}" presName="rootText" presStyleLbl="node1" presStyleIdx="0" presStyleCnt="2" custScaleX="262671"/>
      <dgm:spPr/>
      <dgm:t>
        <a:bodyPr/>
        <a:lstStyle/>
        <a:p>
          <a:endParaRPr lang="ru-RU"/>
        </a:p>
      </dgm:t>
    </dgm:pt>
    <dgm:pt modelId="{A5489B7C-82E7-4ED0-9150-98902C039512}" type="pres">
      <dgm:prSet presAssocID="{34736A16-CFD5-47C3-A556-73B44BB8519D}" presName="rootConnector" presStyleLbl="node1" presStyleIdx="0" presStyleCnt="2"/>
      <dgm:spPr/>
      <dgm:t>
        <a:bodyPr/>
        <a:lstStyle/>
        <a:p>
          <a:endParaRPr lang="ru-RU"/>
        </a:p>
      </dgm:t>
    </dgm:pt>
    <dgm:pt modelId="{538F1E8D-E79B-4F7D-A631-4BCBC0834A62}" type="pres">
      <dgm:prSet presAssocID="{34736A16-CFD5-47C3-A556-73B44BB8519D}" presName="childShape" presStyleCnt="0"/>
      <dgm:spPr/>
    </dgm:pt>
    <dgm:pt modelId="{BC3E40FC-6636-41A6-8BB8-5D6C08199AAB}" type="pres">
      <dgm:prSet presAssocID="{6B594AA7-ECBB-4CC5-954E-1556CD2B6078}" presName="Name13" presStyleLbl="parChTrans1D2" presStyleIdx="0" presStyleCnt="10"/>
      <dgm:spPr/>
      <dgm:t>
        <a:bodyPr/>
        <a:lstStyle/>
        <a:p>
          <a:endParaRPr lang="ru-RU"/>
        </a:p>
      </dgm:t>
    </dgm:pt>
    <dgm:pt modelId="{A53A1944-57C3-49AB-A344-4F5FF27E8017}" type="pres">
      <dgm:prSet presAssocID="{1A6FB8F7-7C1F-4706-96FE-1AC119D9552C}" presName="childText" presStyleLbl="bgAcc1" presStyleIdx="0" presStyleCnt="10" custScaleX="3075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347DCD-3AB9-4BF2-BD33-4D9CEDCDD16B}" type="pres">
      <dgm:prSet presAssocID="{F51E63F8-D06F-45E6-8794-97B6C82075F4}" presName="Name13" presStyleLbl="parChTrans1D2" presStyleIdx="1" presStyleCnt="10"/>
      <dgm:spPr/>
      <dgm:t>
        <a:bodyPr/>
        <a:lstStyle/>
        <a:p>
          <a:endParaRPr lang="ru-RU"/>
        </a:p>
      </dgm:t>
    </dgm:pt>
    <dgm:pt modelId="{2567DCA1-893E-473D-9ED0-12B544296BE1}" type="pres">
      <dgm:prSet presAssocID="{C6C792ED-F92D-4E63-9440-A9C85A30CE60}" presName="childText" presStyleLbl="bgAcc1" presStyleIdx="1" presStyleCnt="10" custScaleX="3075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9585EF-1FB0-4DC6-82D7-4F4376A03B60}" type="pres">
      <dgm:prSet presAssocID="{0C8087C3-84BC-48F0-8CD0-A1722F8A9FAF}" presName="Name13" presStyleLbl="parChTrans1D2" presStyleIdx="2" presStyleCnt="10"/>
      <dgm:spPr/>
      <dgm:t>
        <a:bodyPr/>
        <a:lstStyle/>
        <a:p>
          <a:endParaRPr lang="ru-RU"/>
        </a:p>
      </dgm:t>
    </dgm:pt>
    <dgm:pt modelId="{894DA568-7773-4509-AB11-ADFCD3B34CD0}" type="pres">
      <dgm:prSet presAssocID="{75CA0B38-8BB8-407A-AA0D-8364CCE5AC67}" presName="childText" presStyleLbl="bgAcc1" presStyleIdx="2" presStyleCnt="10" custScaleX="3075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CECAB1-6BD6-4543-BAAB-935828DFDAF2}" type="pres">
      <dgm:prSet presAssocID="{9D1C5255-8C6D-479B-B2FC-1D1005329580}" presName="Name13" presStyleLbl="parChTrans1D2" presStyleIdx="3" presStyleCnt="10"/>
      <dgm:spPr/>
      <dgm:t>
        <a:bodyPr/>
        <a:lstStyle/>
        <a:p>
          <a:endParaRPr lang="ru-RU"/>
        </a:p>
      </dgm:t>
    </dgm:pt>
    <dgm:pt modelId="{8F41102D-51D2-44AE-BAC1-3ECC34605EA5}" type="pres">
      <dgm:prSet presAssocID="{23B235ED-8827-4E5E-B999-00734E646E3A}" presName="childText" presStyleLbl="bgAcc1" presStyleIdx="3" presStyleCnt="10" custScaleX="3075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791A5B-AAE7-4930-B0B5-59DD646AD725}" type="pres">
      <dgm:prSet presAssocID="{526C6DED-9C43-4072-95D1-5CD8BF2FE9DD}" presName="Name13" presStyleLbl="parChTrans1D2" presStyleIdx="4" presStyleCnt="10"/>
      <dgm:spPr/>
      <dgm:t>
        <a:bodyPr/>
        <a:lstStyle/>
        <a:p>
          <a:endParaRPr lang="ru-RU"/>
        </a:p>
      </dgm:t>
    </dgm:pt>
    <dgm:pt modelId="{F9A1980B-B54C-48BF-944D-6DF8A24FDCF2}" type="pres">
      <dgm:prSet presAssocID="{2DAB94C0-A4F6-4048-AF72-A2E99DE8B518}" presName="childText" presStyleLbl="bgAcc1" presStyleIdx="4" presStyleCnt="10" custScaleX="3075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A37DE1-2016-4A93-86BE-0804A0431049}" type="pres">
      <dgm:prSet presAssocID="{3DB0095B-16BC-40EE-AFE4-9469211DAC2C}" presName="root" presStyleCnt="0"/>
      <dgm:spPr/>
    </dgm:pt>
    <dgm:pt modelId="{3A171F40-8C54-46A2-B277-53E61253E444}" type="pres">
      <dgm:prSet presAssocID="{3DB0095B-16BC-40EE-AFE4-9469211DAC2C}" presName="rootComposite" presStyleCnt="0"/>
      <dgm:spPr/>
    </dgm:pt>
    <dgm:pt modelId="{60E48960-CF51-433F-B690-BFACAEDB7C96}" type="pres">
      <dgm:prSet presAssocID="{3DB0095B-16BC-40EE-AFE4-9469211DAC2C}" presName="rootText" presStyleLbl="node1" presStyleIdx="1" presStyleCnt="2" custScaleX="231962" custLinFactNeighborX="1538" custLinFactNeighborY="-1241"/>
      <dgm:spPr/>
      <dgm:t>
        <a:bodyPr/>
        <a:lstStyle/>
        <a:p>
          <a:endParaRPr lang="ru-RU"/>
        </a:p>
      </dgm:t>
    </dgm:pt>
    <dgm:pt modelId="{F5AAD06A-3141-4977-943B-424B75C58DD2}" type="pres">
      <dgm:prSet presAssocID="{3DB0095B-16BC-40EE-AFE4-9469211DAC2C}" presName="rootConnector" presStyleLbl="node1" presStyleIdx="1" presStyleCnt="2"/>
      <dgm:spPr/>
      <dgm:t>
        <a:bodyPr/>
        <a:lstStyle/>
        <a:p>
          <a:endParaRPr lang="ru-RU"/>
        </a:p>
      </dgm:t>
    </dgm:pt>
    <dgm:pt modelId="{1FC3C43F-10FE-4318-B765-D702D98CE43A}" type="pres">
      <dgm:prSet presAssocID="{3DB0095B-16BC-40EE-AFE4-9469211DAC2C}" presName="childShape" presStyleCnt="0"/>
      <dgm:spPr/>
    </dgm:pt>
    <dgm:pt modelId="{6AD1EA41-3F27-4642-B6FC-B1357E400939}" type="pres">
      <dgm:prSet presAssocID="{F7B5D3E6-E979-4872-B78A-60B481CDA891}" presName="Name13" presStyleLbl="parChTrans1D2" presStyleIdx="5" presStyleCnt="10"/>
      <dgm:spPr/>
      <dgm:t>
        <a:bodyPr/>
        <a:lstStyle/>
        <a:p>
          <a:endParaRPr lang="ru-RU"/>
        </a:p>
      </dgm:t>
    </dgm:pt>
    <dgm:pt modelId="{78CE574C-A331-47F7-868B-0F2837E7F6E3}" type="pres">
      <dgm:prSet presAssocID="{57FA11E1-07BB-48AA-B1A7-0070BB24A3FE}" presName="childText" presStyleLbl="bgAcc1" presStyleIdx="5" presStyleCnt="10" custScaleX="2970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7D90AA-F7AB-4592-8775-788300D12F75}" type="pres">
      <dgm:prSet presAssocID="{55909619-AE6D-4FBD-AE52-5198716CE567}" presName="Name13" presStyleLbl="parChTrans1D2" presStyleIdx="6" presStyleCnt="10"/>
      <dgm:spPr/>
      <dgm:t>
        <a:bodyPr/>
        <a:lstStyle/>
        <a:p>
          <a:endParaRPr lang="ru-RU"/>
        </a:p>
      </dgm:t>
    </dgm:pt>
    <dgm:pt modelId="{A9486E9F-FC97-40D2-B75A-23703CBF3B08}" type="pres">
      <dgm:prSet presAssocID="{D415ECB4-5CCC-4861-81A3-06491C6BA837}" presName="childText" presStyleLbl="bgAcc1" presStyleIdx="6" presStyleCnt="10" custScaleX="2970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2322E8-8625-4F33-B11D-7470816E9638}" type="pres">
      <dgm:prSet presAssocID="{BA584E49-3742-4B72-AF6E-32E24E220175}" presName="Name13" presStyleLbl="parChTrans1D2" presStyleIdx="7" presStyleCnt="10"/>
      <dgm:spPr/>
      <dgm:t>
        <a:bodyPr/>
        <a:lstStyle/>
        <a:p>
          <a:endParaRPr lang="ru-RU"/>
        </a:p>
      </dgm:t>
    </dgm:pt>
    <dgm:pt modelId="{947C4D80-9559-42FA-B95F-C06016BB9D9D}" type="pres">
      <dgm:prSet presAssocID="{1F7DA092-49BA-4FFD-8EA6-F61BED6C351F}" presName="childText" presStyleLbl="bgAcc1" presStyleIdx="7" presStyleCnt="10" custScaleX="2970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4E7910-EB57-47DA-B91A-5FB1E568A6DA}" type="pres">
      <dgm:prSet presAssocID="{544B083A-7C46-4F8B-9C96-463046F1B783}" presName="Name13" presStyleLbl="parChTrans1D2" presStyleIdx="8" presStyleCnt="10"/>
      <dgm:spPr/>
      <dgm:t>
        <a:bodyPr/>
        <a:lstStyle/>
        <a:p>
          <a:endParaRPr lang="ru-RU"/>
        </a:p>
      </dgm:t>
    </dgm:pt>
    <dgm:pt modelId="{E83E2BAC-E761-4E96-B3D3-FEA699322379}" type="pres">
      <dgm:prSet presAssocID="{3E7A4690-6B61-4D6C-9850-884839DDC9D5}" presName="childText" presStyleLbl="bgAcc1" presStyleIdx="8" presStyleCnt="10" custScaleX="2970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45B78B-CDA7-4927-813E-9091B203D686}" type="pres">
      <dgm:prSet presAssocID="{9DC7379B-9981-4C75-BB0D-70121217C0DE}" presName="Name13" presStyleLbl="parChTrans1D2" presStyleIdx="9" presStyleCnt="10"/>
      <dgm:spPr/>
      <dgm:t>
        <a:bodyPr/>
        <a:lstStyle/>
        <a:p>
          <a:endParaRPr lang="ru-RU"/>
        </a:p>
      </dgm:t>
    </dgm:pt>
    <dgm:pt modelId="{63586EEB-28C6-497E-8C6F-487B446EE40C}" type="pres">
      <dgm:prSet presAssocID="{4211D5F9-F56A-44F0-8CB6-BBFEAB1AEFE5}" presName="childText" presStyleLbl="bgAcc1" presStyleIdx="9" presStyleCnt="10" custScaleX="2970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BCCDA07-CA23-4578-A41B-9FCAA0329D91}" type="presOf" srcId="{F51E63F8-D06F-45E6-8794-97B6C82075F4}" destId="{06347DCD-3AB9-4BF2-BD33-4D9CEDCDD16B}" srcOrd="0" destOrd="0" presId="urn:microsoft.com/office/officeart/2005/8/layout/hierarchy3"/>
    <dgm:cxn modelId="{97FAEB82-E508-4BFA-8E5C-D7B05C274E7A}" srcId="{E440EFF4-2D26-46B9-8972-9E5539EE46CE}" destId="{3DB0095B-16BC-40EE-AFE4-9469211DAC2C}" srcOrd="1" destOrd="0" parTransId="{C273138E-ACB8-4C9A-BFBD-4D63CEEB45CF}" sibTransId="{195A9637-1C27-4EDE-B262-EE0CA88CCAAA}"/>
    <dgm:cxn modelId="{428CDA21-0880-45C0-9879-6D1D0A191C4F}" srcId="{34736A16-CFD5-47C3-A556-73B44BB8519D}" destId="{2DAB94C0-A4F6-4048-AF72-A2E99DE8B518}" srcOrd="4" destOrd="0" parTransId="{526C6DED-9C43-4072-95D1-5CD8BF2FE9DD}" sibTransId="{674408D1-645E-4CC5-926A-942EF0875184}"/>
    <dgm:cxn modelId="{46C2E14A-310E-4172-8A6B-5184F9E7F8C9}" type="presOf" srcId="{3DB0095B-16BC-40EE-AFE4-9469211DAC2C}" destId="{F5AAD06A-3141-4977-943B-424B75C58DD2}" srcOrd="1" destOrd="0" presId="urn:microsoft.com/office/officeart/2005/8/layout/hierarchy3"/>
    <dgm:cxn modelId="{5873F483-23FA-4DED-A172-BD7D8762C06E}" type="presOf" srcId="{34736A16-CFD5-47C3-A556-73B44BB8519D}" destId="{A5489B7C-82E7-4ED0-9150-98902C039512}" srcOrd="1" destOrd="0" presId="urn:microsoft.com/office/officeart/2005/8/layout/hierarchy3"/>
    <dgm:cxn modelId="{247A30EC-BFC2-4D48-954D-FBBE474B59D3}" type="presOf" srcId="{0C8087C3-84BC-48F0-8CD0-A1722F8A9FAF}" destId="{349585EF-1FB0-4DC6-82D7-4F4376A03B60}" srcOrd="0" destOrd="0" presId="urn:microsoft.com/office/officeart/2005/8/layout/hierarchy3"/>
    <dgm:cxn modelId="{107FDFF7-E8D2-45F4-97E8-742CDFA2A122}" srcId="{E440EFF4-2D26-46B9-8972-9E5539EE46CE}" destId="{34736A16-CFD5-47C3-A556-73B44BB8519D}" srcOrd="0" destOrd="0" parTransId="{2DE38339-F47B-4D28-BDF2-9A19AF5A8DDE}" sibTransId="{E32DEC4F-B13E-464A-90C3-F0E962463A20}"/>
    <dgm:cxn modelId="{1D7AD237-5FEC-48B4-AA9E-E87685B4E84F}" type="presOf" srcId="{34736A16-CFD5-47C3-A556-73B44BB8519D}" destId="{C4FFDCD8-8A46-44F8-A45C-9A29B723185E}" srcOrd="0" destOrd="0" presId="urn:microsoft.com/office/officeart/2005/8/layout/hierarchy3"/>
    <dgm:cxn modelId="{331D0079-C2AD-4D2F-9507-D34780237B09}" type="presOf" srcId="{3DB0095B-16BC-40EE-AFE4-9469211DAC2C}" destId="{60E48960-CF51-433F-B690-BFACAEDB7C96}" srcOrd="0" destOrd="0" presId="urn:microsoft.com/office/officeart/2005/8/layout/hierarchy3"/>
    <dgm:cxn modelId="{C30CFC20-5CAD-4BD8-96B4-D320B2D00F74}" type="presOf" srcId="{F7B5D3E6-E979-4872-B78A-60B481CDA891}" destId="{6AD1EA41-3F27-4642-B6FC-B1357E400939}" srcOrd="0" destOrd="0" presId="urn:microsoft.com/office/officeart/2005/8/layout/hierarchy3"/>
    <dgm:cxn modelId="{8519F302-648A-4931-BF7F-ABE6B5F4D2A0}" type="presOf" srcId="{57FA11E1-07BB-48AA-B1A7-0070BB24A3FE}" destId="{78CE574C-A331-47F7-868B-0F2837E7F6E3}" srcOrd="0" destOrd="0" presId="urn:microsoft.com/office/officeart/2005/8/layout/hierarchy3"/>
    <dgm:cxn modelId="{0EF655AC-F58C-4C98-9328-86561B2B21A1}" srcId="{34736A16-CFD5-47C3-A556-73B44BB8519D}" destId="{75CA0B38-8BB8-407A-AA0D-8364CCE5AC67}" srcOrd="2" destOrd="0" parTransId="{0C8087C3-84BC-48F0-8CD0-A1722F8A9FAF}" sibTransId="{656667FC-073C-4CE6-9F98-558FB4B58899}"/>
    <dgm:cxn modelId="{C119755D-332D-4FE5-9FE1-8C1A734700E3}" srcId="{34736A16-CFD5-47C3-A556-73B44BB8519D}" destId="{C6C792ED-F92D-4E63-9440-A9C85A30CE60}" srcOrd="1" destOrd="0" parTransId="{F51E63F8-D06F-45E6-8794-97B6C82075F4}" sibTransId="{485E163D-A14F-4D8A-B792-184E4BFB2C21}"/>
    <dgm:cxn modelId="{8AA14948-B355-4A8A-ADEB-24CCEB554BAD}" srcId="{3DB0095B-16BC-40EE-AFE4-9469211DAC2C}" destId="{D415ECB4-5CCC-4861-81A3-06491C6BA837}" srcOrd="1" destOrd="0" parTransId="{55909619-AE6D-4FBD-AE52-5198716CE567}" sibTransId="{DB22921F-9CB0-4A21-BFEF-F8EC343B4179}"/>
    <dgm:cxn modelId="{F8EB113C-202B-4CB5-A63E-744F3FD9DC36}" type="presOf" srcId="{75CA0B38-8BB8-407A-AA0D-8364CCE5AC67}" destId="{894DA568-7773-4509-AB11-ADFCD3B34CD0}" srcOrd="0" destOrd="0" presId="urn:microsoft.com/office/officeart/2005/8/layout/hierarchy3"/>
    <dgm:cxn modelId="{5B0F3781-D28A-4BD4-84B7-C3B75418E535}" srcId="{3DB0095B-16BC-40EE-AFE4-9469211DAC2C}" destId="{4211D5F9-F56A-44F0-8CB6-BBFEAB1AEFE5}" srcOrd="4" destOrd="0" parTransId="{9DC7379B-9981-4C75-BB0D-70121217C0DE}" sibTransId="{85D3306B-B250-4D38-9D86-A4546004EE7B}"/>
    <dgm:cxn modelId="{2E3B0E98-AB9B-4471-AB1A-B23FD2E63268}" type="presOf" srcId="{23B235ED-8827-4E5E-B999-00734E646E3A}" destId="{8F41102D-51D2-44AE-BAC1-3ECC34605EA5}" srcOrd="0" destOrd="0" presId="urn:microsoft.com/office/officeart/2005/8/layout/hierarchy3"/>
    <dgm:cxn modelId="{E2841C99-EDED-48D5-9438-A7DFCB72529C}" type="presOf" srcId="{55909619-AE6D-4FBD-AE52-5198716CE567}" destId="{037D90AA-F7AB-4592-8775-788300D12F75}" srcOrd="0" destOrd="0" presId="urn:microsoft.com/office/officeart/2005/8/layout/hierarchy3"/>
    <dgm:cxn modelId="{458B8889-FD35-4495-A5C0-4874B666AF08}" type="presOf" srcId="{3E7A4690-6B61-4D6C-9850-884839DDC9D5}" destId="{E83E2BAC-E761-4E96-B3D3-FEA699322379}" srcOrd="0" destOrd="0" presId="urn:microsoft.com/office/officeart/2005/8/layout/hierarchy3"/>
    <dgm:cxn modelId="{E4467636-12D7-43A8-90A8-CA8CC55552C5}" type="presOf" srcId="{E440EFF4-2D26-46B9-8972-9E5539EE46CE}" destId="{3D34C062-F838-4731-9830-55C55C1CE0A3}" srcOrd="0" destOrd="0" presId="urn:microsoft.com/office/officeart/2005/8/layout/hierarchy3"/>
    <dgm:cxn modelId="{40B04185-D482-4770-906E-33A3CAD167DF}" srcId="{3DB0095B-16BC-40EE-AFE4-9469211DAC2C}" destId="{1F7DA092-49BA-4FFD-8EA6-F61BED6C351F}" srcOrd="2" destOrd="0" parTransId="{BA584E49-3742-4B72-AF6E-32E24E220175}" sibTransId="{544C101D-A071-4888-813F-BCB4BBF7D237}"/>
    <dgm:cxn modelId="{32997B2E-5C14-4B8A-A9CF-DCF1CE2EA2D6}" type="presOf" srcId="{BA584E49-3742-4B72-AF6E-32E24E220175}" destId="{842322E8-8625-4F33-B11D-7470816E9638}" srcOrd="0" destOrd="0" presId="urn:microsoft.com/office/officeart/2005/8/layout/hierarchy3"/>
    <dgm:cxn modelId="{A6405FDB-5E1B-41EB-A04C-11C46D13B5AF}" type="presOf" srcId="{544B083A-7C46-4F8B-9C96-463046F1B783}" destId="{FB4E7910-EB57-47DA-B91A-5FB1E568A6DA}" srcOrd="0" destOrd="0" presId="urn:microsoft.com/office/officeart/2005/8/layout/hierarchy3"/>
    <dgm:cxn modelId="{7980A064-FB5B-4047-9C65-38E273ECD160}" type="presOf" srcId="{1F7DA092-49BA-4FFD-8EA6-F61BED6C351F}" destId="{947C4D80-9559-42FA-B95F-C06016BB9D9D}" srcOrd="0" destOrd="0" presId="urn:microsoft.com/office/officeart/2005/8/layout/hierarchy3"/>
    <dgm:cxn modelId="{D629B3A8-9CE2-4752-8DDA-FDFFA79C9574}" srcId="{34736A16-CFD5-47C3-A556-73B44BB8519D}" destId="{1A6FB8F7-7C1F-4706-96FE-1AC119D9552C}" srcOrd="0" destOrd="0" parTransId="{6B594AA7-ECBB-4CC5-954E-1556CD2B6078}" sibTransId="{6FE7DDA7-2531-4845-BBEB-10577D2D336B}"/>
    <dgm:cxn modelId="{30FD714C-1715-4E21-B236-66E2BF721C97}" type="presOf" srcId="{C6C792ED-F92D-4E63-9440-A9C85A30CE60}" destId="{2567DCA1-893E-473D-9ED0-12B544296BE1}" srcOrd="0" destOrd="0" presId="urn:microsoft.com/office/officeart/2005/8/layout/hierarchy3"/>
    <dgm:cxn modelId="{26785B76-05AF-46FD-A1EE-127A03624914}" type="presOf" srcId="{D415ECB4-5CCC-4861-81A3-06491C6BA837}" destId="{A9486E9F-FC97-40D2-B75A-23703CBF3B08}" srcOrd="0" destOrd="0" presId="urn:microsoft.com/office/officeart/2005/8/layout/hierarchy3"/>
    <dgm:cxn modelId="{1AED1CD0-AD43-4A8B-8541-72EA296CA8EC}" type="presOf" srcId="{9DC7379B-9981-4C75-BB0D-70121217C0DE}" destId="{D445B78B-CDA7-4927-813E-9091B203D686}" srcOrd="0" destOrd="0" presId="urn:microsoft.com/office/officeart/2005/8/layout/hierarchy3"/>
    <dgm:cxn modelId="{ABF09A97-2445-4CA6-8E4F-31F6EDF831BD}" type="presOf" srcId="{526C6DED-9C43-4072-95D1-5CD8BF2FE9DD}" destId="{0B791A5B-AAE7-4930-B0B5-59DD646AD725}" srcOrd="0" destOrd="0" presId="urn:microsoft.com/office/officeart/2005/8/layout/hierarchy3"/>
    <dgm:cxn modelId="{D62404C5-61B4-41C1-8443-472EDE464B99}" type="presOf" srcId="{4211D5F9-F56A-44F0-8CB6-BBFEAB1AEFE5}" destId="{63586EEB-28C6-497E-8C6F-487B446EE40C}" srcOrd="0" destOrd="0" presId="urn:microsoft.com/office/officeart/2005/8/layout/hierarchy3"/>
    <dgm:cxn modelId="{3C94B51D-CFC4-4AC4-AD76-CCED114C5A55}" srcId="{3DB0095B-16BC-40EE-AFE4-9469211DAC2C}" destId="{3E7A4690-6B61-4D6C-9850-884839DDC9D5}" srcOrd="3" destOrd="0" parTransId="{544B083A-7C46-4F8B-9C96-463046F1B783}" sibTransId="{3E5278BF-B195-4AFE-A42F-FEF79C3023D4}"/>
    <dgm:cxn modelId="{F55F6EC4-C4C7-4562-AF9A-A71F3CFCFC34}" srcId="{3DB0095B-16BC-40EE-AFE4-9469211DAC2C}" destId="{57FA11E1-07BB-48AA-B1A7-0070BB24A3FE}" srcOrd="0" destOrd="0" parTransId="{F7B5D3E6-E979-4872-B78A-60B481CDA891}" sibTransId="{E064011E-E94D-491A-9914-D36511936CBA}"/>
    <dgm:cxn modelId="{D5D6291D-F65B-44A1-AC79-EE9F3511C772}" srcId="{34736A16-CFD5-47C3-A556-73B44BB8519D}" destId="{23B235ED-8827-4E5E-B999-00734E646E3A}" srcOrd="3" destOrd="0" parTransId="{9D1C5255-8C6D-479B-B2FC-1D1005329580}" sibTransId="{0F0721D7-CD5E-483E-AF6A-5EE48EF878BB}"/>
    <dgm:cxn modelId="{65CC93AA-65B2-4E15-A675-AAC974F06836}" type="presOf" srcId="{6B594AA7-ECBB-4CC5-954E-1556CD2B6078}" destId="{BC3E40FC-6636-41A6-8BB8-5D6C08199AAB}" srcOrd="0" destOrd="0" presId="urn:microsoft.com/office/officeart/2005/8/layout/hierarchy3"/>
    <dgm:cxn modelId="{68AE025B-0610-43E6-A59A-91E4CAC6174B}" type="presOf" srcId="{1A6FB8F7-7C1F-4706-96FE-1AC119D9552C}" destId="{A53A1944-57C3-49AB-A344-4F5FF27E8017}" srcOrd="0" destOrd="0" presId="urn:microsoft.com/office/officeart/2005/8/layout/hierarchy3"/>
    <dgm:cxn modelId="{1821ACA7-4EAC-432C-8DE0-22ED3FE22795}" type="presOf" srcId="{9D1C5255-8C6D-479B-B2FC-1D1005329580}" destId="{70CECAB1-6BD6-4543-BAAB-935828DFDAF2}" srcOrd="0" destOrd="0" presId="urn:microsoft.com/office/officeart/2005/8/layout/hierarchy3"/>
    <dgm:cxn modelId="{34770DB3-B853-44A2-870C-34AA0B2B817A}" type="presOf" srcId="{2DAB94C0-A4F6-4048-AF72-A2E99DE8B518}" destId="{F9A1980B-B54C-48BF-944D-6DF8A24FDCF2}" srcOrd="0" destOrd="0" presId="urn:microsoft.com/office/officeart/2005/8/layout/hierarchy3"/>
    <dgm:cxn modelId="{2D0DAFF1-5178-4D7E-A235-3F733DEADE13}" type="presParOf" srcId="{3D34C062-F838-4731-9830-55C55C1CE0A3}" destId="{AE5E9753-FAA0-4F6A-A5E3-3F015BE09228}" srcOrd="0" destOrd="0" presId="urn:microsoft.com/office/officeart/2005/8/layout/hierarchy3"/>
    <dgm:cxn modelId="{CEBE8015-D1D9-4829-8C97-9592FD5BC67C}" type="presParOf" srcId="{AE5E9753-FAA0-4F6A-A5E3-3F015BE09228}" destId="{7392062E-D54F-4B00-B015-9F0F1E274592}" srcOrd="0" destOrd="0" presId="urn:microsoft.com/office/officeart/2005/8/layout/hierarchy3"/>
    <dgm:cxn modelId="{312AAF1F-21E5-476C-A689-5383570D3E73}" type="presParOf" srcId="{7392062E-D54F-4B00-B015-9F0F1E274592}" destId="{C4FFDCD8-8A46-44F8-A45C-9A29B723185E}" srcOrd="0" destOrd="0" presId="urn:microsoft.com/office/officeart/2005/8/layout/hierarchy3"/>
    <dgm:cxn modelId="{5364C33F-B6CC-4D56-AB87-CAEEC2670AF7}" type="presParOf" srcId="{7392062E-D54F-4B00-B015-9F0F1E274592}" destId="{A5489B7C-82E7-4ED0-9150-98902C039512}" srcOrd="1" destOrd="0" presId="urn:microsoft.com/office/officeart/2005/8/layout/hierarchy3"/>
    <dgm:cxn modelId="{864C1DE1-5D08-4A2F-8AFE-C4C738215093}" type="presParOf" srcId="{AE5E9753-FAA0-4F6A-A5E3-3F015BE09228}" destId="{538F1E8D-E79B-4F7D-A631-4BCBC0834A62}" srcOrd="1" destOrd="0" presId="urn:microsoft.com/office/officeart/2005/8/layout/hierarchy3"/>
    <dgm:cxn modelId="{059DFA64-5BEB-4D6E-84C8-D51BC08D7834}" type="presParOf" srcId="{538F1E8D-E79B-4F7D-A631-4BCBC0834A62}" destId="{BC3E40FC-6636-41A6-8BB8-5D6C08199AAB}" srcOrd="0" destOrd="0" presId="urn:microsoft.com/office/officeart/2005/8/layout/hierarchy3"/>
    <dgm:cxn modelId="{0CB26EA7-AAC6-4073-BC9D-A258843DE0B6}" type="presParOf" srcId="{538F1E8D-E79B-4F7D-A631-4BCBC0834A62}" destId="{A53A1944-57C3-49AB-A344-4F5FF27E8017}" srcOrd="1" destOrd="0" presId="urn:microsoft.com/office/officeart/2005/8/layout/hierarchy3"/>
    <dgm:cxn modelId="{6C365B4A-1DDE-4C54-B6F6-793BE12BB822}" type="presParOf" srcId="{538F1E8D-E79B-4F7D-A631-4BCBC0834A62}" destId="{06347DCD-3AB9-4BF2-BD33-4D9CEDCDD16B}" srcOrd="2" destOrd="0" presId="urn:microsoft.com/office/officeart/2005/8/layout/hierarchy3"/>
    <dgm:cxn modelId="{CAB47AB9-01BB-445E-BA0F-7E4DCABDE696}" type="presParOf" srcId="{538F1E8D-E79B-4F7D-A631-4BCBC0834A62}" destId="{2567DCA1-893E-473D-9ED0-12B544296BE1}" srcOrd="3" destOrd="0" presId="urn:microsoft.com/office/officeart/2005/8/layout/hierarchy3"/>
    <dgm:cxn modelId="{D712DDB7-7091-4772-BAB4-B63470FB3635}" type="presParOf" srcId="{538F1E8D-E79B-4F7D-A631-4BCBC0834A62}" destId="{349585EF-1FB0-4DC6-82D7-4F4376A03B60}" srcOrd="4" destOrd="0" presId="urn:microsoft.com/office/officeart/2005/8/layout/hierarchy3"/>
    <dgm:cxn modelId="{E6A24C64-3B5E-4BE1-B389-7C3C7B608E75}" type="presParOf" srcId="{538F1E8D-E79B-4F7D-A631-4BCBC0834A62}" destId="{894DA568-7773-4509-AB11-ADFCD3B34CD0}" srcOrd="5" destOrd="0" presId="urn:microsoft.com/office/officeart/2005/8/layout/hierarchy3"/>
    <dgm:cxn modelId="{BD45C272-F204-4DE0-98CB-D09B77E95CC8}" type="presParOf" srcId="{538F1E8D-E79B-4F7D-A631-4BCBC0834A62}" destId="{70CECAB1-6BD6-4543-BAAB-935828DFDAF2}" srcOrd="6" destOrd="0" presId="urn:microsoft.com/office/officeart/2005/8/layout/hierarchy3"/>
    <dgm:cxn modelId="{DE4E5806-9AA4-4079-A771-0CE552492B1E}" type="presParOf" srcId="{538F1E8D-E79B-4F7D-A631-4BCBC0834A62}" destId="{8F41102D-51D2-44AE-BAC1-3ECC34605EA5}" srcOrd="7" destOrd="0" presId="urn:microsoft.com/office/officeart/2005/8/layout/hierarchy3"/>
    <dgm:cxn modelId="{A6ABA56D-B7EA-4BCD-ABFC-B8B5B15514CD}" type="presParOf" srcId="{538F1E8D-E79B-4F7D-A631-4BCBC0834A62}" destId="{0B791A5B-AAE7-4930-B0B5-59DD646AD725}" srcOrd="8" destOrd="0" presId="urn:microsoft.com/office/officeart/2005/8/layout/hierarchy3"/>
    <dgm:cxn modelId="{F03C4575-7BFF-45E2-B868-C17DC28307B8}" type="presParOf" srcId="{538F1E8D-E79B-4F7D-A631-4BCBC0834A62}" destId="{F9A1980B-B54C-48BF-944D-6DF8A24FDCF2}" srcOrd="9" destOrd="0" presId="urn:microsoft.com/office/officeart/2005/8/layout/hierarchy3"/>
    <dgm:cxn modelId="{BE13409C-38F9-4D2B-AC55-E58D65BD5B4A}" type="presParOf" srcId="{3D34C062-F838-4731-9830-55C55C1CE0A3}" destId="{8FA37DE1-2016-4A93-86BE-0804A0431049}" srcOrd="1" destOrd="0" presId="urn:microsoft.com/office/officeart/2005/8/layout/hierarchy3"/>
    <dgm:cxn modelId="{60215F61-5CE9-4655-8F11-4983FA180B44}" type="presParOf" srcId="{8FA37DE1-2016-4A93-86BE-0804A0431049}" destId="{3A171F40-8C54-46A2-B277-53E61253E444}" srcOrd="0" destOrd="0" presId="urn:microsoft.com/office/officeart/2005/8/layout/hierarchy3"/>
    <dgm:cxn modelId="{7569D095-E710-4955-BA02-54346C5A3EA1}" type="presParOf" srcId="{3A171F40-8C54-46A2-B277-53E61253E444}" destId="{60E48960-CF51-433F-B690-BFACAEDB7C96}" srcOrd="0" destOrd="0" presId="urn:microsoft.com/office/officeart/2005/8/layout/hierarchy3"/>
    <dgm:cxn modelId="{08149DEB-49BB-49F6-85F5-B2E88AC7C595}" type="presParOf" srcId="{3A171F40-8C54-46A2-B277-53E61253E444}" destId="{F5AAD06A-3141-4977-943B-424B75C58DD2}" srcOrd="1" destOrd="0" presId="urn:microsoft.com/office/officeart/2005/8/layout/hierarchy3"/>
    <dgm:cxn modelId="{F9FEF46C-C686-40F5-A40A-6195A0F57FDA}" type="presParOf" srcId="{8FA37DE1-2016-4A93-86BE-0804A0431049}" destId="{1FC3C43F-10FE-4318-B765-D702D98CE43A}" srcOrd="1" destOrd="0" presId="urn:microsoft.com/office/officeart/2005/8/layout/hierarchy3"/>
    <dgm:cxn modelId="{3A47F5E9-5D40-463D-9FD3-024F6B1D68C3}" type="presParOf" srcId="{1FC3C43F-10FE-4318-B765-D702D98CE43A}" destId="{6AD1EA41-3F27-4642-B6FC-B1357E400939}" srcOrd="0" destOrd="0" presId="urn:microsoft.com/office/officeart/2005/8/layout/hierarchy3"/>
    <dgm:cxn modelId="{AA103AE0-0E9D-495D-A8F5-E3C4E05FAC04}" type="presParOf" srcId="{1FC3C43F-10FE-4318-B765-D702D98CE43A}" destId="{78CE574C-A331-47F7-868B-0F2837E7F6E3}" srcOrd="1" destOrd="0" presId="urn:microsoft.com/office/officeart/2005/8/layout/hierarchy3"/>
    <dgm:cxn modelId="{C958DF62-4AB3-472C-B9D8-65CBEDECFE76}" type="presParOf" srcId="{1FC3C43F-10FE-4318-B765-D702D98CE43A}" destId="{037D90AA-F7AB-4592-8775-788300D12F75}" srcOrd="2" destOrd="0" presId="urn:microsoft.com/office/officeart/2005/8/layout/hierarchy3"/>
    <dgm:cxn modelId="{109F340C-1E5F-4C75-9623-16B4DA00B3E5}" type="presParOf" srcId="{1FC3C43F-10FE-4318-B765-D702D98CE43A}" destId="{A9486E9F-FC97-40D2-B75A-23703CBF3B08}" srcOrd="3" destOrd="0" presId="urn:microsoft.com/office/officeart/2005/8/layout/hierarchy3"/>
    <dgm:cxn modelId="{25F7D81E-B59B-49CA-9747-7AF885E33ACC}" type="presParOf" srcId="{1FC3C43F-10FE-4318-B765-D702D98CE43A}" destId="{842322E8-8625-4F33-B11D-7470816E9638}" srcOrd="4" destOrd="0" presId="urn:microsoft.com/office/officeart/2005/8/layout/hierarchy3"/>
    <dgm:cxn modelId="{4E5A2C62-C92B-4459-9F8F-0C23FF436349}" type="presParOf" srcId="{1FC3C43F-10FE-4318-B765-D702D98CE43A}" destId="{947C4D80-9559-42FA-B95F-C06016BB9D9D}" srcOrd="5" destOrd="0" presId="urn:microsoft.com/office/officeart/2005/8/layout/hierarchy3"/>
    <dgm:cxn modelId="{AC1C238F-42EC-4C3B-A7D3-0E1509083753}" type="presParOf" srcId="{1FC3C43F-10FE-4318-B765-D702D98CE43A}" destId="{FB4E7910-EB57-47DA-B91A-5FB1E568A6DA}" srcOrd="6" destOrd="0" presId="urn:microsoft.com/office/officeart/2005/8/layout/hierarchy3"/>
    <dgm:cxn modelId="{0CE16D8E-6AA3-42E3-9B9A-AEEFC6F777E7}" type="presParOf" srcId="{1FC3C43F-10FE-4318-B765-D702D98CE43A}" destId="{E83E2BAC-E761-4E96-B3D3-FEA699322379}" srcOrd="7" destOrd="0" presId="urn:microsoft.com/office/officeart/2005/8/layout/hierarchy3"/>
    <dgm:cxn modelId="{7595FCB7-D91F-42C1-B1EA-79EBDA19EDD1}" type="presParOf" srcId="{1FC3C43F-10FE-4318-B765-D702D98CE43A}" destId="{D445B78B-CDA7-4927-813E-9091B203D686}" srcOrd="8" destOrd="0" presId="urn:microsoft.com/office/officeart/2005/8/layout/hierarchy3"/>
    <dgm:cxn modelId="{BF718E8C-31EB-41C2-B563-DEE141400336}" type="presParOf" srcId="{1FC3C43F-10FE-4318-B765-D702D98CE43A}" destId="{63586EEB-28C6-497E-8C6F-487B446EE40C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E440EFF4-2D26-46B9-8972-9E5539EE46CE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4736A16-CFD5-47C3-A556-73B44BB8519D}">
      <dgm:prSet phldrT="[Текст]"/>
      <dgm:spPr/>
      <dgm:t>
        <a:bodyPr/>
        <a:lstStyle/>
        <a:p>
          <a:r>
            <a:rPr lang="ru-RU" dirty="0"/>
            <a:t>Экология</a:t>
          </a:r>
        </a:p>
      </dgm:t>
    </dgm:pt>
    <dgm:pt modelId="{2DE38339-F47B-4D28-BDF2-9A19AF5A8DDE}" type="parTrans" cxnId="{107FDFF7-E8D2-45F4-97E8-742CDFA2A122}">
      <dgm:prSet/>
      <dgm:spPr/>
      <dgm:t>
        <a:bodyPr/>
        <a:lstStyle/>
        <a:p>
          <a:endParaRPr lang="ru-RU"/>
        </a:p>
      </dgm:t>
    </dgm:pt>
    <dgm:pt modelId="{E32DEC4F-B13E-464A-90C3-F0E962463A20}" type="sibTrans" cxnId="{107FDFF7-E8D2-45F4-97E8-742CDFA2A122}">
      <dgm:prSet/>
      <dgm:spPr/>
      <dgm:t>
        <a:bodyPr/>
        <a:lstStyle/>
        <a:p>
          <a:endParaRPr lang="ru-RU"/>
        </a:p>
      </dgm:t>
    </dgm:pt>
    <dgm:pt modelId="{1A6FB8F7-7C1F-4706-96FE-1AC119D9552C}">
      <dgm:prSet phldrT="[Текст]" custT="1"/>
      <dgm:spPr/>
      <dgm:t>
        <a:bodyPr/>
        <a:lstStyle/>
        <a:p>
          <a:r>
            <a:rPr lang="ru-RU" sz="2000" dirty="0"/>
            <a:t>Глобальное изменение климата </a:t>
          </a:r>
        </a:p>
      </dgm:t>
    </dgm:pt>
    <dgm:pt modelId="{6B594AA7-ECBB-4CC5-954E-1556CD2B6078}" type="parTrans" cxnId="{D629B3A8-9CE2-4752-8DDA-FDFFA79C9574}">
      <dgm:prSet/>
      <dgm:spPr/>
      <dgm:t>
        <a:bodyPr/>
        <a:lstStyle/>
        <a:p>
          <a:endParaRPr lang="ru-RU"/>
        </a:p>
      </dgm:t>
    </dgm:pt>
    <dgm:pt modelId="{6FE7DDA7-2531-4845-BBEB-10577D2D336B}" type="sibTrans" cxnId="{D629B3A8-9CE2-4752-8DDA-FDFFA79C9574}">
      <dgm:prSet/>
      <dgm:spPr/>
      <dgm:t>
        <a:bodyPr/>
        <a:lstStyle/>
        <a:p>
          <a:endParaRPr lang="ru-RU"/>
        </a:p>
      </dgm:t>
    </dgm:pt>
    <dgm:pt modelId="{2DAB94C0-A4F6-4048-AF72-A2E99DE8B518}">
      <dgm:prSet phldrT="[Текст]" custT="1"/>
      <dgm:spPr/>
      <dgm:t>
        <a:bodyPr/>
        <a:lstStyle/>
        <a:p>
          <a:r>
            <a:rPr lang="ru-RU" sz="2000" dirty="0"/>
            <a:t>Угроза для экосистем из-за разрастания городов </a:t>
          </a:r>
        </a:p>
      </dgm:t>
    </dgm:pt>
    <dgm:pt modelId="{526C6DED-9C43-4072-95D1-5CD8BF2FE9DD}" type="parTrans" cxnId="{428CDA21-0880-45C0-9879-6D1D0A191C4F}">
      <dgm:prSet/>
      <dgm:spPr/>
      <dgm:t>
        <a:bodyPr/>
        <a:lstStyle/>
        <a:p>
          <a:endParaRPr lang="ru-RU"/>
        </a:p>
      </dgm:t>
    </dgm:pt>
    <dgm:pt modelId="{674408D1-645E-4CC5-926A-942EF0875184}" type="sibTrans" cxnId="{428CDA21-0880-45C0-9879-6D1D0A191C4F}">
      <dgm:prSet/>
      <dgm:spPr/>
      <dgm:t>
        <a:bodyPr/>
        <a:lstStyle/>
        <a:p>
          <a:endParaRPr lang="ru-RU"/>
        </a:p>
      </dgm:t>
    </dgm:pt>
    <dgm:pt modelId="{3DB0095B-16BC-40EE-AFE4-9469211DAC2C}">
      <dgm:prSet phldrT="[Текст]"/>
      <dgm:spPr/>
      <dgm:t>
        <a:bodyPr/>
        <a:lstStyle/>
        <a:p>
          <a:r>
            <a:rPr lang="ru-RU" dirty="0"/>
            <a:t>Политика</a:t>
          </a:r>
        </a:p>
      </dgm:t>
    </dgm:pt>
    <dgm:pt modelId="{C273138E-ACB8-4C9A-BFBD-4D63CEEB45CF}" type="parTrans" cxnId="{97FAEB82-E508-4BFA-8E5C-D7B05C274E7A}">
      <dgm:prSet/>
      <dgm:spPr/>
      <dgm:t>
        <a:bodyPr/>
        <a:lstStyle/>
        <a:p>
          <a:endParaRPr lang="ru-RU"/>
        </a:p>
      </dgm:t>
    </dgm:pt>
    <dgm:pt modelId="{195A9637-1C27-4EDE-B262-EE0CA88CCAAA}" type="sibTrans" cxnId="{97FAEB82-E508-4BFA-8E5C-D7B05C274E7A}">
      <dgm:prSet/>
      <dgm:spPr/>
      <dgm:t>
        <a:bodyPr/>
        <a:lstStyle/>
        <a:p>
          <a:endParaRPr lang="ru-RU"/>
        </a:p>
      </dgm:t>
    </dgm:pt>
    <dgm:pt modelId="{57FA11E1-07BB-48AA-B1A7-0070BB24A3FE}">
      <dgm:prSet phldrT="[Текст]" custT="1"/>
      <dgm:spPr/>
      <dgm:t>
        <a:bodyPr/>
        <a:lstStyle/>
        <a:p>
          <a:r>
            <a:rPr lang="ru-RU" sz="2000" dirty="0"/>
            <a:t>Кризис доверия к власти </a:t>
          </a:r>
        </a:p>
      </dgm:t>
    </dgm:pt>
    <dgm:pt modelId="{F7B5D3E6-E979-4872-B78A-60B481CDA891}" type="parTrans" cxnId="{F55F6EC4-C4C7-4562-AF9A-A71F3CFCFC34}">
      <dgm:prSet/>
      <dgm:spPr/>
      <dgm:t>
        <a:bodyPr/>
        <a:lstStyle/>
        <a:p>
          <a:endParaRPr lang="ru-RU"/>
        </a:p>
      </dgm:t>
    </dgm:pt>
    <dgm:pt modelId="{E064011E-E94D-491A-9914-D36511936CBA}" type="sibTrans" cxnId="{F55F6EC4-C4C7-4562-AF9A-A71F3CFCFC34}">
      <dgm:prSet/>
      <dgm:spPr/>
      <dgm:t>
        <a:bodyPr/>
        <a:lstStyle/>
        <a:p>
          <a:endParaRPr lang="ru-RU"/>
        </a:p>
      </dgm:t>
    </dgm:pt>
    <dgm:pt modelId="{1F7DA092-49BA-4FFD-8EA6-F61BED6C351F}">
      <dgm:prSet phldrT="[Текст]" custT="1"/>
      <dgm:spPr/>
      <dgm:t>
        <a:bodyPr/>
        <a:lstStyle/>
        <a:p>
          <a:r>
            <a:rPr lang="ru-RU" sz="2000" dirty="0"/>
            <a:t>Осложнение решения ключевых вопросов  </a:t>
          </a:r>
        </a:p>
      </dgm:t>
    </dgm:pt>
    <dgm:pt modelId="{BA584E49-3742-4B72-AF6E-32E24E220175}" type="parTrans" cxnId="{40B04185-D482-4770-906E-33A3CAD167DF}">
      <dgm:prSet/>
      <dgm:spPr/>
      <dgm:t>
        <a:bodyPr/>
        <a:lstStyle/>
        <a:p>
          <a:endParaRPr lang="ru-RU"/>
        </a:p>
      </dgm:t>
    </dgm:pt>
    <dgm:pt modelId="{544C101D-A071-4888-813F-BCB4BBF7D237}" type="sibTrans" cxnId="{40B04185-D482-4770-906E-33A3CAD167DF}">
      <dgm:prSet/>
      <dgm:spPr/>
      <dgm:t>
        <a:bodyPr/>
        <a:lstStyle/>
        <a:p>
          <a:endParaRPr lang="ru-RU"/>
        </a:p>
      </dgm:t>
    </dgm:pt>
    <dgm:pt modelId="{C6C792ED-F92D-4E63-9440-A9C85A30CE60}">
      <dgm:prSet custT="1"/>
      <dgm:spPr/>
      <dgm:t>
        <a:bodyPr/>
        <a:lstStyle/>
        <a:p>
          <a:r>
            <a:rPr lang="ru-RU" sz="2000" dirty="0"/>
            <a:t>Истощение природных ресурсов  </a:t>
          </a:r>
        </a:p>
      </dgm:t>
    </dgm:pt>
    <dgm:pt modelId="{F51E63F8-D06F-45E6-8794-97B6C82075F4}" type="parTrans" cxnId="{C119755D-332D-4FE5-9FE1-8C1A734700E3}">
      <dgm:prSet/>
      <dgm:spPr/>
      <dgm:t>
        <a:bodyPr/>
        <a:lstStyle/>
        <a:p>
          <a:endParaRPr lang="ru-RU"/>
        </a:p>
      </dgm:t>
    </dgm:pt>
    <dgm:pt modelId="{485E163D-A14F-4D8A-B792-184E4BFB2C21}" type="sibTrans" cxnId="{C119755D-332D-4FE5-9FE1-8C1A734700E3}">
      <dgm:prSet/>
      <dgm:spPr/>
      <dgm:t>
        <a:bodyPr/>
        <a:lstStyle/>
        <a:p>
          <a:endParaRPr lang="ru-RU"/>
        </a:p>
      </dgm:t>
    </dgm:pt>
    <dgm:pt modelId="{75CA0B38-8BB8-407A-AA0D-8364CCE5AC67}">
      <dgm:prSet custT="1"/>
      <dgm:spPr/>
      <dgm:t>
        <a:bodyPr/>
        <a:lstStyle/>
        <a:p>
          <a:r>
            <a:rPr lang="ru-RU" sz="2000" dirty="0"/>
            <a:t>Загрязнение окружающей среды </a:t>
          </a:r>
        </a:p>
      </dgm:t>
    </dgm:pt>
    <dgm:pt modelId="{0C8087C3-84BC-48F0-8CD0-A1722F8A9FAF}" type="parTrans" cxnId="{0EF655AC-F58C-4C98-9328-86561B2B21A1}">
      <dgm:prSet/>
      <dgm:spPr/>
      <dgm:t>
        <a:bodyPr/>
        <a:lstStyle/>
        <a:p>
          <a:endParaRPr lang="ru-RU"/>
        </a:p>
      </dgm:t>
    </dgm:pt>
    <dgm:pt modelId="{656667FC-073C-4CE6-9F98-558FB4B58899}" type="sibTrans" cxnId="{0EF655AC-F58C-4C98-9328-86561B2B21A1}">
      <dgm:prSet/>
      <dgm:spPr/>
      <dgm:t>
        <a:bodyPr/>
        <a:lstStyle/>
        <a:p>
          <a:endParaRPr lang="ru-RU"/>
        </a:p>
      </dgm:t>
    </dgm:pt>
    <dgm:pt modelId="{23B235ED-8827-4E5E-B999-00734E646E3A}">
      <dgm:prSet custT="1"/>
      <dgm:spPr/>
      <dgm:t>
        <a:bodyPr/>
        <a:lstStyle/>
        <a:p>
          <a:r>
            <a:rPr lang="ru-RU" sz="2000" dirty="0"/>
            <a:t>Негативное воздействие сельского хозяйства на окружающую среду </a:t>
          </a:r>
        </a:p>
      </dgm:t>
    </dgm:pt>
    <dgm:pt modelId="{9D1C5255-8C6D-479B-B2FC-1D1005329580}" type="parTrans" cxnId="{D5D6291D-F65B-44A1-AC79-EE9F3511C772}">
      <dgm:prSet/>
      <dgm:spPr/>
      <dgm:t>
        <a:bodyPr/>
        <a:lstStyle/>
        <a:p>
          <a:endParaRPr lang="ru-RU"/>
        </a:p>
      </dgm:t>
    </dgm:pt>
    <dgm:pt modelId="{0F0721D7-CD5E-483E-AF6A-5EE48EF878BB}" type="sibTrans" cxnId="{D5D6291D-F65B-44A1-AC79-EE9F3511C772}">
      <dgm:prSet/>
      <dgm:spPr/>
      <dgm:t>
        <a:bodyPr/>
        <a:lstStyle/>
        <a:p>
          <a:endParaRPr lang="ru-RU"/>
        </a:p>
      </dgm:t>
    </dgm:pt>
    <dgm:pt modelId="{D415ECB4-5CCC-4861-81A3-06491C6BA837}">
      <dgm:prSet custT="1"/>
      <dgm:spPr/>
      <dgm:t>
        <a:bodyPr/>
        <a:lstStyle/>
        <a:p>
          <a:r>
            <a:rPr lang="ru-RU" sz="2000" dirty="0"/>
            <a:t>Политическая поляризация  </a:t>
          </a:r>
        </a:p>
      </dgm:t>
    </dgm:pt>
    <dgm:pt modelId="{55909619-AE6D-4FBD-AE52-5198716CE567}" type="parTrans" cxnId="{8AA14948-B355-4A8A-ADEB-24CCEB554BAD}">
      <dgm:prSet/>
      <dgm:spPr/>
      <dgm:t>
        <a:bodyPr/>
        <a:lstStyle/>
        <a:p>
          <a:endParaRPr lang="ru-RU"/>
        </a:p>
      </dgm:t>
    </dgm:pt>
    <dgm:pt modelId="{DB22921F-9CB0-4A21-BFEF-F8EC343B4179}" type="sibTrans" cxnId="{8AA14948-B355-4A8A-ADEB-24CCEB554BAD}">
      <dgm:prSet/>
      <dgm:spPr/>
      <dgm:t>
        <a:bodyPr/>
        <a:lstStyle/>
        <a:p>
          <a:endParaRPr lang="ru-RU"/>
        </a:p>
      </dgm:t>
    </dgm:pt>
    <dgm:pt modelId="{3E7A4690-6B61-4D6C-9850-884839DDC9D5}">
      <dgm:prSet custT="1"/>
      <dgm:spPr/>
      <dgm:t>
        <a:bodyPr/>
        <a:lstStyle/>
        <a:p>
          <a:r>
            <a:rPr lang="ru-RU" sz="2000" dirty="0"/>
            <a:t>Риски военной конфронтации  </a:t>
          </a:r>
        </a:p>
      </dgm:t>
    </dgm:pt>
    <dgm:pt modelId="{544B083A-7C46-4F8B-9C96-463046F1B783}" type="parTrans" cxnId="{3C94B51D-CFC4-4AC4-AD76-CCED114C5A55}">
      <dgm:prSet/>
      <dgm:spPr/>
      <dgm:t>
        <a:bodyPr/>
        <a:lstStyle/>
        <a:p>
          <a:endParaRPr lang="ru-RU"/>
        </a:p>
      </dgm:t>
    </dgm:pt>
    <dgm:pt modelId="{3E5278BF-B195-4AFE-A42F-FEF79C3023D4}" type="sibTrans" cxnId="{3C94B51D-CFC4-4AC4-AD76-CCED114C5A55}">
      <dgm:prSet/>
      <dgm:spPr/>
      <dgm:t>
        <a:bodyPr/>
        <a:lstStyle/>
        <a:p>
          <a:endParaRPr lang="ru-RU"/>
        </a:p>
      </dgm:t>
    </dgm:pt>
    <dgm:pt modelId="{3D34C062-F838-4731-9830-55C55C1CE0A3}" type="pres">
      <dgm:prSet presAssocID="{E440EFF4-2D26-46B9-8972-9E5539EE46C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E5E9753-FAA0-4F6A-A5E3-3F015BE09228}" type="pres">
      <dgm:prSet presAssocID="{34736A16-CFD5-47C3-A556-73B44BB8519D}" presName="root" presStyleCnt="0"/>
      <dgm:spPr/>
    </dgm:pt>
    <dgm:pt modelId="{7392062E-D54F-4B00-B015-9F0F1E274592}" type="pres">
      <dgm:prSet presAssocID="{34736A16-CFD5-47C3-A556-73B44BB8519D}" presName="rootComposite" presStyleCnt="0"/>
      <dgm:spPr/>
    </dgm:pt>
    <dgm:pt modelId="{C4FFDCD8-8A46-44F8-A45C-9A29B723185E}" type="pres">
      <dgm:prSet presAssocID="{34736A16-CFD5-47C3-A556-73B44BB8519D}" presName="rootText" presStyleLbl="node1" presStyleIdx="0" presStyleCnt="2" custScaleX="262671"/>
      <dgm:spPr/>
      <dgm:t>
        <a:bodyPr/>
        <a:lstStyle/>
        <a:p>
          <a:endParaRPr lang="ru-RU"/>
        </a:p>
      </dgm:t>
    </dgm:pt>
    <dgm:pt modelId="{A5489B7C-82E7-4ED0-9150-98902C039512}" type="pres">
      <dgm:prSet presAssocID="{34736A16-CFD5-47C3-A556-73B44BB8519D}" presName="rootConnector" presStyleLbl="node1" presStyleIdx="0" presStyleCnt="2"/>
      <dgm:spPr/>
      <dgm:t>
        <a:bodyPr/>
        <a:lstStyle/>
        <a:p>
          <a:endParaRPr lang="ru-RU"/>
        </a:p>
      </dgm:t>
    </dgm:pt>
    <dgm:pt modelId="{538F1E8D-E79B-4F7D-A631-4BCBC0834A62}" type="pres">
      <dgm:prSet presAssocID="{34736A16-CFD5-47C3-A556-73B44BB8519D}" presName="childShape" presStyleCnt="0"/>
      <dgm:spPr/>
    </dgm:pt>
    <dgm:pt modelId="{BC3E40FC-6636-41A6-8BB8-5D6C08199AAB}" type="pres">
      <dgm:prSet presAssocID="{6B594AA7-ECBB-4CC5-954E-1556CD2B6078}" presName="Name13" presStyleLbl="parChTrans1D2" presStyleIdx="0" presStyleCnt="9"/>
      <dgm:spPr/>
      <dgm:t>
        <a:bodyPr/>
        <a:lstStyle/>
        <a:p>
          <a:endParaRPr lang="ru-RU"/>
        </a:p>
      </dgm:t>
    </dgm:pt>
    <dgm:pt modelId="{A53A1944-57C3-49AB-A344-4F5FF27E8017}" type="pres">
      <dgm:prSet presAssocID="{1A6FB8F7-7C1F-4706-96FE-1AC119D9552C}" presName="childText" presStyleLbl="bgAcc1" presStyleIdx="0" presStyleCnt="9" custScaleX="3075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347DCD-3AB9-4BF2-BD33-4D9CEDCDD16B}" type="pres">
      <dgm:prSet presAssocID="{F51E63F8-D06F-45E6-8794-97B6C82075F4}" presName="Name13" presStyleLbl="parChTrans1D2" presStyleIdx="1" presStyleCnt="9"/>
      <dgm:spPr/>
      <dgm:t>
        <a:bodyPr/>
        <a:lstStyle/>
        <a:p>
          <a:endParaRPr lang="ru-RU"/>
        </a:p>
      </dgm:t>
    </dgm:pt>
    <dgm:pt modelId="{2567DCA1-893E-473D-9ED0-12B544296BE1}" type="pres">
      <dgm:prSet presAssocID="{C6C792ED-F92D-4E63-9440-A9C85A30CE60}" presName="childText" presStyleLbl="bgAcc1" presStyleIdx="1" presStyleCnt="9" custScaleX="3075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9585EF-1FB0-4DC6-82D7-4F4376A03B60}" type="pres">
      <dgm:prSet presAssocID="{0C8087C3-84BC-48F0-8CD0-A1722F8A9FAF}" presName="Name13" presStyleLbl="parChTrans1D2" presStyleIdx="2" presStyleCnt="9"/>
      <dgm:spPr/>
      <dgm:t>
        <a:bodyPr/>
        <a:lstStyle/>
        <a:p>
          <a:endParaRPr lang="ru-RU"/>
        </a:p>
      </dgm:t>
    </dgm:pt>
    <dgm:pt modelId="{894DA568-7773-4509-AB11-ADFCD3B34CD0}" type="pres">
      <dgm:prSet presAssocID="{75CA0B38-8BB8-407A-AA0D-8364CCE5AC67}" presName="childText" presStyleLbl="bgAcc1" presStyleIdx="2" presStyleCnt="9" custScaleX="3075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CECAB1-6BD6-4543-BAAB-935828DFDAF2}" type="pres">
      <dgm:prSet presAssocID="{9D1C5255-8C6D-479B-B2FC-1D1005329580}" presName="Name13" presStyleLbl="parChTrans1D2" presStyleIdx="3" presStyleCnt="9"/>
      <dgm:spPr/>
      <dgm:t>
        <a:bodyPr/>
        <a:lstStyle/>
        <a:p>
          <a:endParaRPr lang="ru-RU"/>
        </a:p>
      </dgm:t>
    </dgm:pt>
    <dgm:pt modelId="{8F41102D-51D2-44AE-BAC1-3ECC34605EA5}" type="pres">
      <dgm:prSet presAssocID="{23B235ED-8827-4E5E-B999-00734E646E3A}" presName="childText" presStyleLbl="bgAcc1" presStyleIdx="3" presStyleCnt="9" custScaleX="307505" custScaleY="1232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791A5B-AAE7-4930-B0B5-59DD646AD725}" type="pres">
      <dgm:prSet presAssocID="{526C6DED-9C43-4072-95D1-5CD8BF2FE9DD}" presName="Name13" presStyleLbl="parChTrans1D2" presStyleIdx="4" presStyleCnt="9"/>
      <dgm:spPr/>
      <dgm:t>
        <a:bodyPr/>
        <a:lstStyle/>
        <a:p>
          <a:endParaRPr lang="ru-RU"/>
        </a:p>
      </dgm:t>
    </dgm:pt>
    <dgm:pt modelId="{F9A1980B-B54C-48BF-944D-6DF8A24FDCF2}" type="pres">
      <dgm:prSet presAssocID="{2DAB94C0-A4F6-4048-AF72-A2E99DE8B518}" presName="childText" presStyleLbl="bgAcc1" presStyleIdx="4" presStyleCnt="9" custScaleX="3075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A37DE1-2016-4A93-86BE-0804A0431049}" type="pres">
      <dgm:prSet presAssocID="{3DB0095B-16BC-40EE-AFE4-9469211DAC2C}" presName="root" presStyleCnt="0"/>
      <dgm:spPr/>
    </dgm:pt>
    <dgm:pt modelId="{3A171F40-8C54-46A2-B277-53E61253E444}" type="pres">
      <dgm:prSet presAssocID="{3DB0095B-16BC-40EE-AFE4-9469211DAC2C}" presName="rootComposite" presStyleCnt="0"/>
      <dgm:spPr/>
    </dgm:pt>
    <dgm:pt modelId="{60E48960-CF51-433F-B690-BFACAEDB7C96}" type="pres">
      <dgm:prSet presAssocID="{3DB0095B-16BC-40EE-AFE4-9469211DAC2C}" presName="rootText" presStyleLbl="node1" presStyleIdx="1" presStyleCnt="2" custScaleX="231962" custLinFactNeighborX="1538" custLinFactNeighborY="-1241"/>
      <dgm:spPr/>
      <dgm:t>
        <a:bodyPr/>
        <a:lstStyle/>
        <a:p>
          <a:endParaRPr lang="ru-RU"/>
        </a:p>
      </dgm:t>
    </dgm:pt>
    <dgm:pt modelId="{F5AAD06A-3141-4977-943B-424B75C58DD2}" type="pres">
      <dgm:prSet presAssocID="{3DB0095B-16BC-40EE-AFE4-9469211DAC2C}" presName="rootConnector" presStyleLbl="node1" presStyleIdx="1" presStyleCnt="2"/>
      <dgm:spPr/>
      <dgm:t>
        <a:bodyPr/>
        <a:lstStyle/>
        <a:p>
          <a:endParaRPr lang="ru-RU"/>
        </a:p>
      </dgm:t>
    </dgm:pt>
    <dgm:pt modelId="{1FC3C43F-10FE-4318-B765-D702D98CE43A}" type="pres">
      <dgm:prSet presAssocID="{3DB0095B-16BC-40EE-AFE4-9469211DAC2C}" presName="childShape" presStyleCnt="0"/>
      <dgm:spPr/>
    </dgm:pt>
    <dgm:pt modelId="{6AD1EA41-3F27-4642-B6FC-B1357E400939}" type="pres">
      <dgm:prSet presAssocID="{F7B5D3E6-E979-4872-B78A-60B481CDA891}" presName="Name13" presStyleLbl="parChTrans1D2" presStyleIdx="5" presStyleCnt="9"/>
      <dgm:spPr/>
      <dgm:t>
        <a:bodyPr/>
        <a:lstStyle/>
        <a:p>
          <a:endParaRPr lang="ru-RU"/>
        </a:p>
      </dgm:t>
    </dgm:pt>
    <dgm:pt modelId="{78CE574C-A331-47F7-868B-0F2837E7F6E3}" type="pres">
      <dgm:prSet presAssocID="{57FA11E1-07BB-48AA-B1A7-0070BB24A3FE}" presName="childText" presStyleLbl="bgAcc1" presStyleIdx="5" presStyleCnt="9" custScaleX="2970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7D90AA-F7AB-4592-8775-788300D12F75}" type="pres">
      <dgm:prSet presAssocID="{55909619-AE6D-4FBD-AE52-5198716CE567}" presName="Name13" presStyleLbl="parChTrans1D2" presStyleIdx="6" presStyleCnt="9"/>
      <dgm:spPr/>
      <dgm:t>
        <a:bodyPr/>
        <a:lstStyle/>
        <a:p>
          <a:endParaRPr lang="ru-RU"/>
        </a:p>
      </dgm:t>
    </dgm:pt>
    <dgm:pt modelId="{A9486E9F-FC97-40D2-B75A-23703CBF3B08}" type="pres">
      <dgm:prSet presAssocID="{D415ECB4-5CCC-4861-81A3-06491C6BA837}" presName="childText" presStyleLbl="bgAcc1" presStyleIdx="6" presStyleCnt="9" custScaleX="2970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2322E8-8625-4F33-B11D-7470816E9638}" type="pres">
      <dgm:prSet presAssocID="{BA584E49-3742-4B72-AF6E-32E24E220175}" presName="Name13" presStyleLbl="parChTrans1D2" presStyleIdx="7" presStyleCnt="9"/>
      <dgm:spPr/>
      <dgm:t>
        <a:bodyPr/>
        <a:lstStyle/>
        <a:p>
          <a:endParaRPr lang="ru-RU"/>
        </a:p>
      </dgm:t>
    </dgm:pt>
    <dgm:pt modelId="{947C4D80-9559-42FA-B95F-C06016BB9D9D}" type="pres">
      <dgm:prSet presAssocID="{1F7DA092-49BA-4FFD-8EA6-F61BED6C351F}" presName="childText" presStyleLbl="bgAcc1" presStyleIdx="7" presStyleCnt="9" custScaleX="2970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4E7910-EB57-47DA-B91A-5FB1E568A6DA}" type="pres">
      <dgm:prSet presAssocID="{544B083A-7C46-4F8B-9C96-463046F1B783}" presName="Name13" presStyleLbl="parChTrans1D2" presStyleIdx="8" presStyleCnt="9"/>
      <dgm:spPr/>
      <dgm:t>
        <a:bodyPr/>
        <a:lstStyle/>
        <a:p>
          <a:endParaRPr lang="ru-RU"/>
        </a:p>
      </dgm:t>
    </dgm:pt>
    <dgm:pt modelId="{E83E2BAC-E761-4E96-B3D3-FEA699322379}" type="pres">
      <dgm:prSet presAssocID="{3E7A4690-6B61-4D6C-9850-884839DDC9D5}" presName="childText" presStyleLbl="bgAcc1" presStyleIdx="8" presStyleCnt="9" custScaleX="2970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7FAEB82-E508-4BFA-8E5C-D7B05C274E7A}" srcId="{E440EFF4-2D26-46B9-8972-9E5539EE46CE}" destId="{3DB0095B-16BC-40EE-AFE4-9469211DAC2C}" srcOrd="1" destOrd="0" parTransId="{C273138E-ACB8-4C9A-BFBD-4D63CEEB45CF}" sibTransId="{195A9637-1C27-4EDE-B262-EE0CA88CCAAA}"/>
    <dgm:cxn modelId="{428CDA21-0880-45C0-9879-6D1D0A191C4F}" srcId="{34736A16-CFD5-47C3-A556-73B44BB8519D}" destId="{2DAB94C0-A4F6-4048-AF72-A2E99DE8B518}" srcOrd="4" destOrd="0" parTransId="{526C6DED-9C43-4072-95D1-5CD8BF2FE9DD}" sibTransId="{674408D1-645E-4CC5-926A-942EF0875184}"/>
    <dgm:cxn modelId="{19B5D659-806A-45F9-9D93-D254CC26518F}" type="presOf" srcId="{0C8087C3-84BC-48F0-8CD0-A1722F8A9FAF}" destId="{349585EF-1FB0-4DC6-82D7-4F4376A03B60}" srcOrd="0" destOrd="0" presId="urn:microsoft.com/office/officeart/2005/8/layout/hierarchy3"/>
    <dgm:cxn modelId="{107FDFF7-E8D2-45F4-97E8-742CDFA2A122}" srcId="{E440EFF4-2D26-46B9-8972-9E5539EE46CE}" destId="{34736A16-CFD5-47C3-A556-73B44BB8519D}" srcOrd="0" destOrd="0" parTransId="{2DE38339-F47B-4D28-BDF2-9A19AF5A8DDE}" sibTransId="{E32DEC4F-B13E-464A-90C3-F0E962463A20}"/>
    <dgm:cxn modelId="{AFBC0058-D1A8-465F-92CF-BD969393CCA7}" type="presOf" srcId="{2DAB94C0-A4F6-4048-AF72-A2E99DE8B518}" destId="{F9A1980B-B54C-48BF-944D-6DF8A24FDCF2}" srcOrd="0" destOrd="0" presId="urn:microsoft.com/office/officeart/2005/8/layout/hierarchy3"/>
    <dgm:cxn modelId="{25F46CD6-AC01-4BFE-8F22-1ACDF02D0E55}" type="presOf" srcId="{1F7DA092-49BA-4FFD-8EA6-F61BED6C351F}" destId="{947C4D80-9559-42FA-B95F-C06016BB9D9D}" srcOrd="0" destOrd="0" presId="urn:microsoft.com/office/officeart/2005/8/layout/hierarchy3"/>
    <dgm:cxn modelId="{86A6C288-4EF5-4ECC-AAAB-5051F1E62066}" type="presOf" srcId="{9D1C5255-8C6D-479B-B2FC-1D1005329580}" destId="{70CECAB1-6BD6-4543-BAAB-935828DFDAF2}" srcOrd="0" destOrd="0" presId="urn:microsoft.com/office/officeart/2005/8/layout/hierarchy3"/>
    <dgm:cxn modelId="{0EF655AC-F58C-4C98-9328-86561B2B21A1}" srcId="{34736A16-CFD5-47C3-A556-73B44BB8519D}" destId="{75CA0B38-8BB8-407A-AA0D-8364CCE5AC67}" srcOrd="2" destOrd="0" parTransId="{0C8087C3-84BC-48F0-8CD0-A1722F8A9FAF}" sibTransId="{656667FC-073C-4CE6-9F98-558FB4B58899}"/>
    <dgm:cxn modelId="{C119755D-332D-4FE5-9FE1-8C1A734700E3}" srcId="{34736A16-CFD5-47C3-A556-73B44BB8519D}" destId="{C6C792ED-F92D-4E63-9440-A9C85A30CE60}" srcOrd="1" destOrd="0" parTransId="{F51E63F8-D06F-45E6-8794-97B6C82075F4}" sibTransId="{485E163D-A14F-4D8A-B792-184E4BFB2C21}"/>
    <dgm:cxn modelId="{8AA14948-B355-4A8A-ADEB-24CCEB554BAD}" srcId="{3DB0095B-16BC-40EE-AFE4-9469211DAC2C}" destId="{D415ECB4-5CCC-4861-81A3-06491C6BA837}" srcOrd="1" destOrd="0" parTransId="{55909619-AE6D-4FBD-AE52-5198716CE567}" sibTransId="{DB22921F-9CB0-4A21-BFEF-F8EC343B4179}"/>
    <dgm:cxn modelId="{3C0FE532-BB2C-4096-AB55-066A96A28248}" type="presOf" srcId="{6B594AA7-ECBB-4CC5-954E-1556CD2B6078}" destId="{BC3E40FC-6636-41A6-8BB8-5D6C08199AAB}" srcOrd="0" destOrd="0" presId="urn:microsoft.com/office/officeart/2005/8/layout/hierarchy3"/>
    <dgm:cxn modelId="{2AC49089-F4DE-4339-9AF5-1E8000C4A5C0}" type="presOf" srcId="{55909619-AE6D-4FBD-AE52-5198716CE567}" destId="{037D90AA-F7AB-4592-8775-788300D12F75}" srcOrd="0" destOrd="0" presId="urn:microsoft.com/office/officeart/2005/8/layout/hierarchy3"/>
    <dgm:cxn modelId="{90652D96-6468-4DF3-88CE-4791F768BF96}" type="presOf" srcId="{3DB0095B-16BC-40EE-AFE4-9469211DAC2C}" destId="{F5AAD06A-3141-4977-943B-424B75C58DD2}" srcOrd="1" destOrd="0" presId="urn:microsoft.com/office/officeart/2005/8/layout/hierarchy3"/>
    <dgm:cxn modelId="{4E638501-E925-4910-B197-13A44F23F252}" type="presOf" srcId="{D415ECB4-5CCC-4861-81A3-06491C6BA837}" destId="{A9486E9F-FC97-40D2-B75A-23703CBF3B08}" srcOrd="0" destOrd="0" presId="urn:microsoft.com/office/officeart/2005/8/layout/hierarchy3"/>
    <dgm:cxn modelId="{1C135374-571F-4C1D-A7E6-E9E1C157B1F5}" type="presOf" srcId="{34736A16-CFD5-47C3-A556-73B44BB8519D}" destId="{A5489B7C-82E7-4ED0-9150-98902C039512}" srcOrd="1" destOrd="0" presId="urn:microsoft.com/office/officeart/2005/8/layout/hierarchy3"/>
    <dgm:cxn modelId="{E36E8FA6-1F08-40FC-BBAE-756D95896959}" type="presOf" srcId="{75CA0B38-8BB8-407A-AA0D-8364CCE5AC67}" destId="{894DA568-7773-4509-AB11-ADFCD3B34CD0}" srcOrd="0" destOrd="0" presId="urn:microsoft.com/office/officeart/2005/8/layout/hierarchy3"/>
    <dgm:cxn modelId="{B41E897C-D6B6-4674-99F7-9770F7DC7333}" type="presOf" srcId="{BA584E49-3742-4B72-AF6E-32E24E220175}" destId="{842322E8-8625-4F33-B11D-7470816E9638}" srcOrd="0" destOrd="0" presId="urn:microsoft.com/office/officeart/2005/8/layout/hierarchy3"/>
    <dgm:cxn modelId="{40B04185-D482-4770-906E-33A3CAD167DF}" srcId="{3DB0095B-16BC-40EE-AFE4-9469211DAC2C}" destId="{1F7DA092-49BA-4FFD-8EA6-F61BED6C351F}" srcOrd="2" destOrd="0" parTransId="{BA584E49-3742-4B72-AF6E-32E24E220175}" sibTransId="{544C101D-A071-4888-813F-BCB4BBF7D237}"/>
    <dgm:cxn modelId="{0F505656-CA23-42B9-ABB2-52AA620D0E90}" type="presOf" srcId="{34736A16-CFD5-47C3-A556-73B44BB8519D}" destId="{C4FFDCD8-8A46-44F8-A45C-9A29B723185E}" srcOrd="0" destOrd="0" presId="urn:microsoft.com/office/officeart/2005/8/layout/hierarchy3"/>
    <dgm:cxn modelId="{969ED391-05A6-438A-9A3D-F58224347D17}" type="presOf" srcId="{3E7A4690-6B61-4D6C-9850-884839DDC9D5}" destId="{E83E2BAC-E761-4E96-B3D3-FEA699322379}" srcOrd="0" destOrd="0" presId="urn:microsoft.com/office/officeart/2005/8/layout/hierarchy3"/>
    <dgm:cxn modelId="{DEA64E0C-59C3-4975-B694-6A6DAC5EC878}" type="presOf" srcId="{F51E63F8-D06F-45E6-8794-97B6C82075F4}" destId="{06347DCD-3AB9-4BF2-BD33-4D9CEDCDD16B}" srcOrd="0" destOrd="0" presId="urn:microsoft.com/office/officeart/2005/8/layout/hierarchy3"/>
    <dgm:cxn modelId="{BB987EA0-BC57-4778-9F41-E6305993DE58}" type="presOf" srcId="{E440EFF4-2D26-46B9-8972-9E5539EE46CE}" destId="{3D34C062-F838-4731-9830-55C55C1CE0A3}" srcOrd="0" destOrd="0" presId="urn:microsoft.com/office/officeart/2005/8/layout/hierarchy3"/>
    <dgm:cxn modelId="{1533B94A-1335-48CA-B115-C4864102FC11}" type="presOf" srcId="{23B235ED-8827-4E5E-B999-00734E646E3A}" destId="{8F41102D-51D2-44AE-BAC1-3ECC34605EA5}" srcOrd="0" destOrd="0" presId="urn:microsoft.com/office/officeart/2005/8/layout/hierarchy3"/>
    <dgm:cxn modelId="{67C297C3-1654-4D2C-A388-850167E10D12}" type="presOf" srcId="{57FA11E1-07BB-48AA-B1A7-0070BB24A3FE}" destId="{78CE574C-A331-47F7-868B-0F2837E7F6E3}" srcOrd="0" destOrd="0" presId="urn:microsoft.com/office/officeart/2005/8/layout/hierarchy3"/>
    <dgm:cxn modelId="{C0DC6A88-DE90-4421-9AAC-4992B5CD2466}" type="presOf" srcId="{526C6DED-9C43-4072-95D1-5CD8BF2FE9DD}" destId="{0B791A5B-AAE7-4930-B0B5-59DD646AD725}" srcOrd="0" destOrd="0" presId="urn:microsoft.com/office/officeart/2005/8/layout/hierarchy3"/>
    <dgm:cxn modelId="{D629B3A8-9CE2-4752-8DDA-FDFFA79C9574}" srcId="{34736A16-CFD5-47C3-A556-73B44BB8519D}" destId="{1A6FB8F7-7C1F-4706-96FE-1AC119D9552C}" srcOrd="0" destOrd="0" parTransId="{6B594AA7-ECBB-4CC5-954E-1556CD2B6078}" sibTransId="{6FE7DDA7-2531-4845-BBEB-10577D2D336B}"/>
    <dgm:cxn modelId="{0D399B62-CDDF-4781-A786-AA886CCFF9BE}" type="presOf" srcId="{1A6FB8F7-7C1F-4706-96FE-1AC119D9552C}" destId="{A53A1944-57C3-49AB-A344-4F5FF27E8017}" srcOrd="0" destOrd="0" presId="urn:microsoft.com/office/officeart/2005/8/layout/hierarchy3"/>
    <dgm:cxn modelId="{8676BBD4-F3D7-475E-9EDB-22FF15A64AB9}" type="presOf" srcId="{C6C792ED-F92D-4E63-9440-A9C85A30CE60}" destId="{2567DCA1-893E-473D-9ED0-12B544296BE1}" srcOrd="0" destOrd="0" presId="urn:microsoft.com/office/officeart/2005/8/layout/hierarchy3"/>
    <dgm:cxn modelId="{4798FB86-34D3-48F4-AED7-D57729E20F52}" type="presOf" srcId="{3DB0095B-16BC-40EE-AFE4-9469211DAC2C}" destId="{60E48960-CF51-433F-B690-BFACAEDB7C96}" srcOrd="0" destOrd="0" presId="urn:microsoft.com/office/officeart/2005/8/layout/hierarchy3"/>
    <dgm:cxn modelId="{3C94B51D-CFC4-4AC4-AD76-CCED114C5A55}" srcId="{3DB0095B-16BC-40EE-AFE4-9469211DAC2C}" destId="{3E7A4690-6B61-4D6C-9850-884839DDC9D5}" srcOrd="3" destOrd="0" parTransId="{544B083A-7C46-4F8B-9C96-463046F1B783}" sibTransId="{3E5278BF-B195-4AFE-A42F-FEF79C3023D4}"/>
    <dgm:cxn modelId="{7D69495A-346A-4BB8-BD3E-D553F27D2326}" type="presOf" srcId="{F7B5D3E6-E979-4872-B78A-60B481CDA891}" destId="{6AD1EA41-3F27-4642-B6FC-B1357E400939}" srcOrd="0" destOrd="0" presId="urn:microsoft.com/office/officeart/2005/8/layout/hierarchy3"/>
    <dgm:cxn modelId="{F55F6EC4-C4C7-4562-AF9A-A71F3CFCFC34}" srcId="{3DB0095B-16BC-40EE-AFE4-9469211DAC2C}" destId="{57FA11E1-07BB-48AA-B1A7-0070BB24A3FE}" srcOrd="0" destOrd="0" parTransId="{F7B5D3E6-E979-4872-B78A-60B481CDA891}" sibTransId="{E064011E-E94D-491A-9914-D36511936CBA}"/>
    <dgm:cxn modelId="{D5D6291D-F65B-44A1-AC79-EE9F3511C772}" srcId="{34736A16-CFD5-47C3-A556-73B44BB8519D}" destId="{23B235ED-8827-4E5E-B999-00734E646E3A}" srcOrd="3" destOrd="0" parTransId="{9D1C5255-8C6D-479B-B2FC-1D1005329580}" sibTransId="{0F0721D7-CD5E-483E-AF6A-5EE48EF878BB}"/>
    <dgm:cxn modelId="{BD85F242-33A7-4439-8D87-8219C0F6D89E}" type="presOf" srcId="{544B083A-7C46-4F8B-9C96-463046F1B783}" destId="{FB4E7910-EB57-47DA-B91A-5FB1E568A6DA}" srcOrd="0" destOrd="0" presId="urn:microsoft.com/office/officeart/2005/8/layout/hierarchy3"/>
    <dgm:cxn modelId="{7610A977-DEF1-47F3-8425-7ECC253D9BD9}" type="presParOf" srcId="{3D34C062-F838-4731-9830-55C55C1CE0A3}" destId="{AE5E9753-FAA0-4F6A-A5E3-3F015BE09228}" srcOrd="0" destOrd="0" presId="urn:microsoft.com/office/officeart/2005/8/layout/hierarchy3"/>
    <dgm:cxn modelId="{8ABE7FB4-5530-49AD-8BEE-226679800059}" type="presParOf" srcId="{AE5E9753-FAA0-4F6A-A5E3-3F015BE09228}" destId="{7392062E-D54F-4B00-B015-9F0F1E274592}" srcOrd="0" destOrd="0" presId="urn:microsoft.com/office/officeart/2005/8/layout/hierarchy3"/>
    <dgm:cxn modelId="{20E46EC9-A579-4840-B043-4BCF72E2E2C7}" type="presParOf" srcId="{7392062E-D54F-4B00-B015-9F0F1E274592}" destId="{C4FFDCD8-8A46-44F8-A45C-9A29B723185E}" srcOrd="0" destOrd="0" presId="urn:microsoft.com/office/officeart/2005/8/layout/hierarchy3"/>
    <dgm:cxn modelId="{B2D145C8-9929-4F11-AAE8-D0201642DCAC}" type="presParOf" srcId="{7392062E-D54F-4B00-B015-9F0F1E274592}" destId="{A5489B7C-82E7-4ED0-9150-98902C039512}" srcOrd="1" destOrd="0" presId="urn:microsoft.com/office/officeart/2005/8/layout/hierarchy3"/>
    <dgm:cxn modelId="{A811D12C-C47D-4B85-AB92-4561C6388C3D}" type="presParOf" srcId="{AE5E9753-FAA0-4F6A-A5E3-3F015BE09228}" destId="{538F1E8D-E79B-4F7D-A631-4BCBC0834A62}" srcOrd="1" destOrd="0" presId="urn:microsoft.com/office/officeart/2005/8/layout/hierarchy3"/>
    <dgm:cxn modelId="{3EC5E21C-17B3-4E0F-BD3B-D93354CF25A7}" type="presParOf" srcId="{538F1E8D-E79B-4F7D-A631-4BCBC0834A62}" destId="{BC3E40FC-6636-41A6-8BB8-5D6C08199AAB}" srcOrd="0" destOrd="0" presId="urn:microsoft.com/office/officeart/2005/8/layout/hierarchy3"/>
    <dgm:cxn modelId="{8EC80B79-5F40-45EF-8D8F-21B1A03C2C16}" type="presParOf" srcId="{538F1E8D-E79B-4F7D-A631-4BCBC0834A62}" destId="{A53A1944-57C3-49AB-A344-4F5FF27E8017}" srcOrd="1" destOrd="0" presId="urn:microsoft.com/office/officeart/2005/8/layout/hierarchy3"/>
    <dgm:cxn modelId="{EB2BD923-91A4-4A24-9AB6-DD287FDE2829}" type="presParOf" srcId="{538F1E8D-E79B-4F7D-A631-4BCBC0834A62}" destId="{06347DCD-3AB9-4BF2-BD33-4D9CEDCDD16B}" srcOrd="2" destOrd="0" presId="urn:microsoft.com/office/officeart/2005/8/layout/hierarchy3"/>
    <dgm:cxn modelId="{1DBB14B8-1187-4F31-B935-CA7507C7365C}" type="presParOf" srcId="{538F1E8D-E79B-4F7D-A631-4BCBC0834A62}" destId="{2567DCA1-893E-473D-9ED0-12B544296BE1}" srcOrd="3" destOrd="0" presId="urn:microsoft.com/office/officeart/2005/8/layout/hierarchy3"/>
    <dgm:cxn modelId="{59D2CF85-84DB-4D37-9319-1F5315C3FFCD}" type="presParOf" srcId="{538F1E8D-E79B-4F7D-A631-4BCBC0834A62}" destId="{349585EF-1FB0-4DC6-82D7-4F4376A03B60}" srcOrd="4" destOrd="0" presId="urn:microsoft.com/office/officeart/2005/8/layout/hierarchy3"/>
    <dgm:cxn modelId="{6945EC24-EB36-4CFA-9EDA-4140102F0B6A}" type="presParOf" srcId="{538F1E8D-E79B-4F7D-A631-4BCBC0834A62}" destId="{894DA568-7773-4509-AB11-ADFCD3B34CD0}" srcOrd="5" destOrd="0" presId="urn:microsoft.com/office/officeart/2005/8/layout/hierarchy3"/>
    <dgm:cxn modelId="{C18130AB-2454-4751-B3B5-F86A886F7D23}" type="presParOf" srcId="{538F1E8D-E79B-4F7D-A631-4BCBC0834A62}" destId="{70CECAB1-6BD6-4543-BAAB-935828DFDAF2}" srcOrd="6" destOrd="0" presId="urn:microsoft.com/office/officeart/2005/8/layout/hierarchy3"/>
    <dgm:cxn modelId="{A658DEE6-D6C7-4583-A98E-BBB3A5A93A02}" type="presParOf" srcId="{538F1E8D-E79B-4F7D-A631-4BCBC0834A62}" destId="{8F41102D-51D2-44AE-BAC1-3ECC34605EA5}" srcOrd="7" destOrd="0" presId="urn:microsoft.com/office/officeart/2005/8/layout/hierarchy3"/>
    <dgm:cxn modelId="{0CCAB3D8-6B9A-4DD4-908C-124BBFDB6DE4}" type="presParOf" srcId="{538F1E8D-E79B-4F7D-A631-4BCBC0834A62}" destId="{0B791A5B-AAE7-4930-B0B5-59DD646AD725}" srcOrd="8" destOrd="0" presId="urn:microsoft.com/office/officeart/2005/8/layout/hierarchy3"/>
    <dgm:cxn modelId="{D284C8D6-A183-443A-B0FA-1BADB959E1A2}" type="presParOf" srcId="{538F1E8D-E79B-4F7D-A631-4BCBC0834A62}" destId="{F9A1980B-B54C-48BF-944D-6DF8A24FDCF2}" srcOrd="9" destOrd="0" presId="urn:microsoft.com/office/officeart/2005/8/layout/hierarchy3"/>
    <dgm:cxn modelId="{135FE4F0-606E-42C2-9C4D-ED9AF5458696}" type="presParOf" srcId="{3D34C062-F838-4731-9830-55C55C1CE0A3}" destId="{8FA37DE1-2016-4A93-86BE-0804A0431049}" srcOrd="1" destOrd="0" presId="urn:microsoft.com/office/officeart/2005/8/layout/hierarchy3"/>
    <dgm:cxn modelId="{8EC42C6D-EC75-491B-9386-FC78B4A30053}" type="presParOf" srcId="{8FA37DE1-2016-4A93-86BE-0804A0431049}" destId="{3A171F40-8C54-46A2-B277-53E61253E444}" srcOrd="0" destOrd="0" presId="urn:microsoft.com/office/officeart/2005/8/layout/hierarchy3"/>
    <dgm:cxn modelId="{E4D2C8B9-CA38-470D-927D-49EA1990EE35}" type="presParOf" srcId="{3A171F40-8C54-46A2-B277-53E61253E444}" destId="{60E48960-CF51-433F-B690-BFACAEDB7C96}" srcOrd="0" destOrd="0" presId="urn:microsoft.com/office/officeart/2005/8/layout/hierarchy3"/>
    <dgm:cxn modelId="{4B805152-B176-4F5F-8C3C-365900420B56}" type="presParOf" srcId="{3A171F40-8C54-46A2-B277-53E61253E444}" destId="{F5AAD06A-3141-4977-943B-424B75C58DD2}" srcOrd="1" destOrd="0" presId="urn:microsoft.com/office/officeart/2005/8/layout/hierarchy3"/>
    <dgm:cxn modelId="{6F8B9BA2-9DB8-4489-8873-371EB3F44651}" type="presParOf" srcId="{8FA37DE1-2016-4A93-86BE-0804A0431049}" destId="{1FC3C43F-10FE-4318-B765-D702D98CE43A}" srcOrd="1" destOrd="0" presId="urn:microsoft.com/office/officeart/2005/8/layout/hierarchy3"/>
    <dgm:cxn modelId="{747CF2E1-97E9-43E1-B3D7-81A345325D6A}" type="presParOf" srcId="{1FC3C43F-10FE-4318-B765-D702D98CE43A}" destId="{6AD1EA41-3F27-4642-B6FC-B1357E400939}" srcOrd="0" destOrd="0" presId="urn:microsoft.com/office/officeart/2005/8/layout/hierarchy3"/>
    <dgm:cxn modelId="{0B22C0BA-91C1-4DC7-8455-B1FB5836000C}" type="presParOf" srcId="{1FC3C43F-10FE-4318-B765-D702D98CE43A}" destId="{78CE574C-A331-47F7-868B-0F2837E7F6E3}" srcOrd="1" destOrd="0" presId="urn:microsoft.com/office/officeart/2005/8/layout/hierarchy3"/>
    <dgm:cxn modelId="{78F576A0-B1C0-4F92-97CA-98756ABA002F}" type="presParOf" srcId="{1FC3C43F-10FE-4318-B765-D702D98CE43A}" destId="{037D90AA-F7AB-4592-8775-788300D12F75}" srcOrd="2" destOrd="0" presId="urn:microsoft.com/office/officeart/2005/8/layout/hierarchy3"/>
    <dgm:cxn modelId="{83602747-A1AC-4687-A18E-930703287D39}" type="presParOf" srcId="{1FC3C43F-10FE-4318-B765-D702D98CE43A}" destId="{A9486E9F-FC97-40D2-B75A-23703CBF3B08}" srcOrd="3" destOrd="0" presId="urn:microsoft.com/office/officeart/2005/8/layout/hierarchy3"/>
    <dgm:cxn modelId="{AC6D8905-2525-407E-B154-A751458923F7}" type="presParOf" srcId="{1FC3C43F-10FE-4318-B765-D702D98CE43A}" destId="{842322E8-8625-4F33-B11D-7470816E9638}" srcOrd="4" destOrd="0" presId="urn:microsoft.com/office/officeart/2005/8/layout/hierarchy3"/>
    <dgm:cxn modelId="{0E3B1F5B-6B36-40E3-BA5E-45F548FFD1F9}" type="presParOf" srcId="{1FC3C43F-10FE-4318-B765-D702D98CE43A}" destId="{947C4D80-9559-42FA-B95F-C06016BB9D9D}" srcOrd="5" destOrd="0" presId="urn:microsoft.com/office/officeart/2005/8/layout/hierarchy3"/>
    <dgm:cxn modelId="{02692293-0E21-477A-BF14-7ADE98156488}" type="presParOf" srcId="{1FC3C43F-10FE-4318-B765-D702D98CE43A}" destId="{FB4E7910-EB57-47DA-B91A-5FB1E568A6DA}" srcOrd="6" destOrd="0" presId="urn:microsoft.com/office/officeart/2005/8/layout/hierarchy3"/>
    <dgm:cxn modelId="{90FC17DF-8260-4210-957C-F7FC515468FB}" type="presParOf" srcId="{1FC3C43F-10FE-4318-B765-D702D98CE43A}" destId="{E83E2BAC-E761-4E96-B3D3-FEA699322379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60BA82F4-0640-443A-A65D-ACBB5DBCB68F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6E28818-9920-4DE7-AD7E-06D4F159998A}">
      <dgm:prSet phldrT="[Текст]" custT="1"/>
      <dgm:spPr/>
      <dgm:t>
        <a:bodyPr/>
        <a:lstStyle/>
        <a:p>
          <a:r>
            <a:rPr lang="ru-RU" sz="3600" dirty="0"/>
            <a:t>Модели перехода экономики</a:t>
          </a:r>
        </a:p>
      </dgm:t>
    </dgm:pt>
    <dgm:pt modelId="{D6F630B6-1DE9-40E3-9A6E-D2D53FD87C91}" type="parTrans" cxnId="{27C0E511-AF31-496E-A023-851815EBC6F7}">
      <dgm:prSet/>
      <dgm:spPr/>
      <dgm:t>
        <a:bodyPr/>
        <a:lstStyle/>
        <a:p>
          <a:endParaRPr lang="ru-RU"/>
        </a:p>
      </dgm:t>
    </dgm:pt>
    <dgm:pt modelId="{E10F2D1D-E5A7-4F20-AEE7-97D655F45126}" type="sibTrans" cxnId="{27C0E511-AF31-496E-A023-851815EBC6F7}">
      <dgm:prSet/>
      <dgm:spPr/>
      <dgm:t>
        <a:bodyPr/>
        <a:lstStyle/>
        <a:p>
          <a:endParaRPr lang="ru-RU"/>
        </a:p>
      </dgm:t>
    </dgm:pt>
    <dgm:pt modelId="{B6B64A76-C401-4C18-88FB-EE024E0B34C8}">
      <dgm:prSet phldrT="[Текст]" custT="1"/>
      <dgm:spPr/>
      <dgm:t>
        <a:bodyPr/>
        <a:lstStyle/>
        <a:p>
          <a:r>
            <a:rPr lang="ru-RU" sz="3600" dirty="0"/>
            <a:t>Эволюционный путь </a:t>
          </a:r>
        </a:p>
      </dgm:t>
    </dgm:pt>
    <dgm:pt modelId="{A97847B2-C26A-435E-B769-BCEB185BD349}" type="parTrans" cxnId="{6C31210C-E116-4EF4-9082-C8F936495401}">
      <dgm:prSet/>
      <dgm:spPr/>
      <dgm:t>
        <a:bodyPr/>
        <a:lstStyle/>
        <a:p>
          <a:endParaRPr lang="ru-RU"/>
        </a:p>
      </dgm:t>
    </dgm:pt>
    <dgm:pt modelId="{9984C5CF-2310-4EB9-8EAC-8A526F7FEC6E}" type="sibTrans" cxnId="{6C31210C-E116-4EF4-9082-C8F936495401}">
      <dgm:prSet/>
      <dgm:spPr/>
      <dgm:t>
        <a:bodyPr/>
        <a:lstStyle/>
        <a:p>
          <a:endParaRPr lang="ru-RU"/>
        </a:p>
      </dgm:t>
    </dgm:pt>
    <dgm:pt modelId="{9C21A1BD-2F80-4D88-A0F2-096F8F55FFA6}">
      <dgm:prSet phldrT="[Текст]" custT="1"/>
      <dgm:spPr/>
      <dgm:t>
        <a:bodyPr/>
        <a:lstStyle/>
        <a:p>
          <a:pPr>
            <a:spcAft>
              <a:spcPct val="35000"/>
            </a:spcAft>
          </a:pPr>
          <a:r>
            <a:rPr lang="ru-RU" sz="3600" dirty="0"/>
            <a:t>Радикальные реформы </a:t>
          </a:r>
        </a:p>
        <a:p>
          <a:pPr>
            <a:spcAft>
              <a:spcPts val="0"/>
            </a:spcAft>
          </a:pPr>
          <a:r>
            <a:rPr lang="ru-RU" sz="3600" dirty="0"/>
            <a:t>(«шоковая терапия»)</a:t>
          </a:r>
        </a:p>
      </dgm:t>
    </dgm:pt>
    <dgm:pt modelId="{55800626-AA46-4E24-9FA6-FBCC2843F830}" type="parTrans" cxnId="{14A746DA-F91A-4B9E-BF9E-B19C7F5B2891}">
      <dgm:prSet/>
      <dgm:spPr/>
      <dgm:t>
        <a:bodyPr/>
        <a:lstStyle/>
        <a:p>
          <a:endParaRPr lang="ru-RU"/>
        </a:p>
      </dgm:t>
    </dgm:pt>
    <dgm:pt modelId="{17429098-A788-4DB8-B622-63FC3915C153}" type="sibTrans" cxnId="{14A746DA-F91A-4B9E-BF9E-B19C7F5B2891}">
      <dgm:prSet/>
      <dgm:spPr/>
      <dgm:t>
        <a:bodyPr/>
        <a:lstStyle/>
        <a:p>
          <a:endParaRPr lang="ru-RU"/>
        </a:p>
      </dgm:t>
    </dgm:pt>
    <dgm:pt modelId="{960E7773-2573-4264-A376-744234D6A13D}" type="pres">
      <dgm:prSet presAssocID="{60BA82F4-0640-443A-A65D-ACBB5DBCB68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3AEFB71-3F91-49D2-96DB-FCC24C9B0B04}" type="pres">
      <dgm:prSet presAssocID="{C6E28818-9920-4DE7-AD7E-06D4F159998A}" presName="hierRoot1" presStyleCnt="0">
        <dgm:presLayoutVars>
          <dgm:hierBranch val="init"/>
        </dgm:presLayoutVars>
      </dgm:prSet>
      <dgm:spPr/>
    </dgm:pt>
    <dgm:pt modelId="{6AF2D3A2-F948-4CF3-BC14-AD4BD6270BEA}" type="pres">
      <dgm:prSet presAssocID="{C6E28818-9920-4DE7-AD7E-06D4F159998A}" presName="rootComposite1" presStyleCnt="0"/>
      <dgm:spPr/>
    </dgm:pt>
    <dgm:pt modelId="{434F0785-3B95-4611-8DDC-5E347F5BFAF6}" type="pres">
      <dgm:prSet presAssocID="{C6E28818-9920-4DE7-AD7E-06D4F159998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ACB0C9-774B-492A-9EED-B33E769D7CC8}" type="pres">
      <dgm:prSet presAssocID="{C6E28818-9920-4DE7-AD7E-06D4F159998A}" presName="rootConnector1" presStyleLbl="node1" presStyleIdx="0" presStyleCnt="0"/>
      <dgm:spPr/>
      <dgm:t>
        <a:bodyPr/>
        <a:lstStyle/>
        <a:p>
          <a:endParaRPr lang="ru-RU"/>
        </a:p>
      </dgm:t>
    </dgm:pt>
    <dgm:pt modelId="{59F97FB7-86B2-46A8-8FE2-BB089524FE1C}" type="pres">
      <dgm:prSet presAssocID="{C6E28818-9920-4DE7-AD7E-06D4F159998A}" presName="hierChild2" presStyleCnt="0"/>
      <dgm:spPr/>
    </dgm:pt>
    <dgm:pt modelId="{E1A21BEB-2E26-4B9A-B67A-75FB8AD33FAB}" type="pres">
      <dgm:prSet presAssocID="{A97847B2-C26A-435E-B769-BCEB185BD349}" presName="Name64" presStyleLbl="parChTrans1D2" presStyleIdx="0" presStyleCnt="2"/>
      <dgm:spPr/>
      <dgm:t>
        <a:bodyPr/>
        <a:lstStyle/>
        <a:p>
          <a:endParaRPr lang="ru-RU"/>
        </a:p>
      </dgm:t>
    </dgm:pt>
    <dgm:pt modelId="{08340CAC-0197-4822-9243-E79E68B2BB44}" type="pres">
      <dgm:prSet presAssocID="{B6B64A76-C401-4C18-88FB-EE024E0B34C8}" presName="hierRoot2" presStyleCnt="0">
        <dgm:presLayoutVars>
          <dgm:hierBranch val="init"/>
        </dgm:presLayoutVars>
      </dgm:prSet>
      <dgm:spPr/>
    </dgm:pt>
    <dgm:pt modelId="{CA6B8595-3453-4C15-A870-6F47B5CC03B6}" type="pres">
      <dgm:prSet presAssocID="{B6B64A76-C401-4C18-88FB-EE024E0B34C8}" presName="rootComposite" presStyleCnt="0"/>
      <dgm:spPr/>
    </dgm:pt>
    <dgm:pt modelId="{44407695-E3F1-4B90-84CD-87E4F7FDF4BE}" type="pres">
      <dgm:prSet presAssocID="{B6B64A76-C401-4C18-88FB-EE024E0B34C8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B24BE5-6BE4-4BD3-9FFF-FB57B6DB2F5D}" type="pres">
      <dgm:prSet presAssocID="{B6B64A76-C401-4C18-88FB-EE024E0B34C8}" presName="rootConnector" presStyleLbl="node2" presStyleIdx="0" presStyleCnt="2"/>
      <dgm:spPr/>
      <dgm:t>
        <a:bodyPr/>
        <a:lstStyle/>
        <a:p>
          <a:endParaRPr lang="ru-RU"/>
        </a:p>
      </dgm:t>
    </dgm:pt>
    <dgm:pt modelId="{0630A25D-7093-4194-8146-EB4D7C33039A}" type="pres">
      <dgm:prSet presAssocID="{B6B64A76-C401-4C18-88FB-EE024E0B34C8}" presName="hierChild4" presStyleCnt="0"/>
      <dgm:spPr/>
    </dgm:pt>
    <dgm:pt modelId="{E46E00FA-A151-40A7-AD4E-22667BB80C77}" type="pres">
      <dgm:prSet presAssocID="{B6B64A76-C401-4C18-88FB-EE024E0B34C8}" presName="hierChild5" presStyleCnt="0"/>
      <dgm:spPr/>
    </dgm:pt>
    <dgm:pt modelId="{468DA9E1-AAD5-4158-976E-142661366D9B}" type="pres">
      <dgm:prSet presAssocID="{55800626-AA46-4E24-9FA6-FBCC2843F830}" presName="Name64" presStyleLbl="parChTrans1D2" presStyleIdx="1" presStyleCnt="2"/>
      <dgm:spPr/>
      <dgm:t>
        <a:bodyPr/>
        <a:lstStyle/>
        <a:p>
          <a:endParaRPr lang="ru-RU"/>
        </a:p>
      </dgm:t>
    </dgm:pt>
    <dgm:pt modelId="{097DC0D7-5CAF-463C-A113-C8E8C102D806}" type="pres">
      <dgm:prSet presAssocID="{9C21A1BD-2F80-4D88-A0F2-096F8F55FFA6}" presName="hierRoot2" presStyleCnt="0">
        <dgm:presLayoutVars>
          <dgm:hierBranch val="init"/>
        </dgm:presLayoutVars>
      </dgm:prSet>
      <dgm:spPr/>
    </dgm:pt>
    <dgm:pt modelId="{C4C914AF-75E9-40E9-B8ED-84BCE8B662A8}" type="pres">
      <dgm:prSet presAssocID="{9C21A1BD-2F80-4D88-A0F2-096F8F55FFA6}" presName="rootComposite" presStyleCnt="0"/>
      <dgm:spPr/>
    </dgm:pt>
    <dgm:pt modelId="{BA5E9543-53E0-4CBD-853A-CABA58005DAE}" type="pres">
      <dgm:prSet presAssocID="{9C21A1BD-2F80-4D88-A0F2-096F8F55FFA6}" presName="rootText" presStyleLbl="node2" presStyleIdx="1" presStyleCnt="2" custScaleY="1418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318FAF1-E35A-4548-8155-B6BD8171BA70}" type="pres">
      <dgm:prSet presAssocID="{9C21A1BD-2F80-4D88-A0F2-096F8F55FFA6}" presName="rootConnector" presStyleLbl="node2" presStyleIdx="1" presStyleCnt="2"/>
      <dgm:spPr/>
      <dgm:t>
        <a:bodyPr/>
        <a:lstStyle/>
        <a:p>
          <a:endParaRPr lang="ru-RU"/>
        </a:p>
      </dgm:t>
    </dgm:pt>
    <dgm:pt modelId="{7DE965BC-4C3C-43BE-B123-DEB264FE41C6}" type="pres">
      <dgm:prSet presAssocID="{9C21A1BD-2F80-4D88-A0F2-096F8F55FFA6}" presName="hierChild4" presStyleCnt="0"/>
      <dgm:spPr/>
    </dgm:pt>
    <dgm:pt modelId="{9A4B813B-F9C3-41C5-9456-F62596AE38DE}" type="pres">
      <dgm:prSet presAssocID="{9C21A1BD-2F80-4D88-A0F2-096F8F55FFA6}" presName="hierChild5" presStyleCnt="0"/>
      <dgm:spPr/>
    </dgm:pt>
    <dgm:pt modelId="{94A6D7C8-7E4C-48C3-B030-38CA6A32E872}" type="pres">
      <dgm:prSet presAssocID="{C6E28818-9920-4DE7-AD7E-06D4F159998A}" presName="hierChild3" presStyleCnt="0"/>
      <dgm:spPr/>
    </dgm:pt>
  </dgm:ptLst>
  <dgm:cxnLst>
    <dgm:cxn modelId="{17A79952-8221-48AE-8F52-958E6552E2CF}" type="presOf" srcId="{9C21A1BD-2F80-4D88-A0F2-096F8F55FFA6}" destId="{BA5E9543-53E0-4CBD-853A-CABA58005DAE}" srcOrd="0" destOrd="0" presId="urn:microsoft.com/office/officeart/2009/3/layout/HorizontalOrganizationChart"/>
    <dgm:cxn modelId="{DC82C2D7-9BD5-4320-9CCE-7A11B25B1705}" type="presOf" srcId="{C6E28818-9920-4DE7-AD7E-06D4F159998A}" destId="{434F0785-3B95-4611-8DDC-5E347F5BFAF6}" srcOrd="0" destOrd="0" presId="urn:microsoft.com/office/officeart/2009/3/layout/HorizontalOrganizationChart"/>
    <dgm:cxn modelId="{508AE67E-0C95-4882-B680-89D43C206A5B}" type="presOf" srcId="{60BA82F4-0640-443A-A65D-ACBB5DBCB68F}" destId="{960E7773-2573-4264-A376-744234D6A13D}" srcOrd="0" destOrd="0" presId="urn:microsoft.com/office/officeart/2009/3/layout/HorizontalOrganizationChart"/>
    <dgm:cxn modelId="{6C31210C-E116-4EF4-9082-C8F936495401}" srcId="{C6E28818-9920-4DE7-AD7E-06D4F159998A}" destId="{B6B64A76-C401-4C18-88FB-EE024E0B34C8}" srcOrd="0" destOrd="0" parTransId="{A97847B2-C26A-435E-B769-BCEB185BD349}" sibTransId="{9984C5CF-2310-4EB9-8EAC-8A526F7FEC6E}"/>
    <dgm:cxn modelId="{27C0E511-AF31-496E-A023-851815EBC6F7}" srcId="{60BA82F4-0640-443A-A65D-ACBB5DBCB68F}" destId="{C6E28818-9920-4DE7-AD7E-06D4F159998A}" srcOrd="0" destOrd="0" parTransId="{D6F630B6-1DE9-40E3-9A6E-D2D53FD87C91}" sibTransId="{E10F2D1D-E5A7-4F20-AEE7-97D655F45126}"/>
    <dgm:cxn modelId="{40A81F34-6973-405E-81D5-2D2E928BA88F}" type="presOf" srcId="{A97847B2-C26A-435E-B769-BCEB185BD349}" destId="{E1A21BEB-2E26-4B9A-B67A-75FB8AD33FAB}" srcOrd="0" destOrd="0" presId="urn:microsoft.com/office/officeart/2009/3/layout/HorizontalOrganizationChart"/>
    <dgm:cxn modelId="{D0553E89-E4D8-4E53-9D98-7B0C942D3AEA}" type="presOf" srcId="{C6E28818-9920-4DE7-AD7E-06D4F159998A}" destId="{F2ACB0C9-774B-492A-9EED-B33E769D7CC8}" srcOrd="1" destOrd="0" presId="urn:microsoft.com/office/officeart/2009/3/layout/HorizontalOrganizationChart"/>
    <dgm:cxn modelId="{092AF823-DCDA-4F30-B611-116BA62DC5A9}" type="presOf" srcId="{9C21A1BD-2F80-4D88-A0F2-096F8F55FFA6}" destId="{D318FAF1-E35A-4548-8155-B6BD8171BA70}" srcOrd="1" destOrd="0" presId="urn:microsoft.com/office/officeart/2009/3/layout/HorizontalOrganizationChart"/>
    <dgm:cxn modelId="{737736C0-4B3A-4F2E-B630-31BD37958133}" type="presOf" srcId="{B6B64A76-C401-4C18-88FB-EE024E0B34C8}" destId="{44407695-E3F1-4B90-84CD-87E4F7FDF4BE}" srcOrd="0" destOrd="0" presId="urn:microsoft.com/office/officeart/2009/3/layout/HorizontalOrganizationChart"/>
    <dgm:cxn modelId="{14A746DA-F91A-4B9E-BF9E-B19C7F5B2891}" srcId="{C6E28818-9920-4DE7-AD7E-06D4F159998A}" destId="{9C21A1BD-2F80-4D88-A0F2-096F8F55FFA6}" srcOrd="1" destOrd="0" parTransId="{55800626-AA46-4E24-9FA6-FBCC2843F830}" sibTransId="{17429098-A788-4DB8-B622-63FC3915C153}"/>
    <dgm:cxn modelId="{6719DE7C-E6E4-4F16-8A77-4BB7B1ABEAEE}" type="presOf" srcId="{B6B64A76-C401-4C18-88FB-EE024E0B34C8}" destId="{8BB24BE5-6BE4-4BD3-9FFF-FB57B6DB2F5D}" srcOrd="1" destOrd="0" presId="urn:microsoft.com/office/officeart/2009/3/layout/HorizontalOrganizationChart"/>
    <dgm:cxn modelId="{02A95997-7108-4CC7-9FA7-D693FCBB8C83}" type="presOf" srcId="{55800626-AA46-4E24-9FA6-FBCC2843F830}" destId="{468DA9E1-AAD5-4158-976E-142661366D9B}" srcOrd="0" destOrd="0" presId="urn:microsoft.com/office/officeart/2009/3/layout/HorizontalOrganizationChart"/>
    <dgm:cxn modelId="{04EF75D0-2FA8-46B6-AB91-F7AA90458254}" type="presParOf" srcId="{960E7773-2573-4264-A376-744234D6A13D}" destId="{F3AEFB71-3F91-49D2-96DB-FCC24C9B0B04}" srcOrd="0" destOrd="0" presId="urn:microsoft.com/office/officeart/2009/3/layout/HorizontalOrganizationChart"/>
    <dgm:cxn modelId="{AB7F2AF7-37A2-4ED6-AA31-BB59EB519A31}" type="presParOf" srcId="{F3AEFB71-3F91-49D2-96DB-FCC24C9B0B04}" destId="{6AF2D3A2-F948-4CF3-BC14-AD4BD6270BEA}" srcOrd="0" destOrd="0" presId="urn:microsoft.com/office/officeart/2009/3/layout/HorizontalOrganizationChart"/>
    <dgm:cxn modelId="{8BE869F0-8528-45A7-995A-1F86D099E32C}" type="presParOf" srcId="{6AF2D3A2-F948-4CF3-BC14-AD4BD6270BEA}" destId="{434F0785-3B95-4611-8DDC-5E347F5BFAF6}" srcOrd="0" destOrd="0" presId="urn:microsoft.com/office/officeart/2009/3/layout/HorizontalOrganizationChart"/>
    <dgm:cxn modelId="{984471D0-4B99-45CC-AC3F-A50FF268E5CD}" type="presParOf" srcId="{6AF2D3A2-F948-4CF3-BC14-AD4BD6270BEA}" destId="{F2ACB0C9-774B-492A-9EED-B33E769D7CC8}" srcOrd="1" destOrd="0" presId="urn:microsoft.com/office/officeart/2009/3/layout/HorizontalOrganizationChart"/>
    <dgm:cxn modelId="{E8B3BB13-270E-4654-8DEE-C834B883F51E}" type="presParOf" srcId="{F3AEFB71-3F91-49D2-96DB-FCC24C9B0B04}" destId="{59F97FB7-86B2-46A8-8FE2-BB089524FE1C}" srcOrd="1" destOrd="0" presId="urn:microsoft.com/office/officeart/2009/3/layout/HorizontalOrganizationChart"/>
    <dgm:cxn modelId="{00A0DF04-D272-497A-B7D8-6861D5DBCED6}" type="presParOf" srcId="{59F97FB7-86B2-46A8-8FE2-BB089524FE1C}" destId="{E1A21BEB-2E26-4B9A-B67A-75FB8AD33FAB}" srcOrd="0" destOrd="0" presId="urn:microsoft.com/office/officeart/2009/3/layout/HorizontalOrganizationChart"/>
    <dgm:cxn modelId="{9182A3F9-5B78-43D5-B390-0CC777368267}" type="presParOf" srcId="{59F97FB7-86B2-46A8-8FE2-BB089524FE1C}" destId="{08340CAC-0197-4822-9243-E79E68B2BB44}" srcOrd="1" destOrd="0" presId="urn:microsoft.com/office/officeart/2009/3/layout/HorizontalOrganizationChart"/>
    <dgm:cxn modelId="{C7B83F40-AA68-42C1-A4D3-B499B64C1029}" type="presParOf" srcId="{08340CAC-0197-4822-9243-E79E68B2BB44}" destId="{CA6B8595-3453-4C15-A870-6F47B5CC03B6}" srcOrd="0" destOrd="0" presId="urn:microsoft.com/office/officeart/2009/3/layout/HorizontalOrganizationChart"/>
    <dgm:cxn modelId="{1932BA84-6825-4169-88DB-464895D2CD23}" type="presParOf" srcId="{CA6B8595-3453-4C15-A870-6F47B5CC03B6}" destId="{44407695-E3F1-4B90-84CD-87E4F7FDF4BE}" srcOrd="0" destOrd="0" presId="urn:microsoft.com/office/officeart/2009/3/layout/HorizontalOrganizationChart"/>
    <dgm:cxn modelId="{7A40D215-F31F-4D7E-A92B-9B41915B955E}" type="presParOf" srcId="{CA6B8595-3453-4C15-A870-6F47B5CC03B6}" destId="{8BB24BE5-6BE4-4BD3-9FFF-FB57B6DB2F5D}" srcOrd="1" destOrd="0" presId="urn:microsoft.com/office/officeart/2009/3/layout/HorizontalOrganizationChart"/>
    <dgm:cxn modelId="{A3847841-37D5-42CE-825B-A3667913FB8E}" type="presParOf" srcId="{08340CAC-0197-4822-9243-E79E68B2BB44}" destId="{0630A25D-7093-4194-8146-EB4D7C33039A}" srcOrd="1" destOrd="0" presId="urn:microsoft.com/office/officeart/2009/3/layout/HorizontalOrganizationChart"/>
    <dgm:cxn modelId="{B824D143-FBA7-4116-BDC7-2FDAE067306F}" type="presParOf" srcId="{08340CAC-0197-4822-9243-E79E68B2BB44}" destId="{E46E00FA-A151-40A7-AD4E-22667BB80C77}" srcOrd="2" destOrd="0" presId="urn:microsoft.com/office/officeart/2009/3/layout/HorizontalOrganizationChart"/>
    <dgm:cxn modelId="{38EB34EE-8920-41C1-BE45-EB36AC094D31}" type="presParOf" srcId="{59F97FB7-86B2-46A8-8FE2-BB089524FE1C}" destId="{468DA9E1-AAD5-4158-976E-142661366D9B}" srcOrd="2" destOrd="0" presId="urn:microsoft.com/office/officeart/2009/3/layout/HorizontalOrganizationChart"/>
    <dgm:cxn modelId="{617C7C6B-2CD6-44E9-AFB8-689482E22AB3}" type="presParOf" srcId="{59F97FB7-86B2-46A8-8FE2-BB089524FE1C}" destId="{097DC0D7-5CAF-463C-A113-C8E8C102D806}" srcOrd="3" destOrd="0" presId="urn:microsoft.com/office/officeart/2009/3/layout/HorizontalOrganizationChart"/>
    <dgm:cxn modelId="{0FAE837E-7C9D-4320-86AD-F6F410235FDD}" type="presParOf" srcId="{097DC0D7-5CAF-463C-A113-C8E8C102D806}" destId="{C4C914AF-75E9-40E9-B8ED-84BCE8B662A8}" srcOrd="0" destOrd="0" presId="urn:microsoft.com/office/officeart/2009/3/layout/HorizontalOrganizationChart"/>
    <dgm:cxn modelId="{2B0B45FB-4FD9-4091-BF8D-48AAC84482C1}" type="presParOf" srcId="{C4C914AF-75E9-40E9-B8ED-84BCE8B662A8}" destId="{BA5E9543-53E0-4CBD-853A-CABA58005DAE}" srcOrd="0" destOrd="0" presId="urn:microsoft.com/office/officeart/2009/3/layout/HorizontalOrganizationChart"/>
    <dgm:cxn modelId="{B5301188-73B2-4A89-A7FE-351DA8C0F769}" type="presParOf" srcId="{C4C914AF-75E9-40E9-B8ED-84BCE8B662A8}" destId="{D318FAF1-E35A-4548-8155-B6BD8171BA70}" srcOrd="1" destOrd="0" presId="urn:microsoft.com/office/officeart/2009/3/layout/HorizontalOrganizationChart"/>
    <dgm:cxn modelId="{3AC29785-D6B8-41A7-89F5-53E6715B285B}" type="presParOf" srcId="{097DC0D7-5CAF-463C-A113-C8E8C102D806}" destId="{7DE965BC-4C3C-43BE-B123-DEB264FE41C6}" srcOrd="1" destOrd="0" presId="urn:microsoft.com/office/officeart/2009/3/layout/HorizontalOrganizationChart"/>
    <dgm:cxn modelId="{A5E9CE30-D53E-41C5-A1A5-9B4A07D7347C}" type="presParOf" srcId="{097DC0D7-5CAF-463C-A113-C8E8C102D806}" destId="{9A4B813B-F9C3-41C5-9456-F62596AE38DE}" srcOrd="2" destOrd="0" presId="urn:microsoft.com/office/officeart/2009/3/layout/HorizontalOrganizationChart"/>
    <dgm:cxn modelId="{FE22E111-D16C-4097-AC3F-23B78FF5EEDA}" type="presParOf" srcId="{F3AEFB71-3F91-49D2-96DB-FCC24C9B0B04}" destId="{94A6D7C8-7E4C-48C3-B030-38CA6A32E872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62DE27E6-20D4-445F-8B2A-2BC415067FE0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B879BA-5119-487A-8F66-2677C2556E50}">
      <dgm:prSet phldrT="[Текст]" custT="1"/>
      <dgm:spPr/>
      <dgm:t>
        <a:bodyPr/>
        <a:lstStyle/>
        <a:p>
          <a:r>
            <a:rPr lang="ru-RU" sz="2800" dirty="0"/>
            <a:t>Модели перехода экономики</a:t>
          </a:r>
        </a:p>
      </dgm:t>
    </dgm:pt>
    <dgm:pt modelId="{0818C1E1-A7CE-49A7-87E4-E2AEC7569E47}" type="parTrans" cxnId="{EFD94E79-D6FC-4CE7-8D2B-AC211A953199}">
      <dgm:prSet/>
      <dgm:spPr/>
      <dgm:t>
        <a:bodyPr/>
        <a:lstStyle/>
        <a:p>
          <a:endParaRPr lang="ru-RU"/>
        </a:p>
      </dgm:t>
    </dgm:pt>
    <dgm:pt modelId="{6543DB48-1499-467A-ABCC-AEF21C8F5B98}" type="sibTrans" cxnId="{EFD94E79-D6FC-4CE7-8D2B-AC211A953199}">
      <dgm:prSet/>
      <dgm:spPr/>
      <dgm:t>
        <a:bodyPr/>
        <a:lstStyle/>
        <a:p>
          <a:endParaRPr lang="ru-RU"/>
        </a:p>
      </dgm:t>
    </dgm:pt>
    <dgm:pt modelId="{CAEDE973-23F8-41F7-9A8B-CBDB73B4A7DF}">
      <dgm:prSet phldrT="[Текст]" custT="1"/>
      <dgm:spPr/>
      <dgm:t>
        <a:bodyPr/>
        <a:lstStyle/>
        <a:p>
          <a:r>
            <a:rPr lang="ru-RU" sz="2400" dirty="0"/>
            <a:t>Односекторная</a:t>
          </a:r>
        </a:p>
      </dgm:t>
    </dgm:pt>
    <dgm:pt modelId="{3F2DE5EA-A01E-48D4-A5B8-C90351AF227C}" type="parTrans" cxnId="{8C947520-4960-45AA-8556-0A26AF8FFA02}">
      <dgm:prSet/>
      <dgm:spPr/>
      <dgm:t>
        <a:bodyPr/>
        <a:lstStyle/>
        <a:p>
          <a:endParaRPr lang="ru-RU"/>
        </a:p>
      </dgm:t>
    </dgm:pt>
    <dgm:pt modelId="{4C0D092A-A619-4F44-86AF-D42C1186ABEE}" type="sibTrans" cxnId="{8C947520-4960-45AA-8556-0A26AF8FFA02}">
      <dgm:prSet/>
      <dgm:spPr/>
      <dgm:t>
        <a:bodyPr/>
        <a:lstStyle/>
        <a:p>
          <a:endParaRPr lang="ru-RU"/>
        </a:p>
      </dgm:t>
    </dgm:pt>
    <dgm:pt modelId="{7F04DB13-002C-4C00-8452-59B8E60B3048}">
      <dgm:prSet phldrT="[Текст]" custT="1"/>
      <dgm:spPr/>
      <dgm:t>
        <a:bodyPr/>
        <a:lstStyle/>
        <a:p>
          <a:r>
            <a:rPr lang="ru-RU" sz="2000" dirty="0"/>
            <a:t>реформы сопровождаются полным разрушением прежнего планового механизма и ускоренным становлением новых инструментов регулирования экономической деятельности</a:t>
          </a:r>
        </a:p>
      </dgm:t>
    </dgm:pt>
    <dgm:pt modelId="{8C092C97-7217-4265-ACFF-F20CC649FFB6}" type="parTrans" cxnId="{B1C23DE4-FECD-46C4-A05D-BA0CC1675D5C}">
      <dgm:prSet/>
      <dgm:spPr/>
      <dgm:t>
        <a:bodyPr/>
        <a:lstStyle/>
        <a:p>
          <a:endParaRPr lang="ru-RU"/>
        </a:p>
      </dgm:t>
    </dgm:pt>
    <dgm:pt modelId="{7059C7BD-7717-4EF7-BC51-737A9D0AAD9C}" type="sibTrans" cxnId="{B1C23DE4-FECD-46C4-A05D-BA0CC1675D5C}">
      <dgm:prSet/>
      <dgm:spPr/>
      <dgm:t>
        <a:bodyPr/>
        <a:lstStyle/>
        <a:p>
          <a:endParaRPr lang="ru-RU"/>
        </a:p>
      </dgm:t>
    </dgm:pt>
    <dgm:pt modelId="{DF2D128A-0443-4F55-8287-C9E1B1C5708B}">
      <dgm:prSet phldrT="[Текст]" custT="1"/>
      <dgm:spPr/>
      <dgm:t>
        <a:bodyPr/>
        <a:lstStyle/>
        <a:p>
          <a:r>
            <a:rPr lang="ru-RU" sz="2400" dirty="0"/>
            <a:t>Двухсекторная </a:t>
          </a:r>
        </a:p>
      </dgm:t>
    </dgm:pt>
    <dgm:pt modelId="{976AB7BF-9E8D-45BF-88A3-2D84CFBEF1C9}" type="parTrans" cxnId="{0D02EAAB-B3FC-4A05-88AB-B92B252FFD32}">
      <dgm:prSet/>
      <dgm:spPr/>
      <dgm:t>
        <a:bodyPr/>
        <a:lstStyle/>
        <a:p>
          <a:endParaRPr lang="ru-RU"/>
        </a:p>
      </dgm:t>
    </dgm:pt>
    <dgm:pt modelId="{60C6DB65-155B-4CE8-A4ED-37D07A338CF6}" type="sibTrans" cxnId="{0D02EAAB-B3FC-4A05-88AB-B92B252FFD32}">
      <dgm:prSet/>
      <dgm:spPr/>
      <dgm:t>
        <a:bodyPr/>
        <a:lstStyle/>
        <a:p>
          <a:endParaRPr lang="ru-RU"/>
        </a:p>
      </dgm:t>
    </dgm:pt>
    <dgm:pt modelId="{9D40CBC2-54EE-438C-9583-64B4DAA867C1}">
      <dgm:prSet phldrT="[Текст]" custT="1"/>
      <dgm:spPr/>
      <dgm:t>
        <a:bodyPr/>
        <a:lstStyle/>
        <a:p>
          <a:r>
            <a:rPr lang="ru-RU" sz="2000" dirty="0"/>
            <a:t>экономические преобразования опираются как на сохранившийся и выполняющий свои функции плановый механизм, так и на формирующийся рыночный</a:t>
          </a:r>
        </a:p>
      </dgm:t>
    </dgm:pt>
    <dgm:pt modelId="{97725950-82CF-4754-9689-7E7D2C3133A3}" type="parTrans" cxnId="{351577DA-850F-4BBE-B8BC-1DFCC819DD55}">
      <dgm:prSet/>
      <dgm:spPr/>
      <dgm:t>
        <a:bodyPr/>
        <a:lstStyle/>
        <a:p>
          <a:endParaRPr lang="ru-RU"/>
        </a:p>
      </dgm:t>
    </dgm:pt>
    <dgm:pt modelId="{61933B35-1A58-4718-99DB-BB6EDA6A20BA}" type="sibTrans" cxnId="{351577DA-850F-4BBE-B8BC-1DFCC819DD55}">
      <dgm:prSet/>
      <dgm:spPr/>
      <dgm:t>
        <a:bodyPr/>
        <a:lstStyle/>
        <a:p>
          <a:endParaRPr lang="ru-RU"/>
        </a:p>
      </dgm:t>
    </dgm:pt>
    <dgm:pt modelId="{3EA64593-501F-49B0-950F-4E2D29C59296}" type="pres">
      <dgm:prSet presAssocID="{62DE27E6-20D4-445F-8B2A-2BC415067FE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F60223-8EED-4C53-B66A-2D6829D8DC3E}" type="pres">
      <dgm:prSet presAssocID="{80B879BA-5119-487A-8F66-2677C2556E50}" presName="root1" presStyleCnt="0"/>
      <dgm:spPr/>
    </dgm:pt>
    <dgm:pt modelId="{85D10C0C-D3C0-48CB-A5F3-E1ECE09E055A}" type="pres">
      <dgm:prSet presAssocID="{80B879BA-5119-487A-8F66-2677C2556E50}" presName="LevelOneTextNode" presStyleLbl="node0" presStyleIdx="0" presStyleCnt="1" custScaleY="1249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CC2584-F294-4C9E-8563-77EEF02D6F9E}" type="pres">
      <dgm:prSet presAssocID="{80B879BA-5119-487A-8F66-2677C2556E50}" presName="level2hierChild" presStyleCnt="0"/>
      <dgm:spPr/>
    </dgm:pt>
    <dgm:pt modelId="{69B6513B-3F2C-4FBE-AFDD-A2A46FB85BB1}" type="pres">
      <dgm:prSet presAssocID="{3F2DE5EA-A01E-48D4-A5B8-C90351AF227C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260F53D1-9FA4-4710-81AD-8D11D7F79245}" type="pres">
      <dgm:prSet presAssocID="{3F2DE5EA-A01E-48D4-A5B8-C90351AF227C}" presName="connTx" presStyleLbl="parChTrans1D2" presStyleIdx="0" presStyleCnt="2"/>
      <dgm:spPr/>
      <dgm:t>
        <a:bodyPr/>
        <a:lstStyle/>
        <a:p>
          <a:endParaRPr lang="ru-RU"/>
        </a:p>
      </dgm:t>
    </dgm:pt>
    <dgm:pt modelId="{84783173-44C7-4DBB-9461-28CC73724026}" type="pres">
      <dgm:prSet presAssocID="{CAEDE973-23F8-41F7-9A8B-CBDB73B4A7DF}" presName="root2" presStyleCnt="0"/>
      <dgm:spPr/>
    </dgm:pt>
    <dgm:pt modelId="{444CF361-0871-4CDC-B974-025D14BFECE9}" type="pres">
      <dgm:prSet presAssocID="{CAEDE973-23F8-41F7-9A8B-CBDB73B4A7DF}" presName="LevelTwoTextNode" presStyleLbl="node2" presStyleIdx="0" presStyleCnt="2" custScaleY="546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73C955A-CD99-40B0-8545-AEF471938EFD}" type="pres">
      <dgm:prSet presAssocID="{CAEDE973-23F8-41F7-9A8B-CBDB73B4A7DF}" presName="level3hierChild" presStyleCnt="0"/>
      <dgm:spPr/>
    </dgm:pt>
    <dgm:pt modelId="{9E430C99-05D5-4727-A13B-2329E71D530F}" type="pres">
      <dgm:prSet presAssocID="{8C092C97-7217-4265-ACFF-F20CC649FFB6}" presName="conn2-1" presStyleLbl="parChTrans1D3" presStyleIdx="0" presStyleCnt="2"/>
      <dgm:spPr/>
      <dgm:t>
        <a:bodyPr/>
        <a:lstStyle/>
        <a:p>
          <a:endParaRPr lang="ru-RU"/>
        </a:p>
      </dgm:t>
    </dgm:pt>
    <dgm:pt modelId="{BB4136CC-16E5-433A-99CE-630C568789FF}" type="pres">
      <dgm:prSet presAssocID="{8C092C97-7217-4265-ACFF-F20CC649FFB6}" presName="connTx" presStyleLbl="parChTrans1D3" presStyleIdx="0" presStyleCnt="2"/>
      <dgm:spPr/>
      <dgm:t>
        <a:bodyPr/>
        <a:lstStyle/>
        <a:p>
          <a:endParaRPr lang="ru-RU"/>
        </a:p>
      </dgm:t>
    </dgm:pt>
    <dgm:pt modelId="{15796CEA-0E2F-4F85-8656-1E228D44A791}" type="pres">
      <dgm:prSet presAssocID="{7F04DB13-002C-4C00-8452-59B8E60B3048}" presName="root2" presStyleCnt="0"/>
      <dgm:spPr/>
    </dgm:pt>
    <dgm:pt modelId="{A1C2B995-274D-4EF9-8453-0613271AAA45}" type="pres">
      <dgm:prSet presAssocID="{7F04DB13-002C-4C00-8452-59B8E60B3048}" presName="LevelTwoTextNode" presStyleLbl="node3" presStyleIdx="0" presStyleCnt="2" custScaleX="178439" custScaleY="15250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6B86D5-47EB-4BDB-8B65-0A183C646BA5}" type="pres">
      <dgm:prSet presAssocID="{7F04DB13-002C-4C00-8452-59B8E60B3048}" presName="level3hierChild" presStyleCnt="0"/>
      <dgm:spPr/>
    </dgm:pt>
    <dgm:pt modelId="{DCF239DF-0643-453F-B076-6CE6F1AA110B}" type="pres">
      <dgm:prSet presAssocID="{976AB7BF-9E8D-45BF-88A3-2D84CFBEF1C9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757BE2F7-59DC-4764-9E41-6D273186A0E4}" type="pres">
      <dgm:prSet presAssocID="{976AB7BF-9E8D-45BF-88A3-2D84CFBEF1C9}" presName="connTx" presStyleLbl="parChTrans1D2" presStyleIdx="1" presStyleCnt="2"/>
      <dgm:spPr/>
      <dgm:t>
        <a:bodyPr/>
        <a:lstStyle/>
        <a:p>
          <a:endParaRPr lang="ru-RU"/>
        </a:p>
      </dgm:t>
    </dgm:pt>
    <dgm:pt modelId="{9BB02A67-FC90-4084-9746-9975E54A43F2}" type="pres">
      <dgm:prSet presAssocID="{DF2D128A-0443-4F55-8287-C9E1B1C5708B}" presName="root2" presStyleCnt="0"/>
      <dgm:spPr/>
    </dgm:pt>
    <dgm:pt modelId="{F9D06FFA-FFA1-433A-96F8-F5E156794207}" type="pres">
      <dgm:prSet presAssocID="{DF2D128A-0443-4F55-8287-C9E1B1C5708B}" presName="LevelTwoTextNode" presStyleLbl="node2" presStyleIdx="1" presStyleCnt="2" custScaleY="546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0359652-7F27-4887-9AFB-74C86F9E592F}" type="pres">
      <dgm:prSet presAssocID="{DF2D128A-0443-4F55-8287-C9E1B1C5708B}" presName="level3hierChild" presStyleCnt="0"/>
      <dgm:spPr/>
    </dgm:pt>
    <dgm:pt modelId="{980F3D5A-C7A5-478A-84E9-0FED2EAB61DF}" type="pres">
      <dgm:prSet presAssocID="{97725950-82CF-4754-9689-7E7D2C3133A3}" presName="conn2-1" presStyleLbl="parChTrans1D3" presStyleIdx="1" presStyleCnt="2"/>
      <dgm:spPr/>
      <dgm:t>
        <a:bodyPr/>
        <a:lstStyle/>
        <a:p>
          <a:endParaRPr lang="ru-RU"/>
        </a:p>
      </dgm:t>
    </dgm:pt>
    <dgm:pt modelId="{351C287F-12DD-4FD9-9E3C-E7FE4193394D}" type="pres">
      <dgm:prSet presAssocID="{97725950-82CF-4754-9689-7E7D2C3133A3}" presName="connTx" presStyleLbl="parChTrans1D3" presStyleIdx="1" presStyleCnt="2"/>
      <dgm:spPr/>
      <dgm:t>
        <a:bodyPr/>
        <a:lstStyle/>
        <a:p>
          <a:endParaRPr lang="ru-RU"/>
        </a:p>
      </dgm:t>
    </dgm:pt>
    <dgm:pt modelId="{31DA8DE0-5446-42CB-BAE6-616D755EB6BC}" type="pres">
      <dgm:prSet presAssocID="{9D40CBC2-54EE-438C-9583-64B4DAA867C1}" presName="root2" presStyleCnt="0"/>
      <dgm:spPr/>
    </dgm:pt>
    <dgm:pt modelId="{F6778D36-978B-4636-A14E-E0BA7D51506B}" type="pres">
      <dgm:prSet presAssocID="{9D40CBC2-54EE-438C-9583-64B4DAA867C1}" presName="LevelTwoTextNode" presStyleLbl="node3" presStyleIdx="1" presStyleCnt="2" custScaleX="178439" custScaleY="1395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5B60260-E8D9-4723-BB2E-2B9BB2FC6301}" type="pres">
      <dgm:prSet presAssocID="{9D40CBC2-54EE-438C-9583-64B4DAA867C1}" presName="level3hierChild" presStyleCnt="0"/>
      <dgm:spPr/>
    </dgm:pt>
  </dgm:ptLst>
  <dgm:cxnLst>
    <dgm:cxn modelId="{68408C1B-4A86-42D8-96EE-B1D6EB8A38FE}" type="presOf" srcId="{3F2DE5EA-A01E-48D4-A5B8-C90351AF227C}" destId="{69B6513B-3F2C-4FBE-AFDD-A2A46FB85BB1}" srcOrd="0" destOrd="0" presId="urn:microsoft.com/office/officeart/2005/8/layout/hierarchy2"/>
    <dgm:cxn modelId="{74DCCCFE-7904-40E3-8A2F-AD77E98DD7ED}" type="presOf" srcId="{8C092C97-7217-4265-ACFF-F20CC649FFB6}" destId="{BB4136CC-16E5-433A-99CE-630C568789FF}" srcOrd="1" destOrd="0" presId="urn:microsoft.com/office/officeart/2005/8/layout/hierarchy2"/>
    <dgm:cxn modelId="{8C947520-4960-45AA-8556-0A26AF8FFA02}" srcId="{80B879BA-5119-487A-8F66-2677C2556E50}" destId="{CAEDE973-23F8-41F7-9A8B-CBDB73B4A7DF}" srcOrd="0" destOrd="0" parTransId="{3F2DE5EA-A01E-48D4-A5B8-C90351AF227C}" sibTransId="{4C0D092A-A619-4F44-86AF-D42C1186ABEE}"/>
    <dgm:cxn modelId="{E5A2444F-A3C9-4088-B999-20F13DEFAC3C}" type="presOf" srcId="{97725950-82CF-4754-9689-7E7D2C3133A3}" destId="{980F3D5A-C7A5-478A-84E9-0FED2EAB61DF}" srcOrd="0" destOrd="0" presId="urn:microsoft.com/office/officeart/2005/8/layout/hierarchy2"/>
    <dgm:cxn modelId="{E044EF31-E30F-4122-B677-EA3FE777C5FC}" type="presOf" srcId="{62DE27E6-20D4-445F-8B2A-2BC415067FE0}" destId="{3EA64593-501F-49B0-950F-4E2D29C59296}" srcOrd="0" destOrd="0" presId="urn:microsoft.com/office/officeart/2005/8/layout/hierarchy2"/>
    <dgm:cxn modelId="{99F2D1FD-1FB4-460A-A470-DE9DBF4A32E6}" type="presOf" srcId="{80B879BA-5119-487A-8F66-2677C2556E50}" destId="{85D10C0C-D3C0-48CB-A5F3-E1ECE09E055A}" srcOrd="0" destOrd="0" presId="urn:microsoft.com/office/officeart/2005/8/layout/hierarchy2"/>
    <dgm:cxn modelId="{0D02EAAB-B3FC-4A05-88AB-B92B252FFD32}" srcId="{80B879BA-5119-487A-8F66-2677C2556E50}" destId="{DF2D128A-0443-4F55-8287-C9E1B1C5708B}" srcOrd="1" destOrd="0" parTransId="{976AB7BF-9E8D-45BF-88A3-2D84CFBEF1C9}" sibTransId="{60C6DB65-155B-4CE8-A4ED-37D07A338CF6}"/>
    <dgm:cxn modelId="{1CD288E8-7A03-4B38-88AC-D24960E33181}" type="presOf" srcId="{97725950-82CF-4754-9689-7E7D2C3133A3}" destId="{351C287F-12DD-4FD9-9E3C-E7FE4193394D}" srcOrd="1" destOrd="0" presId="urn:microsoft.com/office/officeart/2005/8/layout/hierarchy2"/>
    <dgm:cxn modelId="{DBAC7D12-28AE-4374-B2BF-93A0BA6F5C57}" type="presOf" srcId="{CAEDE973-23F8-41F7-9A8B-CBDB73B4A7DF}" destId="{444CF361-0871-4CDC-B974-025D14BFECE9}" srcOrd="0" destOrd="0" presId="urn:microsoft.com/office/officeart/2005/8/layout/hierarchy2"/>
    <dgm:cxn modelId="{246F2941-E4CE-42C3-9231-161E768B3C0A}" type="presOf" srcId="{3F2DE5EA-A01E-48D4-A5B8-C90351AF227C}" destId="{260F53D1-9FA4-4710-81AD-8D11D7F79245}" srcOrd="1" destOrd="0" presId="urn:microsoft.com/office/officeart/2005/8/layout/hierarchy2"/>
    <dgm:cxn modelId="{EFD94E79-D6FC-4CE7-8D2B-AC211A953199}" srcId="{62DE27E6-20D4-445F-8B2A-2BC415067FE0}" destId="{80B879BA-5119-487A-8F66-2677C2556E50}" srcOrd="0" destOrd="0" parTransId="{0818C1E1-A7CE-49A7-87E4-E2AEC7569E47}" sibTransId="{6543DB48-1499-467A-ABCC-AEF21C8F5B98}"/>
    <dgm:cxn modelId="{6635FB56-2F71-4929-A867-151454F2A168}" type="presOf" srcId="{976AB7BF-9E8D-45BF-88A3-2D84CFBEF1C9}" destId="{DCF239DF-0643-453F-B076-6CE6F1AA110B}" srcOrd="0" destOrd="0" presId="urn:microsoft.com/office/officeart/2005/8/layout/hierarchy2"/>
    <dgm:cxn modelId="{3774C8FB-8780-49C3-B057-75E56A0B221B}" type="presOf" srcId="{976AB7BF-9E8D-45BF-88A3-2D84CFBEF1C9}" destId="{757BE2F7-59DC-4764-9E41-6D273186A0E4}" srcOrd="1" destOrd="0" presId="urn:microsoft.com/office/officeart/2005/8/layout/hierarchy2"/>
    <dgm:cxn modelId="{92219196-7E07-4852-9627-21FAEDEF36BD}" type="presOf" srcId="{DF2D128A-0443-4F55-8287-C9E1B1C5708B}" destId="{F9D06FFA-FFA1-433A-96F8-F5E156794207}" srcOrd="0" destOrd="0" presId="urn:microsoft.com/office/officeart/2005/8/layout/hierarchy2"/>
    <dgm:cxn modelId="{B1C23DE4-FECD-46C4-A05D-BA0CC1675D5C}" srcId="{CAEDE973-23F8-41F7-9A8B-CBDB73B4A7DF}" destId="{7F04DB13-002C-4C00-8452-59B8E60B3048}" srcOrd="0" destOrd="0" parTransId="{8C092C97-7217-4265-ACFF-F20CC649FFB6}" sibTransId="{7059C7BD-7717-4EF7-BC51-737A9D0AAD9C}"/>
    <dgm:cxn modelId="{99E3117A-4B2B-4E71-9F70-EECDE17846E1}" type="presOf" srcId="{8C092C97-7217-4265-ACFF-F20CC649FFB6}" destId="{9E430C99-05D5-4727-A13B-2329E71D530F}" srcOrd="0" destOrd="0" presId="urn:microsoft.com/office/officeart/2005/8/layout/hierarchy2"/>
    <dgm:cxn modelId="{009B26C1-6D89-4E15-9B4E-3677B1D48F94}" type="presOf" srcId="{7F04DB13-002C-4C00-8452-59B8E60B3048}" destId="{A1C2B995-274D-4EF9-8453-0613271AAA45}" srcOrd="0" destOrd="0" presId="urn:microsoft.com/office/officeart/2005/8/layout/hierarchy2"/>
    <dgm:cxn modelId="{351577DA-850F-4BBE-B8BC-1DFCC819DD55}" srcId="{DF2D128A-0443-4F55-8287-C9E1B1C5708B}" destId="{9D40CBC2-54EE-438C-9583-64B4DAA867C1}" srcOrd="0" destOrd="0" parTransId="{97725950-82CF-4754-9689-7E7D2C3133A3}" sibTransId="{61933B35-1A58-4718-99DB-BB6EDA6A20BA}"/>
    <dgm:cxn modelId="{BD7E06B3-ACFE-4170-9B26-CB4C3E28D52A}" type="presOf" srcId="{9D40CBC2-54EE-438C-9583-64B4DAA867C1}" destId="{F6778D36-978B-4636-A14E-E0BA7D51506B}" srcOrd="0" destOrd="0" presId="urn:microsoft.com/office/officeart/2005/8/layout/hierarchy2"/>
    <dgm:cxn modelId="{9BCF0BCD-569E-4369-945E-5E3B7618ACB9}" type="presParOf" srcId="{3EA64593-501F-49B0-950F-4E2D29C59296}" destId="{2FF60223-8EED-4C53-B66A-2D6829D8DC3E}" srcOrd="0" destOrd="0" presId="urn:microsoft.com/office/officeart/2005/8/layout/hierarchy2"/>
    <dgm:cxn modelId="{1BF82C4C-D7C9-45B5-BB89-EF35894A9515}" type="presParOf" srcId="{2FF60223-8EED-4C53-B66A-2D6829D8DC3E}" destId="{85D10C0C-D3C0-48CB-A5F3-E1ECE09E055A}" srcOrd="0" destOrd="0" presId="urn:microsoft.com/office/officeart/2005/8/layout/hierarchy2"/>
    <dgm:cxn modelId="{711DC04A-72E9-4033-8FA0-E3C4038AD3CD}" type="presParOf" srcId="{2FF60223-8EED-4C53-B66A-2D6829D8DC3E}" destId="{E6CC2584-F294-4C9E-8563-77EEF02D6F9E}" srcOrd="1" destOrd="0" presId="urn:microsoft.com/office/officeart/2005/8/layout/hierarchy2"/>
    <dgm:cxn modelId="{6100D5C5-4F8F-449B-9AA7-E1D42D2ABD85}" type="presParOf" srcId="{E6CC2584-F294-4C9E-8563-77EEF02D6F9E}" destId="{69B6513B-3F2C-4FBE-AFDD-A2A46FB85BB1}" srcOrd="0" destOrd="0" presId="urn:microsoft.com/office/officeart/2005/8/layout/hierarchy2"/>
    <dgm:cxn modelId="{15B6C0E7-7BAA-42FA-971E-39E4F08081AA}" type="presParOf" srcId="{69B6513B-3F2C-4FBE-AFDD-A2A46FB85BB1}" destId="{260F53D1-9FA4-4710-81AD-8D11D7F79245}" srcOrd="0" destOrd="0" presId="urn:microsoft.com/office/officeart/2005/8/layout/hierarchy2"/>
    <dgm:cxn modelId="{B47808BA-78F5-4768-A204-B1A3902293E8}" type="presParOf" srcId="{E6CC2584-F294-4C9E-8563-77EEF02D6F9E}" destId="{84783173-44C7-4DBB-9461-28CC73724026}" srcOrd="1" destOrd="0" presId="urn:microsoft.com/office/officeart/2005/8/layout/hierarchy2"/>
    <dgm:cxn modelId="{136D3E6B-C989-4AA7-B388-821810078CE7}" type="presParOf" srcId="{84783173-44C7-4DBB-9461-28CC73724026}" destId="{444CF361-0871-4CDC-B974-025D14BFECE9}" srcOrd="0" destOrd="0" presId="urn:microsoft.com/office/officeart/2005/8/layout/hierarchy2"/>
    <dgm:cxn modelId="{EE092B88-0584-4708-9AD3-90FBE973DF81}" type="presParOf" srcId="{84783173-44C7-4DBB-9461-28CC73724026}" destId="{D73C955A-CD99-40B0-8545-AEF471938EFD}" srcOrd="1" destOrd="0" presId="urn:microsoft.com/office/officeart/2005/8/layout/hierarchy2"/>
    <dgm:cxn modelId="{313BC384-3C35-4678-BB4C-EE67053C1248}" type="presParOf" srcId="{D73C955A-CD99-40B0-8545-AEF471938EFD}" destId="{9E430C99-05D5-4727-A13B-2329E71D530F}" srcOrd="0" destOrd="0" presId="urn:microsoft.com/office/officeart/2005/8/layout/hierarchy2"/>
    <dgm:cxn modelId="{A1D84319-551E-4A3B-B10E-60595C8B6315}" type="presParOf" srcId="{9E430C99-05D5-4727-A13B-2329E71D530F}" destId="{BB4136CC-16E5-433A-99CE-630C568789FF}" srcOrd="0" destOrd="0" presId="urn:microsoft.com/office/officeart/2005/8/layout/hierarchy2"/>
    <dgm:cxn modelId="{1817ED96-E542-4306-A15A-CB6E57789121}" type="presParOf" srcId="{D73C955A-CD99-40B0-8545-AEF471938EFD}" destId="{15796CEA-0E2F-4F85-8656-1E228D44A791}" srcOrd="1" destOrd="0" presId="urn:microsoft.com/office/officeart/2005/8/layout/hierarchy2"/>
    <dgm:cxn modelId="{0D49B2D8-5156-4B0B-B624-9BF7AF08B3C6}" type="presParOf" srcId="{15796CEA-0E2F-4F85-8656-1E228D44A791}" destId="{A1C2B995-274D-4EF9-8453-0613271AAA45}" srcOrd="0" destOrd="0" presId="urn:microsoft.com/office/officeart/2005/8/layout/hierarchy2"/>
    <dgm:cxn modelId="{A31B23BC-0BAB-4692-BC13-337E1FEED97F}" type="presParOf" srcId="{15796CEA-0E2F-4F85-8656-1E228D44A791}" destId="{8F6B86D5-47EB-4BDB-8B65-0A183C646BA5}" srcOrd="1" destOrd="0" presId="urn:microsoft.com/office/officeart/2005/8/layout/hierarchy2"/>
    <dgm:cxn modelId="{3EAC8E7A-D09B-491E-A22C-147AFC18AA1B}" type="presParOf" srcId="{E6CC2584-F294-4C9E-8563-77EEF02D6F9E}" destId="{DCF239DF-0643-453F-B076-6CE6F1AA110B}" srcOrd="2" destOrd="0" presId="urn:microsoft.com/office/officeart/2005/8/layout/hierarchy2"/>
    <dgm:cxn modelId="{DDFF0949-5F36-4C7A-9531-F28C26B8A02C}" type="presParOf" srcId="{DCF239DF-0643-453F-B076-6CE6F1AA110B}" destId="{757BE2F7-59DC-4764-9E41-6D273186A0E4}" srcOrd="0" destOrd="0" presId="urn:microsoft.com/office/officeart/2005/8/layout/hierarchy2"/>
    <dgm:cxn modelId="{D4B5D93F-7FBE-41B4-B60F-103534BCBC5E}" type="presParOf" srcId="{E6CC2584-F294-4C9E-8563-77EEF02D6F9E}" destId="{9BB02A67-FC90-4084-9746-9975E54A43F2}" srcOrd="3" destOrd="0" presId="urn:microsoft.com/office/officeart/2005/8/layout/hierarchy2"/>
    <dgm:cxn modelId="{0FA2D338-321E-4DC1-80CF-6D4FE7C1941D}" type="presParOf" srcId="{9BB02A67-FC90-4084-9746-9975E54A43F2}" destId="{F9D06FFA-FFA1-433A-96F8-F5E156794207}" srcOrd="0" destOrd="0" presId="urn:microsoft.com/office/officeart/2005/8/layout/hierarchy2"/>
    <dgm:cxn modelId="{7DA9E06F-EB33-4565-AAC3-0C75E7CF2D05}" type="presParOf" srcId="{9BB02A67-FC90-4084-9746-9975E54A43F2}" destId="{E0359652-7F27-4887-9AFB-74C86F9E592F}" srcOrd="1" destOrd="0" presId="urn:microsoft.com/office/officeart/2005/8/layout/hierarchy2"/>
    <dgm:cxn modelId="{B8289EBF-2217-4651-A9D1-64FC847C3EFF}" type="presParOf" srcId="{E0359652-7F27-4887-9AFB-74C86F9E592F}" destId="{980F3D5A-C7A5-478A-84E9-0FED2EAB61DF}" srcOrd="0" destOrd="0" presId="urn:microsoft.com/office/officeart/2005/8/layout/hierarchy2"/>
    <dgm:cxn modelId="{25395FC2-57C6-48AE-8D5C-DE02AF7DEAD9}" type="presParOf" srcId="{980F3D5A-C7A5-478A-84E9-0FED2EAB61DF}" destId="{351C287F-12DD-4FD9-9E3C-E7FE4193394D}" srcOrd="0" destOrd="0" presId="urn:microsoft.com/office/officeart/2005/8/layout/hierarchy2"/>
    <dgm:cxn modelId="{F11EDAD4-8505-432A-AB6F-64F6E02CAFB7}" type="presParOf" srcId="{E0359652-7F27-4887-9AFB-74C86F9E592F}" destId="{31DA8DE0-5446-42CB-BAE6-616D755EB6BC}" srcOrd="1" destOrd="0" presId="urn:microsoft.com/office/officeart/2005/8/layout/hierarchy2"/>
    <dgm:cxn modelId="{C8BA1B95-BB0C-433C-AF62-2746BD3B62EF}" type="presParOf" srcId="{31DA8DE0-5446-42CB-BAE6-616D755EB6BC}" destId="{F6778D36-978B-4636-A14E-E0BA7D51506B}" srcOrd="0" destOrd="0" presId="urn:microsoft.com/office/officeart/2005/8/layout/hierarchy2"/>
    <dgm:cxn modelId="{7416BDC8-449F-44AD-B809-0867EEC5B3E9}" type="presParOf" srcId="{31DA8DE0-5446-42CB-BAE6-616D755EB6BC}" destId="{25B60260-E8D9-4723-BB2E-2B9BB2FC630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62DE27E6-20D4-445F-8B2A-2BC415067FE0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B879BA-5119-487A-8F66-2677C2556E50}">
      <dgm:prSet phldrT="[Текст]" custT="1"/>
      <dgm:spPr/>
      <dgm:t>
        <a:bodyPr/>
        <a:lstStyle/>
        <a:p>
          <a:r>
            <a:rPr lang="ru-RU" sz="2400" dirty="0"/>
            <a:t>Двухсекторная модель переходной экономики</a:t>
          </a:r>
        </a:p>
      </dgm:t>
    </dgm:pt>
    <dgm:pt modelId="{0818C1E1-A7CE-49A7-87E4-E2AEC7569E47}" type="parTrans" cxnId="{EFD94E79-D6FC-4CE7-8D2B-AC211A953199}">
      <dgm:prSet/>
      <dgm:spPr/>
      <dgm:t>
        <a:bodyPr/>
        <a:lstStyle/>
        <a:p>
          <a:endParaRPr lang="ru-RU"/>
        </a:p>
      </dgm:t>
    </dgm:pt>
    <dgm:pt modelId="{6543DB48-1499-467A-ABCC-AEF21C8F5B98}" type="sibTrans" cxnId="{EFD94E79-D6FC-4CE7-8D2B-AC211A953199}">
      <dgm:prSet/>
      <dgm:spPr/>
      <dgm:t>
        <a:bodyPr/>
        <a:lstStyle/>
        <a:p>
          <a:endParaRPr lang="ru-RU"/>
        </a:p>
      </dgm:t>
    </dgm:pt>
    <dgm:pt modelId="{CAEDE973-23F8-41F7-9A8B-CBDB73B4A7DF}">
      <dgm:prSet phldrT="[Текст]" custT="1"/>
      <dgm:spPr/>
      <dgm:t>
        <a:bodyPr/>
        <a:lstStyle/>
        <a:p>
          <a:r>
            <a:rPr lang="ru-RU" sz="2400" b="0" dirty="0"/>
            <a:t>Государственный сектор</a:t>
          </a:r>
          <a:r>
            <a:rPr lang="ru-RU" sz="2400" dirty="0"/>
            <a:t> </a:t>
          </a:r>
        </a:p>
      </dgm:t>
    </dgm:pt>
    <dgm:pt modelId="{3F2DE5EA-A01E-48D4-A5B8-C90351AF227C}" type="parTrans" cxnId="{8C947520-4960-45AA-8556-0A26AF8FFA02}">
      <dgm:prSet/>
      <dgm:spPr/>
      <dgm:t>
        <a:bodyPr/>
        <a:lstStyle/>
        <a:p>
          <a:endParaRPr lang="ru-RU"/>
        </a:p>
      </dgm:t>
    </dgm:pt>
    <dgm:pt modelId="{4C0D092A-A619-4F44-86AF-D42C1186ABEE}" type="sibTrans" cxnId="{8C947520-4960-45AA-8556-0A26AF8FFA02}">
      <dgm:prSet/>
      <dgm:spPr/>
      <dgm:t>
        <a:bodyPr/>
        <a:lstStyle/>
        <a:p>
          <a:endParaRPr lang="ru-RU"/>
        </a:p>
      </dgm:t>
    </dgm:pt>
    <dgm:pt modelId="{7F04DB13-002C-4C00-8452-59B8E60B3048}">
      <dgm:prSet phldrT="[Текст]" custT="1"/>
      <dgm:spPr/>
      <dgm:t>
        <a:bodyPr/>
        <a:lstStyle/>
        <a:p>
          <a:r>
            <a:rPr lang="ru-RU" sz="2000" dirty="0"/>
            <a:t>базируется на централизованном распределении ресурсов, командно-административных методах управления и сохраняет черты плановой экономики</a:t>
          </a:r>
        </a:p>
      </dgm:t>
    </dgm:pt>
    <dgm:pt modelId="{8C092C97-7217-4265-ACFF-F20CC649FFB6}" type="parTrans" cxnId="{B1C23DE4-FECD-46C4-A05D-BA0CC1675D5C}">
      <dgm:prSet/>
      <dgm:spPr/>
      <dgm:t>
        <a:bodyPr/>
        <a:lstStyle/>
        <a:p>
          <a:endParaRPr lang="ru-RU"/>
        </a:p>
      </dgm:t>
    </dgm:pt>
    <dgm:pt modelId="{7059C7BD-7717-4EF7-BC51-737A9D0AAD9C}" type="sibTrans" cxnId="{B1C23DE4-FECD-46C4-A05D-BA0CC1675D5C}">
      <dgm:prSet/>
      <dgm:spPr/>
      <dgm:t>
        <a:bodyPr/>
        <a:lstStyle/>
        <a:p>
          <a:endParaRPr lang="ru-RU"/>
        </a:p>
      </dgm:t>
    </dgm:pt>
    <dgm:pt modelId="{DF2D128A-0443-4F55-8287-C9E1B1C5708B}">
      <dgm:prSet phldrT="[Текст]" custT="1"/>
      <dgm:spPr/>
      <dgm:t>
        <a:bodyPr/>
        <a:lstStyle/>
        <a:p>
          <a:r>
            <a:rPr lang="ru-RU" sz="2400" b="0" dirty="0"/>
            <a:t>Частный сектор</a:t>
          </a:r>
          <a:r>
            <a:rPr lang="ru-RU" sz="2400" dirty="0"/>
            <a:t>  </a:t>
          </a:r>
        </a:p>
      </dgm:t>
    </dgm:pt>
    <dgm:pt modelId="{976AB7BF-9E8D-45BF-88A3-2D84CFBEF1C9}" type="parTrans" cxnId="{0D02EAAB-B3FC-4A05-88AB-B92B252FFD32}">
      <dgm:prSet/>
      <dgm:spPr/>
      <dgm:t>
        <a:bodyPr/>
        <a:lstStyle/>
        <a:p>
          <a:endParaRPr lang="ru-RU"/>
        </a:p>
      </dgm:t>
    </dgm:pt>
    <dgm:pt modelId="{60C6DB65-155B-4CE8-A4ED-37D07A338CF6}" type="sibTrans" cxnId="{0D02EAAB-B3FC-4A05-88AB-B92B252FFD32}">
      <dgm:prSet/>
      <dgm:spPr/>
      <dgm:t>
        <a:bodyPr/>
        <a:lstStyle/>
        <a:p>
          <a:endParaRPr lang="ru-RU"/>
        </a:p>
      </dgm:t>
    </dgm:pt>
    <dgm:pt modelId="{9D40CBC2-54EE-438C-9583-64B4DAA867C1}">
      <dgm:prSet phldrT="[Текст]" custT="1"/>
      <dgm:spPr/>
      <dgm:t>
        <a:bodyPr/>
        <a:lstStyle/>
        <a:p>
          <a:r>
            <a:rPr lang="ru-RU" sz="2000" dirty="0"/>
            <a:t>функционирует на основе рыночных принципов, децентрализованного управления и конкуренции</a:t>
          </a:r>
        </a:p>
      </dgm:t>
    </dgm:pt>
    <dgm:pt modelId="{97725950-82CF-4754-9689-7E7D2C3133A3}" type="parTrans" cxnId="{351577DA-850F-4BBE-B8BC-1DFCC819DD55}">
      <dgm:prSet/>
      <dgm:spPr/>
      <dgm:t>
        <a:bodyPr/>
        <a:lstStyle/>
        <a:p>
          <a:endParaRPr lang="ru-RU"/>
        </a:p>
      </dgm:t>
    </dgm:pt>
    <dgm:pt modelId="{61933B35-1A58-4718-99DB-BB6EDA6A20BA}" type="sibTrans" cxnId="{351577DA-850F-4BBE-B8BC-1DFCC819DD55}">
      <dgm:prSet/>
      <dgm:spPr/>
      <dgm:t>
        <a:bodyPr/>
        <a:lstStyle/>
        <a:p>
          <a:endParaRPr lang="ru-RU"/>
        </a:p>
      </dgm:t>
    </dgm:pt>
    <dgm:pt modelId="{3EA64593-501F-49B0-950F-4E2D29C59296}" type="pres">
      <dgm:prSet presAssocID="{62DE27E6-20D4-445F-8B2A-2BC415067FE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F60223-8EED-4C53-B66A-2D6829D8DC3E}" type="pres">
      <dgm:prSet presAssocID="{80B879BA-5119-487A-8F66-2677C2556E50}" presName="root1" presStyleCnt="0"/>
      <dgm:spPr/>
    </dgm:pt>
    <dgm:pt modelId="{85D10C0C-D3C0-48CB-A5F3-E1ECE09E055A}" type="pres">
      <dgm:prSet presAssocID="{80B879BA-5119-487A-8F66-2677C2556E50}" presName="LevelOneTextNode" presStyleLbl="node0" presStyleIdx="0" presStyleCnt="1" custScaleY="1249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CC2584-F294-4C9E-8563-77EEF02D6F9E}" type="pres">
      <dgm:prSet presAssocID="{80B879BA-5119-487A-8F66-2677C2556E50}" presName="level2hierChild" presStyleCnt="0"/>
      <dgm:spPr/>
    </dgm:pt>
    <dgm:pt modelId="{69B6513B-3F2C-4FBE-AFDD-A2A46FB85BB1}" type="pres">
      <dgm:prSet presAssocID="{3F2DE5EA-A01E-48D4-A5B8-C90351AF227C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260F53D1-9FA4-4710-81AD-8D11D7F79245}" type="pres">
      <dgm:prSet presAssocID="{3F2DE5EA-A01E-48D4-A5B8-C90351AF227C}" presName="connTx" presStyleLbl="parChTrans1D2" presStyleIdx="0" presStyleCnt="2"/>
      <dgm:spPr/>
      <dgm:t>
        <a:bodyPr/>
        <a:lstStyle/>
        <a:p>
          <a:endParaRPr lang="ru-RU"/>
        </a:p>
      </dgm:t>
    </dgm:pt>
    <dgm:pt modelId="{84783173-44C7-4DBB-9461-28CC73724026}" type="pres">
      <dgm:prSet presAssocID="{CAEDE973-23F8-41F7-9A8B-CBDB73B4A7DF}" presName="root2" presStyleCnt="0"/>
      <dgm:spPr/>
    </dgm:pt>
    <dgm:pt modelId="{444CF361-0871-4CDC-B974-025D14BFECE9}" type="pres">
      <dgm:prSet presAssocID="{CAEDE973-23F8-41F7-9A8B-CBDB73B4A7DF}" presName="LevelTwoTextNode" presStyleLbl="node2" presStyleIdx="0" presStyleCnt="2" custScaleX="117060" custScaleY="899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73C955A-CD99-40B0-8545-AEF471938EFD}" type="pres">
      <dgm:prSet presAssocID="{CAEDE973-23F8-41F7-9A8B-CBDB73B4A7DF}" presName="level3hierChild" presStyleCnt="0"/>
      <dgm:spPr/>
    </dgm:pt>
    <dgm:pt modelId="{9E430C99-05D5-4727-A13B-2329E71D530F}" type="pres">
      <dgm:prSet presAssocID="{8C092C97-7217-4265-ACFF-F20CC649FFB6}" presName="conn2-1" presStyleLbl="parChTrans1D3" presStyleIdx="0" presStyleCnt="2"/>
      <dgm:spPr/>
      <dgm:t>
        <a:bodyPr/>
        <a:lstStyle/>
        <a:p>
          <a:endParaRPr lang="ru-RU"/>
        </a:p>
      </dgm:t>
    </dgm:pt>
    <dgm:pt modelId="{BB4136CC-16E5-433A-99CE-630C568789FF}" type="pres">
      <dgm:prSet presAssocID="{8C092C97-7217-4265-ACFF-F20CC649FFB6}" presName="connTx" presStyleLbl="parChTrans1D3" presStyleIdx="0" presStyleCnt="2"/>
      <dgm:spPr/>
      <dgm:t>
        <a:bodyPr/>
        <a:lstStyle/>
        <a:p>
          <a:endParaRPr lang="ru-RU"/>
        </a:p>
      </dgm:t>
    </dgm:pt>
    <dgm:pt modelId="{15796CEA-0E2F-4F85-8656-1E228D44A791}" type="pres">
      <dgm:prSet presAssocID="{7F04DB13-002C-4C00-8452-59B8E60B3048}" presName="root2" presStyleCnt="0"/>
      <dgm:spPr/>
    </dgm:pt>
    <dgm:pt modelId="{A1C2B995-274D-4EF9-8453-0613271AAA45}" type="pres">
      <dgm:prSet presAssocID="{7F04DB13-002C-4C00-8452-59B8E60B3048}" presName="LevelTwoTextNode" presStyleLbl="node3" presStyleIdx="0" presStyleCnt="2" custScaleX="178439" custScaleY="15250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6B86D5-47EB-4BDB-8B65-0A183C646BA5}" type="pres">
      <dgm:prSet presAssocID="{7F04DB13-002C-4C00-8452-59B8E60B3048}" presName="level3hierChild" presStyleCnt="0"/>
      <dgm:spPr/>
    </dgm:pt>
    <dgm:pt modelId="{DCF239DF-0643-453F-B076-6CE6F1AA110B}" type="pres">
      <dgm:prSet presAssocID="{976AB7BF-9E8D-45BF-88A3-2D84CFBEF1C9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757BE2F7-59DC-4764-9E41-6D273186A0E4}" type="pres">
      <dgm:prSet presAssocID="{976AB7BF-9E8D-45BF-88A3-2D84CFBEF1C9}" presName="connTx" presStyleLbl="parChTrans1D2" presStyleIdx="1" presStyleCnt="2"/>
      <dgm:spPr/>
      <dgm:t>
        <a:bodyPr/>
        <a:lstStyle/>
        <a:p>
          <a:endParaRPr lang="ru-RU"/>
        </a:p>
      </dgm:t>
    </dgm:pt>
    <dgm:pt modelId="{9BB02A67-FC90-4084-9746-9975E54A43F2}" type="pres">
      <dgm:prSet presAssocID="{DF2D128A-0443-4F55-8287-C9E1B1C5708B}" presName="root2" presStyleCnt="0"/>
      <dgm:spPr/>
    </dgm:pt>
    <dgm:pt modelId="{F9D06FFA-FFA1-433A-96F8-F5E156794207}" type="pres">
      <dgm:prSet presAssocID="{DF2D128A-0443-4F55-8287-C9E1B1C5708B}" presName="LevelTwoTextNode" presStyleLbl="node2" presStyleIdx="1" presStyleCnt="2" custScaleX="117060" custScaleY="899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0359652-7F27-4887-9AFB-74C86F9E592F}" type="pres">
      <dgm:prSet presAssocID="{DF2D128A-0443-4F55-8287-C9E1B1C5708B}" presName="level3hierChild" presStyleCnt="0"/>
      <dgm:spPr/>
    </dgm:pt>
    <dgm:pt modelId="{980F3D5A-C7A5-478A-84E9-0FED2EAB61DF}" type="pres">
      <dgm:prSet presAssocID="{97725950-82CF-4754-9689-7E7D2C3133A3}" presName="conn2-1" presStyleLbl="parChTrans1D3" presStyleIdx="1" presStyleCnt="2"/>
      <dgm:spPr/>
      <dgm:t>
        <a:bodyPr/>
        <a:lstStyle/>
        <a:p>
          <a:endParaRPr lang="ru-RU"/>
        </a:p>
      </dgm:t>
    </dgm:pt>
    <dgm:pt modelId="{351C287F-12DD-4FD9-9E3C-E7FE4193394D}" type="pres">
      <dgm:prSet presAssocID="{97725950-82CF-4754-9689-7E7D2C3133A3}" presName="connTx" presStyleLbl="parChTrans1D3" presStyleIdx="1" presStyleCnt="2"/>
      <dgm:spPr/>
      <dgm:t>
        <a:bodyPr/>
        <a:lstStyle/>
        <a:p>
          <a:endParaRPr lang="ru-RU"/>
        </a:p>
      </dgm:t>
    </dgm:pt>
    <dgm:pt modelId="{31DA8DE0-5446-42CB-BAE6-616D755EB6BC}" type="pres">
      <dgm:prSet presAssocID="{9D40CBC2-54EE-438C-9583-64B4DAA867C1}" presName="root2" presStyleCnt="0"/>
      <dgm:spPr/>
    </dgm:pt>
    <dgm:pt modelId="{F6778D36-978B-4636-A14E-E0BA7D51506B}" type="pres">
      <dgm:prSet presAssocID="{9D40CBC2-54EE-438C-9583-64B4DAA867C1}" presName="LevelTwoTextNode" presStyleLbl="node3" presStyleIdx="1" presStyleCnt="2" custScaleX="178439" custScaleY="1395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5B60260-E8D9-4723-BB2E-2B9BB2FC6301}" type="pres">
      <dgm:prSet presAssocID="{9D40CBC2-54EE-438C-9583-64B4DAA867C1}" presName="level3hierChild" presStyleCnt="0"/>
      <dgm:spPr/>
    </dgm:pt>
  </dgm:ptLst>
  <dgm:cxnLst>
    <dgm:cxn modelId="{8C947520-4960-45AA-8556-0A26AF8FFA02}" srcId="{80B879BA-5119-487A-8F66-2677C2556E50}" destId="{CAEDE973-23F8-41F7-9A8B-CBDB73B4A7DF}" srcOrd="0" destOrd="0" parTransId="{3F2DE5EA-A01E-48D4-A5B8-C90351AF227C}" sibTransId="{4C0D092A-A619-4F44-86AF-D42C1186ABEE}"/>
    <dgm:cxn modelId="{BB81DD33-6340-4127-8861-41F517BEC114}" type="presOf" srcId="{3F2DE5EA-A01E-48D4-A5B8-C90351AF227C}" destId="{69B6513B-3F2C-4FBE-AFDD-A2A46FB85BB1}" srcOrd="0" destOrd="0" presId="urn:microsoft.com/office/officeart/2005/8/layout/hierarchy2"/>
    <dgm:cxn modelId="{CB24D239-1EEE-4071-988F-959BB491B30A}" type="presOf" srcId="{8C092C97-7217-4265-ACFF-F20CC649FFB6}" destId="{BB4136CC-16E5-433A-99CE-630C568789FF}" srcOrd="1" destOrd="0" presId="urn:microsoft.com/office/officeart/2005/8/layout/hierarchy2"/>
    <dgm:cxn modelId="{09EECC8B-911B-4468-8C39-9BF1BC7CA588}" type="presOf" srcId="{97725950-82CF-4754-9689-7E7D2C3133A3}" destId="{351C287F-12DD-4FD9-9E3C-E7FE4193394D}" srcOrd="1" destOrd="0" presId="urn:microsoft.com/office/officeart/2005/8/layout/hierarchy2"/>
    <dgm:cxn modelId="{5F7C344F-A93E-47DB-A68A-09B33C4C9B2B}" type="presOf" srcId="{8C092C97-7217-4265-ACFF-F20CC649FFB6}" destId="{9E430C99-05D5-4727-A13B-2329E71D530F}" srcOrd="0" destOrd="0" presId="urn:microsoft.com/office/officeart/2005/8/layout/hierarchy2"/>
    <dgm:cxn modelId="{2E81488A-4C55-4AED-90C0-F39EDD56D8F8}" type="presOf" srcId="{3F2DE5EA-A01E-48D4-A5B8-C90351AF227C}" destId="{260F53D1-9FA4-4710-81AD-8D11D7F79245}" srcOrd="1" destOrd="0" presId="urn:microsoft.com/office/officeart/2005/8/layout/hierarchy2"/>
    <dgm:cxn modelId="{718298BE-0A96-403F-A001-0062423B13A0}" type="presOf" srcId="{80B879BA-5119-487A-8F66-2677C2556E50}" destId="{85D10C0C-D3C0-48CB-A5F3-E1ECE09E055A}" srcOrd="0" destOrd="0" presId="urn:microsoft.com/office/officeart/2005/8/layout/hierarchy2"/>
    <dgm:cxn modelId="{059E2088-2F44-4E9D-85DD-6D3811E29CAD}" type="presOf" srcId="{976AB7BF-9E8D-45BF-88A3-2D84CFBEF1C9}" destId="{DCF239DF-0643-453F-B076-6CE6F1AA110B}" srcOrd="0" destOrd="0" presId="urn:microsoft.com/office/officeart/2005/8/layout/hierarchy2"/>
    <dgm:cxn modelId="{10ED0197-0A0F-4496-A703-A0ECE3D56DC7}" type="presOf" srcId="{62DE27E6-20D4-445F-8B2A-2BC415067FE0}" destId="{3EA64593-501F-49B0-950F-4E2D29C59296}" srcOrd="0" destOrd="0" presId="urn:microsoft.com/office/officeart/2005/8/layout/hierarchy2"/>
    <dgm:cxn modelId="{B1C23DE4-FECD-46C4-A05D-BA0CC1675D5C}" srcId="{CAEDE973-23F8-41F7-9A8B-CBDB73B4A7DF}" destId="{7F04DB13-002C-4C00-8452-59B8E60B3048}" srcOrd="0" destOrd="0" parTransId="{8C092C97-7217-4265-ACFF-F20CC649FFB6}" sibTransId="{7059C7BD-7717-4EF7-BC51-737A9D0AAD9C}"/>
    <dgm:cxn modelId="{351577DA-850F-4BBE-B8BC-1DFCC819DD55}" srcId="{DF2D128A-0443-4F55-8287-C9E1B1C5708B}" destId="{9D40CBC2-54EE-438C-9583-64B4DAA867C1}" srcOrd="0" destOrd="0" parTransId="{97725950-82CF-4754-9689-7E7D2C3133A3}" sibTransId="{61933B35-1A58-4718-99DB-BB6EDA6A20BA}"/>
    <dgm:cxn modelId="{665B4FA7-9D5A-4A56-926E-FC71517AD25A}" type="presOf" srcId="{97725950-82CF-4754-9689-7E7D2C3133A3}" destId="{980F3D5A-C7A5-478A-84E9-0FED2EAB61DF}" srcOrd="0" destOrd="0" presId="urn:microsoft.com/office/officeart/2005/8/layout/hierarchy2"/>
    <dgm:cxn modelId="{7F90AF87-85B8-4875-B032-57D30C390A0C}" type="presOf" srcId="{DF2D128A-0443-4F55-8287-C9E1B1C5708B}" destId="{F9D06FFA-FFA1-433A-96F8-F5E156794207}" srcOrd="0" destOrd="0" presId="urn:microsoft.com/office/officeart/2005/8/layout/hierarchy2"/>
    <dgm:cxn modelId="{1127A6AE-527E-4C14-A2B9-E114A3CDC2CF}" type="presOf" srcId="{7F04DB13-002C-4C00-8452-59B8E60B3048}" destId="{A1C2B995-274D-4EF9-8453-0613271AAA45}" srcOrd="0" destOrd="0" presId="urn:microsoft.com/office/officeart/2005/8/layout/hierarchy2"/>
    <dgm:cxn modelId="{C587EA78-58A1-49B7-A18D-18E4FA08DC15}" type="presOf" srcId="{CAEDE973-23F8-41F7-9A8B-CBDB73B4A7DF}" destId="{444CF361-0871-4CDC-B974-025D14BFECE9}" srcOrd="0" destOrd="0" presId="urn:microsoft.com/office/officeart/2005/8/layout/hierarchy2"/>
    <dgm:cxn modelId="{0D02EAAB-B3FC-4A05-88AB-B92B252FFD32}" srcId="{80B879BA-5119-487A-8F66-2677C2556E50}" destId="{DF2D128A-0443-4F55-8287-C9E1B1C5708B}" srcOrd="1" destOrd="0" parTransId="{976AB7BF-9E8D-45BF-88A3-2D84CFBEF1C9}" sibTransId="{60C6DB65-155B-4CE8-A4ED-37D07A338CF6}"/>
    <dgm:cxn modelId="{BFA68609-E78A-4643-BBC5-94847224C3CC}" type="presOf" srcId="{9D40CBC2-54EE-438C-9583-64B4DAA867C1}" destId="{F6778D36-978B-4636-A14E-E0BA7D51506B}" srcOrd="0" destOrd="0" presId="urn:microsoft.com/office/officeart/2005/8/layout/hierarchy2"/>
    <dgm:cxn modelId="{D0FB35F5-7FF2-4B7C-9ED6-53D946BD107F}" type="presOf" srcId="{976AB7BF-9E8D-45BF-88A3-2D84CFBEF1C9}" destId="{757BE2F7-59DC-4764-9E41-6D273186A0E4}" srcOrd="1" destOrd="0" presId="urn:microsoft.com/office/officeart/2005/8/layout/hierarchy2"/>
    <dgm:cxn modelId="{EFD94E79-D6FC-4CE7-8D2B-AC211A953199}" srcId="{62DE27E6-20D4-445F-8B2A-2BC415067FE0}" destId="{80B879BA-5119-487A-8F66-2677C2556E50}" srcOrd="0" destOrd="0" parTransId="{0818C1E1-A7CE-49A7-87E4-E2AEC7569E47}" sibTransId="{6543DB48-1499-467A-ABCC-AEF21C8F5B98}"/>
    <dgm:cxn modelId="{4CF49A52-634A-48E3-AD98-753A31FFEEBB}" type="presParOf" srcId="{3EA64593-501F-49B0-950F-4E2D29C59296}" destId="{2FF60223-8EED-4C53-B66A-2D6829D8DC3E}" srcOrd="0" destOrd="0" presId="urn:microsoft.com/office/officeart/2005/8/layout/hierarchy2"/>
    <dgm:cxn modelId="{BF20DAE3-8A35-44B8-940A-63BED0594A88}" type="presParOf" srcId="{2FF60223-8EED-4C53-B66A-2D6829D8DC3E}" destId="{85D10C0C-D3C0-48CB-A5F3-E1ECE09E055A}" srcOrd="0" destOrd="0" presId="urn:microsoft.com/office/officeart/2005/8/layout/hierarchy2"/>
    <dgm:cxn modelId="{5096BDC6-D7D0-468D-97F0-83C9A0516470}" type="presParOf" srcId="{2FF60223-8EED-4C53-B66A-2D6829D8DC3E}" destId="{E6CC2584-F294-4C9E-8563-77EEF02D6F9E}" srcOrd="1" destOrd="0" presId="urn:microsoft.com/office/officeart/2005/8/layout/hierarchy2"/>
    <dgm:cxn modelId="{AFCDF6FE-8AB6-4175-963C-C68FB1F064A3}" type="presParOf" srcId="{E6CC2584-F294-4C9E-8563-77EEF02D6F9E}" destId="{69B6513B-3F2C-4FBE-AFDD-A2A46FB85BB1}" srcOrd="0" destOrd="0" presId="urn:microsoft.com/office/officeart/2005/8/layout/hierarchy2"/>
    <dgm:cxn modelId="{3EF6E563-4955-4D04-9B92-034A3E7AB7D2}" type="presParOf" srcId="{69B6513B-3F2C-4FBE-AFDD-A2A46FB85BB1}" destId="{260F53D1-9FA4-4710-81AD-8D11D7F79245}" srcOrd="0" destOrd="0" presId="urn:microsoft.com/office/officeart/2005/8/layout/hierarchy2"/>
    <dgm:cxn modelId="{981EB902-702E-4497-84F2-7333BA0E4ABB}" type="presParOf" srcId="{E6CC2584-F294-4C9E-8563-77EEF02D6F9E}" destId="{84783173-44C7-4DBB-9461-28CC73724026}" srcOrd="1" destOrd="0" presId="urn:microsoft.com/office/officeart/2005/8/layout/hierarchy2"/>
    <dgm:cxn modelId="{679B890B-B769-4436-BFEF-618F4F3BF4BA}" type="presParOf" srcId="{84783173-44C7-4DBB-9461-28CC73724026}" destId="{444CF361-0871-4CDC-B974-025D14BFECE9}" srcOrd="0" destOrd="0" presId="urn:microsoft.com/office/officeart/2005/8/layout/hierarchy2"/>
    <dgm:cxn modelId="{3290F7C7-A914-474D-9C17-AF0176A582A7}" type="presParOf" srcId="{84783173-44C7-4DBB-9461-28CC73724026}" destId="{D73C955A-CD99-40B0-8545-AEF471938EFD}" srcOrd="1" destOrd="0" presId="urn:microsoft.com/office/officeart/2005/8/layout/hierarchy2"/>
    <dgm:cxn modelId="{03C78275-A2F3-45BE-8066-76E3BBD5F8B4}" type="presParOf" srcId="{D73C955A-CD99-40B0-8545-AEF471938EFD}" destId="{9E430C99-05D5-4727-A13B-2329E71D530F}" srcOrd="0" destOrd="0" presId="urn:microsoft.com/office/officeart/2005/8/layout/hierarchy2"/>
    <dgm:cxn modelId="{D67AE33C-22BD-4EFB-BFAA-E214A3BBEDB7}" type="presParOf" srcId="{9E430C99-05D5-4727-A13B-2329E71D530F}" destId="{BB4136CC-16E5-433A-99CE-630C568789FF}" srcOrd="0" destOrd="0" presId="urn:microsoft.com/office/officeart/2005/8/layout/hierarchy2"/>
    <dgm:cxn modelId="{09B1ED72-9E01-4D2D-B250-E0C0E4D62568}" type="presParOf" srcId="{D73C955A-CD99-40B0-8545-AEF471938EFD}" destId="{15796CEA-0E2F-4F85-8656-1E228D44A791}" srcOrd="1" destOrd="0" presId="urn:microsoft.com/office/officeart/2005/8/layout/hierarchy2"/>
    <dgm:cxn modelId="{8AD037BA-D5DA-4212-A2F3-D626271D65F8}" type="presParOf" srcId="{15796CEA-0E2F-4F85-8656-1E228D44A791}" destId="{A1C2B995-274D-4EF9-8453-0613271AAA45}" srcOrd="0" destOrd="0" presId="urn:microsoft.com/office/officeart/2005/8/layout/hierarchy2"/>
    <dgm:cxn modelId="{0CBC71F9-3567-4442-A8DA-08C3ED897921}" type="presParOf" srcId="{15796CEA-0E2F-4F85-8656-1E228D44A791}" destId="{8F6B86D5-47EB-4BDB-8B65-0A183C646BA5}" srcOrd="1" destOrd="0" presId="urn:microsoft.com/office/officeart/2005/8/layout/hierarchy2"/>
    <dgm:cxn modelId="{A5F6C018-106D-491C-A4C3-F5063C2ACC2A}" type="presParOf" srcId="{E6CC2584-F294-4C9E-8563-77EEF02D6F9E}" destId="{DCF239DF-0643-453F-B076-6CE6F1AA110B}" srcOrd="2" destOrd="0" presId="urn:microsoft.com/office/officeart/2005/8/layout/hierarchy2"/>
    <dgm:cxn modelId="{0195B5AB-3AFB-43B6-B736-F39C1BDCDFDA}" type="presParOf" srcId="{DCF239DF-0643-453F-B076-6CE6F1AA110B}" destId="{757BE2F7-59DC-4764-9E41-6D273186A0E4}" srcOrd="0" destOrd="0" presId="urn:microsoft.com/office/officeart/2005/8/layout/hierarchy2"/>
    <dgm:cxn modelId="{B5817B1C-56A1-4FF0-9464-2E75CC59C376}" type="presParOf" srcId="{E6CC2584-F294-4C9E-8563-77EEF02D6F9E}" destId="{9BB02A67-FC90-4084-9746-9975E54A43F2}" srcOrd="3" destOrd="0" presId="urn:microsoft.com/office/officeart/2005/8/layout/hierarchy2"/>
    <dgm:cxn modelId="{A484216D-743C-46A1-A56B-46B02C86396E}" type="presParOf" srcId="{9BB02A67-FC90-4084-9746-9975E54A43F2}" destId="{F9D06FFA-FFA1-433A-96F8-F5E156794207}" srcOrd="0" destOrd="0" presId="urn:microsoft.com/office/officeart/2005/8/layout/hierarchy2"/>
    <dgm:cxn modelId="{24E3BE2D-DDCC-4001-ACA4-C113DFC3B561}" type="presParOf" srcId="{9BB02A67-FC90-4084-9746-9975E54A43F2}" destId="{E0359652-7F27-4887-9AFB-74C86F9E592F}" srcOrd="1" destOrd="0" presId="urn:microsoft.com/office/officeart/2005/8/layout/hierarchy2"/>
    <dgm:cxn modelId="{DD36AEA8-86F2-47B3-B783-C6F14F38E4D1}" type="presParOf" srcId="{E0359652-7F27-4887-9AFB-74C86F9E592F}" destId="{980F3D5A-C7A5-478A-84E9-0FED2EAB61DF}" srcOrd="0" destOrd="0" presId="urn:microsoft.com/office/officeart/2005/8/layout/hierarchy2"/>
    <dgm:cxn modelId="{C54376FB-AD72-452A-86F0-42012F8F73DA}" type="presParOf" srcId="{980F3D5A-C7A5-478A-84E9-0FED2EAB61DF}" destId="{351C287F-12DD-4FD9-9E3C-E7FE4193394D}" srcOrd="0" destOrd="0" presId="urn:microsoft.com/office/officeart/2005/8/layout/hierarchy2"/>
    <dgm:cxn modelId="{7AE453A0-89A7-492E-A4EE-EB9F7FA7E2A1}" type="presParOf" srcId="{E0359652-7F27-4887-9AFB-74C86F9E592F}" destId="{31DA8DE0-5446-42CB-BAE6-616D755EB6BC}" srcOrd="1" destOrd="0" presId="urn:microsoft.com/office/officeart/2005/8/layout/hierarchy2"/>
    <dgm:cxn modelId="{64F519DD-9738-4177-8172-B076355EE80A}" type="presParOf" srcId="{31DA8DE0-5446-42CB-BAE6-616D755EB6BC}" destId="{F6778D36-978B-4636-A14E-E0BA7D51506B}" srcOrd="0" destOrd="0" presId="urn:microsoft.com/office/officeart/2005/8/layout/hierarchy2"/>
    <dgm:cxn modelId="{C77C8D5F-38BC-492D-BBE7-9C15EDD82BB1}" type="presParOf" srcId="{31DA8DE0-5446-42CB-BAE6-616D755EB6BC}" destId="{25B60260-E8D9-4723-BB2E-2B9BB2FC630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EABCF939-E136-48ED-BBB5-2E07E4B4E55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1F88250-C789-46E2-967D-41F45D85552A}">
      <dgm:prSet phldrT="[Текст]" custT="1"/>
      <dgm:spPr/>
      <dgm:t>
        <a:bodyPr/>
        <a:lstStyle/>
        <a:p>
          <a:r>
            <a:rPr lang="ru-RU" sz="2800" dirty="0"/>
            <a:t>Страны среднего дохода</a:t>
          </a:r>
        </a:p>
      </dgm:t>
    </dgm:pt>
    <dgm:pt modelId="{C16E1C20-CCEA-4382-A4DB-98992B01D6E2}" type="parTrans" cxnId="{C580F798-0619-49E4-8BBB-8205F661A6F2}">
      <dgm:prSet/>
      <dgm:spPr/>
      <dgm:t>
        <a:bodyPr/>
        <a:lstStyle/>
        <a:p>
          <a:endParaRPr lang="ru-RU"/>
        </a:p>
      </dgm:t>
    </dgm:pt>
    <dgm:pt modelId="{2484EE3B-0F3D-48BD-AE4A-B01A48D83D68}" type="sibTrans" cxnId="{C580F798-0619-49E4-8BBB-8205F661A6F2}">
      <dgm:prSet/>
      <dgm:spPr/>
      <dgm:t>
        <a:bodyPr/>
        <a:lstStyle/>
        <a:p>
          <a:endParaRPr lang="ru-RU"/>
        </a:p>
      </dgm:t>
    </dgm:pt>
    <dgm:pt modelId="{152BDE03-3F31-4D1C-9A4B-BF81FC263327}">
      <dgm:prSet phldrT="[Текст]" custT="1"/>
      <dgm:spPr/>
      <dgm:t>
        <a:bodyPr/>
        <a:lstStyle/>
        <a:p>
          <a:r>
            <a:rPr lang="ru-RU" sz="2800" dirty="0"/>
            <a:t>Островные и малочисленные государства</a:t>
          </a:r>
        </a:p>
      </dgm:t>
    </dgm:pt>
    <dgm:pt modelId="{3D3712A2-CBE8-4990-BFEC-79D7A9FCA0EB}" type="parTrans" cxnId="{0B4CA0CA-7CE7-4C91-BE1B-DBCBE8B48340}">
      <dgm:prSet/>
      <dgm:spPr/>
      <dgm:t>
        <a:bodyPr/>
        <a:lstStyle/>
        <a:p>
          <a:endParaRPr lang="ru-RU"/>
        </a:p>
      </dgm:t>
    </dgm:pt>
    <dgm:pt modelId="{3E41BB77-B919-4FAF-9597-201B086A5B58}" type="sibTrans" cxnId="{0B4CA0CA-7CE7-4C91-BE1B-DBCBE8B48340}">
      <dgm:prSet/>
      <dgm:spPr/>
      <dgm:t>
        <a:bodyPr/>
        <a:lstStyle/>
        <a:p>
          <a:endParaRPr lang="ru-RU"/>
        </a:p>
      </dgm:t>
    </dgm:pt>
    <dgm:pt modelId="{DCEC6DCD-0D88-420E-9E8D-15F9EFD25A95}">
      <dgm:prSet phldrT="[Текст]" custT="1"/>
      <dgm:spPr/>
      <dgm:t>
        <a:bodyPr/>
        <a:lstStyle/>
        <a:p>
          <a:r>
            <a:rPr lang="ru-RU" sz="2800" dirty="0"/>
            <a:t>Страны, сталкивающиеся с конфликтами</a:t>
          </a:r>
        </a:p>
      </dgm:t>
    </dgm:pt>
    <dgm:pt modelId="{7A4D3C28-DF45-4085-9225-F35C2EE35F6C}" type="parTrans" cxnId="{7B8364DF-AD20-4F56-B338-E497E9FD1F67}">
      <dgm:prSet/>
      <dgm:spPr/>
      <dgm:t>
        <a:bodyPr/>
        <a:lstStyle/>
        <a:p>
          <a:endParaRPr lang="ru-RU"/>
        </a:p>
      </dgm:t>
    </dgm:pt>
    <dgm:pt modelId="{0BDD5E65-4A34-4C20-A7F9-8F414A72107C}" type="sibTrans" cxnId="{7B8364DF-AD20-4F56-B338-E497E9FD1F67}">
      <dgm:prSet/>
      <dgm:spPr/>
      <dgm:t>
        <a:bodyPr/>
        <a:lstStyle/>
        <a:p>
          <a:endParaRPr lang="ru-RU"/>
        </a:p>
      </dgm:t>
    </dgm:pt>
    <dgm:pt modelId="{F95F35E0-5DD3-4EF6-B5E6-1ED0B4068662}">
      <dgm:prSet custT="1"/>
      <dgm:spPr/>
      <dgm:t>
        <a:bodyPr/>
        <a:lstStyle/>
        <a:p>
          <a:r>
            <a:rPr lang="ru-RU" sz="2800" dirty="0"/>
            <a:t>Низкодоходные страны</a:t>
          </a:r>
        </a:p>
      </dgm:t>
    </dgm:pt>
    <dgm:pt modelId="{14DE94F9-BF65-434F-80EC-968AD9A3B2A9}" type="parTrans" cxnId="{AA4C3ED4-0EED-4FB7-814F-90F11A13103A}">
      <dgm:prSet/>
      <dgm:spPr/>
      <dgm:t>
        <a:bodyPr/>
        <a:lstStyle/>
        <a:p>
          <a:endParaRPr lang="ru-RU"/>
        </a:p>
      </dgm:t>
    </dgm:pt>
    <dgm:pt modelId="{8CFE1AA5-E89C-41D1-AD58-3111351EAFDD}" type="sibTrans" cxnId="{AA4C3ED4-0EED-4FB7-814F-90F11A13103A}">
      <dgm:prSet/>
      <dgm:spPr/>
      <dgm:t>
        <a:bodyPr/>
        <a:lstStyle/>
        <a:p>
          <a:endParaRPr lang="ru-RU"/>
        </a:p>
      </dgm:t>
    </dgm:pt>
    <dgm:pt modelId="{AE1E5A8F-7EBC-4A26-9BE5-915DE3D103F9}">
      <dgm:prSet custT="1"/>
      <dgm:spPr/>
      <dgm:t>
        <a:bodyPr/>
        <a:lstStyle/>
        <a:p>
          <a:r>
            <a:rPr lang="ru-RU" sz="2800" dirty="0"/>
            <a:t>Страны с экономикой в переходе</a:t>
          </a:r>
        </a:p>
      </dgm:t>
    </dgm:pt>
    <dgm:pt modelId="{6811442E-5A0F-4EB0-9FA0-F17E272AAAA4}" type="parTrans" cxnId="{7E779846-EBA4-4AEF-9175-7AF4EF795EE6}">
      <dgm:prSet/>
      <dgm:spPr/>
      <dgm:t>
        <a:bodyPr/>
        <a:lstStyle/>
        <a:p>
          <a:endParaRPr lang="ru-RU"/>
        </a:p>
      </dgm:t>
    </dgm:pt>
    <dgm:pt modelId="{245BDD4B-EAB3-4F12-B041-CA6A760361BB}" type="sibTrans" cxnId="{7E779846-EBA4-4AEF-9175-7AF4EF795EE6}">
      <dgm:prSet/>
      <dgm:spPr/>
      <dgm:t>
        <a:bodyPr/>
        <a:lstStyle/>
        <a:p>
          <a:endParaRPr lang="ru-RU"/>
        </a:p>
      </dgm:t>
    </dgm:pt>
    <dgm:pt modelId="{9A276870-2471-4289-B53A-2F32CE7CB739}" type="pres">
      <dgm:prSet presAssocID="{EABCF939-E136-48ED-BBB5-2E07E4B4E55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CA3E2C-E8BC-4FD3-A511-49A8EF65F65D}" type="pres">
      <dgm:prSet presAssocID="{A1F88250-C789-46E2-967D-41F45D85552A}" presName="parentLin" presStyleCnt="0"/>
      <dgm:spPr/>
    </dgm:pt>
    <dgm:pt modelId="{EF4172F0-B3E3-4B2D-B745-AA58B6ED4526}" type="pres">
      <dgm:prSet presAssocID="{A1F88250-C789-46E2-967D-41F45D85552A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3F8A5904-C4B4-4133-93AB-73248DE0B4C3}" type="pres">
      <dgm:prSet presAssocID="{A1F88250-C789-46E2-967D-41F45D85552A}" presName="parentText" presStyleLbl="node1" presStyleIdx="0" presStyleCnt="5" custScaleX="136916" custLinFactNeighborY="603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21871F-D91D-4049-9DB0-6B8D4B44F558}" type="pres">
      <dgm:prSet presAssocID="{A1F88250-C789-46E2-967D-41F45D85552A}" presName="negativeSpace" presStyleCnt="0"/>
      <dgm:spPr/>
    </dgm:pt>
    <dgm:pt modelId="{9F4D1815-E736-44D5-AB9D-7333F2E7E3E4}" type="pres">
      <dgm:prSet presAssocID="{A1F88250-C789-46E2-967D-41F45D85552A}" presName="childText" presStyleLbl="conFgAcc1" presStyleIdx="0" presStyleCnt="5">
        <dgm:presLayoutVars>
          <dgm:bulletEnabled val="1"/>
        </dgm:presLayoutVars>
      </dgm:prSet>
      <dgm:spPr/>
    </dgm:pt>
    <dgm:pt modelId="{28C0DDDC-4540-40F3-A13A-B071F97E8F55}" type="pres">
      <dgm:prSet presAssocID="{2484EE3B-0F3D-48BD-AE4A-B01A48D83D68}" presName="spaceBetweenRectangles" presStyleCnt="0"/>
      <dgm:spPr/>
    </dgm:pt>
    <dgm:pt modelId="{E3F9693C-6F23-4165-A5F4-9B3B3E62A140}" type="pres">
      <dgm:prSet presAssocID="{F95F35E0-5DD3-4EF6-B5E6-1ED0B4068662}" presName="parentLin" presStyleCnt="0"/>
      <dgm:spPr/>
    </dgm:pt>
    <dgm:pt modelId="{505D4F9A-2FAA-4D2B-912F-99136BA9E784}" type="pres">
      <dgm:prSet presAssocID="{F95F35E0-5DD3-4EF6-B5E6-1ED0B4068662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7321465E-081D-4898-B8E4-6CE86955C158}" type="pres">
      <dgm:prSet presAssocID="{F95F35E0-5DD3-4EF6-B5E6-1ED0B4068662}" presName="parentText" presStyleLbl="node1" presStyleIdx="1" presStyleCnt="5" custScaleX="136916" custLinFactNeighborY="603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D20E7D-0110-4CCF-879F-98AEFA0CE729}" type="pres">
      <dgm:prSet presAssocID="{F95F35E0-5DD3-4EF6-B5E6-1ED0B4068662}" presName="negativeSpace" presStyleCnt="0"/>
      <dgm:spPr/>
    </dgm:pt>
    <dgm:pt modelId="{49C724C2-D6C8-4852-B9D4-3D2A1E73E156}" type="pres">
      <dgm:prSet presAssocID="{F95F35E0-5DD3-4EF6-B5E6-1ED0B4068662}" presName="childText" presStyleLbl="conFgAcc1" presStyleIdx="1" presStyleCnt="5">
        <dgm:presLayoutVars>
          <dgm:bulletEnabled val="1"/>
        </dgm:presLayoutVars>
      </dgm:prSet>
      <dgm:spPr/>
    </dgm:pt>
    <dgm:pt modelId="{173B7F92-5E38-47FE-8DD2-EF90BA17EE46}" type="pres">
      <dgm:prSet presAssocID="{8CFE1AA5-E89C-41D1-AD58-3111351EAFDD}" presName="spaceBetweenRectangles" presStyleCnt="0"/>
      <dgm:spPr/>
    </dgm:pt>
    <dgm:pt modelId="{EF79F11E-61CA-4C85-8D1D-195FA49D2D90}" type="pres">
      <dgm:prSet presAssocID="{AE1E5A8F-7EBC-4A26-9BE5-915DE3D103F9}" presName="parentLin" presStyleCnt="0"/>
      <dgm:spPr/>
    </dgm:pt>
    <dgm:pt modelId="{60566BB7-5F14-408A-AD3D-C60A89C2B96E}" type="pres">
      <dgm:prSet presAssocID="{AE1E5A8F-7EBC-4A26-9BE5-915DE3D103F9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316C7529-FEFD-4878-A9C0-68413EF21697}" type="pres">
      <dgm:prSet presAssocID="{AE1E5A8F-7EBC-4A26-9BE5-915DE3D103F9}" presName="parentText" presStyleLbl="node1" presStyleIdx="2" presStyleCnt="5" custScaleX="136916" custLinFactNeighborY="603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DE8C23-75D1-4BBF-8CFD-29DD0DF843D6}" type="pres">
      <dgm:prSet presAssocID="{AE1E5A8F-7EBC-4A26-9BE5-915DE3D103F9}" presName="negativeSpace" presStyleCnt="0"/>
      <dgm:spPr/>
    </dgm:pt>
    <dgm:pt modelId="{B0FA9D3F-9B7E-4EBF-9BE4-EF3F630DD755}" type="pres">
      <dgm:prSet presAssocID="{AE1E5A8F-7EBC-4A26-9BE5-915DE3D103F9}" presName="childText" presStyleLbl="conFgAcc1" presStyleIdx="2" presStyleCnt="5">
        <dgm:presLayoutVars>
          <dgm:bulletEnabled val="1"/>
        </dgm:presLayoutVars>
      </dgm:prSet>
      <dgm:spPr/>
    </dgm:pt>
    <dgm:pt modelId="{C661AAA9-0A97-465D-91F9-66CC65D6B0F8}" type="pres">
      <dgm:prSet presAssocID="{245BDD4B-EAB3-4F12-B041-CA6A760361BB}" presName="spaceBetweenRectangles" presStyleCnt="0"/>
      <dgm:spPr/>
    </dgm:pt>
    <dgm:pt modelId="{D86518A4-1C59-4C02-A689-07E9A063122C}" type="pres">
      <dgm:prSet presAssocID="{152BDE03-3F31-4D1C-9A4B-BF81FC263327}" presName="parentLin" presStyleCnt="0"/>
      <dgm:spPr/>
    </dgm:pt>
    <dgm:pt modelId="{363A921A-88A1-4703-A2F2-C3718DA49A8C}" type="pres">
      <dgm:prSet presAssocID="{152BDE03-3F31-4D1C-9A4B-BF81FC263327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1E4C70DF-9861-4E47-AE78-6B034646CE59}" type="pres">
      <dgm:prSet presAssocID="{152BDE03-3F31-4D1C-9A4B-BF81FC263327}" presName="parentText" presStyleLbl="node1" presStyleIdx="3" presStyleCnt="5" custScaleX="136916" custLinFactNeighborY="603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B0652B-9443-4EB2-AB2B-40DAE0902A82}" type="pres">
      <dgm:prSet presAssocID="{152BDE03-3F31-4D1C-9A4B-BF81FC263327}" presName="negativeSpace" presStyleCnt="0"/>
      <dgm:spPr/>
    </dgm:pt>
    <dgm:pt modelId="{484AC70D-8E35-47D1-8FE6-4B9DBFB1D40C}" type="pres">
      <dgm:prSet presAssocID="{152BDE03-3F31-4D1C-9A4B-BF81FC263327}" presName="childText" presStyleLbl="conFgAcc1" presStyleIdx="3" presStyleCnt="5">
        <dgm:presLayoutVars>
          <dgm:bulletEnabled val="1"/>
        </dgm:presLayoutVars>
      </dgm:prSet>
      <dgm:spPr/>
    </dgm:pt>
    <dgm:pt modelId="{936E20F2-971D-4099-8522-BDFC1F586B3C}" type="pres">
      <dgm:prSet presAssocID="{3E41BB77-B919-4FAF-9597-201B086A5B58}" presName="spaceBetweenRectangles" presStyleCnt="0"/>
      <dgm:spPr/>
    </dgm:pt>
    <dgm:pt modelId="{36458C77-7FBC-4630-A18E-C72B8D24291B}" type="pres">
      <dgm:prSet presAssocID="{DCEC6DCD-0D88-420E-9E8D-15F9EFD25A95}" presName="parentLin" presStyleCnt="0"/>
      <dgm:spPr/>
    </dgm:pt>
    <dgm:pt modelId="{9F97B8EE-B9AD-48EB-8B84-D17A9919A920}" type="pres">
      <dgm:prSet presAssocID="{DCEC6DCD-0D88-420E-9E8D-15F9EFD25A95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9C2407DC-73DF-47AC-8B22-B8A25DF66CE9}" type="pres">
      <dgm:prSet presAssocID="{DCEC6DCD-0D88-420E-9E8D-15F9EFD25A95}" presName="parentText" presStyleLbl="node1" presStyleIdx="4" presStyleCnt="5" custScaleX="13691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44A4A9-9922-40F4-9611-28F017377E68}" type="pres">
      <dgm:prSet presAssocID="{DCEC6DCD-0D88-420E-9E8D-15F9EFD25A95}" presName="negativeSpace" presStyleCnt="0"/>
      <dgm:spPr/>
    </dgm:pt>
    <dgm:pt modelId="{B0213C44-C532-4705-8DE9-5AA0D7FFB212}" type="pres">
      <dgm:prSet presAssocID="{DCEC6DCD-0D88-420E-9E8D-15F9EFD25A95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7E779846-EBA4-4AEF-9175-7AF4EF795EE6}" srcId="{EABCF939-E136-48ED-BBB5-2E07E4B4E55E}" destId="{AE1E5A8F-7EBC-4A26-9BE5-915DE3D103F9}" srcOrd="2" destOrd="0" parTransId="{6811442E-5A0F-4EB0-9FA0-F17E272AAAA4}" sibTransId="{245BDD4B-EAB3-4F12-B041-CA6A760361BB}"/>
    <dgm:cxn modelId="{5F500972-7E05-4C94-8046-387C9D758580}" type="presOf" srcId="{AE1E5A8F-7EBC-4A26-9BE5-915DE3D103F9}" destId="{316C7529-FEFD-4878-A9C0-68413EF21697}" srcOrd="1" destOrd="0" presId="urn:microsoft.com/office/officeart/2005/8/layout/list1"/>
    <dgm:cxn modelId="{C580F798-0619-49E4-8BBB-8205F661A6F2}" srcId="{EABCF939-E136-48ED-BBB5-2E07E4B4E55E}" destId="{A1F88250-C789-46E2-967D-41F45D85552A}" srcOrd="0" destOrd="0" parTransId="{C16E1C20-CCEA-4382-A4DB-98992B01D6E2}" sibTransId="{2484EE3B-0F3D-48BD-AE4A-B01A48D83D68}"/>
    <dgm:cxn modelId="{1C3B862E-5C96-485C-B398-0A449F0EA4CC}" type="presOf" srcId="{152BDE03-3F31-4D1C-9A4B-BF81FC263327}" destId="{1E4C70DF-9861-4E47-AE78-6B034646CE59}" srcOrd="1" destOrd="0" presId="urn:microsoft.com/office/officeart/2005/8/layout/list1"/>
    <dgm:cxn modelId="{8303F41B-359D-480B-ABB9-968FA7381262}" type="presOf" srcId="{F95F35E0-5DD3-4EF6-B5E6-1ED0B4068662}" destId="{7321465E-081D-4898-B8E4-6CE86955C158}" srcOrd="1" destOrd="0" presId="urn:microsoft.com/office/officeart/2005/8/layout/list1"/>
    <dgm:cxn modelId="{39C26A1A-1279-4BA3-81A8-EA93C58EE540}" type="presOf" srcId="{F95F35E0-5DD3-4EF6-B5E6-1ED0B4068662}" destId="{505D4F9A-2FAA-4D2B-912F-99136BA9E784}" srcOrd="0" destOrd="0" presId="urn:microsoft.com/office/officeart/2005/8/layout/list1"/>
    <dgm:cxn modelId="{4B1E22A0-EA52-4144-9B97-348E9FFED428}" type="presOf" srcId="{DCEC6DCD-0D88-420E-9E8D-15F9EFD25A95}" destId="{9C2407DC-73DF-47AC-8B22-B8A25DF66CE9}" srcOrd="1" destOrd="0" presId="urn:microsoft.com/office/officeart/2005/8/layout/list1"/>
    <dgm:cxn modelId="{F337D5FD-5647-46DF-963E-943A8474845B}" type="presOf" srcId="{152BDE03-3F31-4D1C-9A4B-BF81FC263327}" destId="{363A921A-88A1-4703-A2F2-C3718DA49A8C}" srcOrd="0" destOrd="0" presId="urn:microsoft.com/office/officeart/2005/8/layout/list1"/>
    <dgm:cxn modelId="{36EAC2D2-6E73-4C47-A67A-C2A48C37AA08}" type="presOf" srcId="{AE1E5A8F-7EBC-4A26-9BE5-915DE3D103F9}" destId="{60566BB7-5F14-408A-AD3D-C60A89C2B96E}" srcOrd="0" destOrd="0" presId="urn:microsoft.com/office/officeart/2005/8/layout/list1"/>
    <dgm:cxn modelId="{AA4C3ED4-0EED-4FB7-814F-90F11A13103A}" srcId="{EABCF939-E136-48ED-BBB5-2E07E4B4E55E}" destId="{F95F35E0-5DD3-4EF6-B5E6-1ED0B4068662}" srcOrd="1" destOrd="0" parTransId="{14DE94F9-BF65-434F-80EC-968AD9A3B2A9}" sibTransId="{8CFE1AA5-E89C-41D1-AD58-3111351EAFDD}"/>
    <dgm:cxn modelId="{7B8364DF-AD20-4F56-B338-E497E9FD1F67}" srcId="{EABCF939-E136-48ED-BBB5-2E07E4B4E55E}" destId="{DCEC6DCD-0D88-420E-9E8D-15F9EFD25A95}" srcOrd="4" destOrd="0" parTransId="{7A4D3C28-DF45-4085-9225-F35C2EE35F6C}" sibTransId="{0BDD5E65-4A34-4C20-A7F9-8F414A72107C}"/>
    <dgm:cxn modelId="{94FB7F18-2DAF-4191-926F-96C35F18B9D8}" type="presOf" srcId="{EABCF939-E136-48ED-BBB5-2E07E4B4E55E}" destId="{9A276870-2471-4289-B53A-2F32CE7CB739}" srcOrd="0" destOrd="0" presId="urn:microsoft.com/office/officeart/2005/8/layout/list1"/>
    <dgm:cxn modelId="{11440BA8-EE6A-453B-B252-46C1D00DF8B0}" type="presOf" srcId="{A1F88250-C789-46E2-967D-41F45D85552A}" destId="{3F8A5904-C4B4-4133-93AB-73248DE0B4C3}" srcOrd="1" destOrd="0" presId="urn:microsoft.com/office/officeart/2005/8/layout/list1"/>
    <dgm:cxn modelId="{0B4CA0CA-7CE7-4C91-BE1B-DBCBE8B48340}" srcId="{EABCF939-E136-48ED-BBB5-2E07E4B4E55E}" destId="{152BDE03-3F31-4D1C-9A4B-BF81FC263327}" srcOrd="3" destOrd="0" parTransId="{3D3712A2-CBE8-4990-BFEC-79D7A9FCA0EB}" sibTransId="{3E41BB77-B919-4FAF-9597-201B086A5B58}"/>
    <dgm:cxn modelId="{97290D8D-BF78-4AAC-A6C3-7CC668DA7ED7}" type="presOf" srcId="{DCEC6DCD-0D88-420E-9E8D-15F9EFD25A95}" destId="{9F97B8EE-B9AD-48EB-8B84-D17A9919A920}" srcOrd="0" destOrd="0" presId="urn:microsoft.com/office/officeart/2005/8/layout/list1"/>
    <dgm:cxn modelId="{F5E7F64E-34EF-46F3-BAF2-CC76D8650229}" type="presOf" srcId="{A1F88250-C789-46E2-967D-41F45D85552A}" destId="{EF4172F0-B3E3-4B2D-B745-AA58B6ED4526}" srcOrd="0" destOrd="0" presId="urn:microsoft.com/office/officeart/2005/8/layout/list1"/>
    <dgm:cxn modelId="{D664A8E5-BA48-417C-A3D8-C51DF9F030C6}" type="presParOf" srcId="{9A276870-2471-4289-B53A-2F32CE7CB739}" destId="{B5CA3E2C-E8BC-4FD3-A511-49A8EF65F65D}" srcOrd="0" destOrd="0" presId="urn:microsoft.com/office/officeart/2005/8/layout/list1"/>
    <dgm:cxn modelId="{8D5BE2E6-AD67-4D1B-A283-B7EF54608A9D}" type="presParOf" srcId="{B5CA3E2C-E8BC-4FD3-A511-49A8EF65F65D}" destId="{EF4172F0-B3E3-4B2D-B745-AA58B6ED4526}" srcOrd="0" destOrd="0" presId="urn:microsoft.com/office/officeart/2005/8/layout/list1"/>
    <dgm:cxn modelId="{72D91646-25F2-40E7-A80D-E155050BD41B}" type="presParOf" srcId="{B5CA3E2C-E8BC-4FD3-A511-49A8EF65F65D}" destId="{3F8A5904-C4B4-4133-93AB-73248DE0B4C3}" srcOrd="1" destOrd="0" presId="urn:microsoft.com/office/officeart/2005/8/layout/list1"/>
    <dgm:cxn modelId="{F77EF978-4B83-409D-AED9-4B6A49D8EF17}" type="presParOf" srcId="{9A276870-2471-4289-B53A-2F32CE7CB739}" destId="{CE21871F-D91D-4049-9DB0-6B8D4B44F558}" srcOrd="1" destOrd="0" presId="urn:microsoft.com/office/officeart/2005/8/layout/list1"/>
    <dgm:cxn modelId="{F0FA1319-F0DD-4F4D-8C92-84D3D5059A3B}" type="presParOf" srcId="{9A276870-2471-4289-B53A-2F32CE7CB739}" destId="{9F4D1815-E736-44D5-AB9D-7333F2E7E3E4}" srcOrd="2" destOrd="0" presId="urn:microsoft.com/office/officeart/2005/8/layout/list1"/>
    <dgm:cxn modelId="{66DF8E51-9B7B-4074-99DD-D28C5FC7FC4F}" type="presParOf" srcId="{9A276870-2471-4289-B53A-2F32CE7CB739}" destId="{28C0DDDC-4540-40F3-A13A-B071F97E8F55}" srcOrd="3" destOrd="0" presId="urn:microsoft.com/office/officeart/2005/8/layout/list1"/>
    <dgm:cxn modelId="{42DDD5C1-582E-47B1-8C96-EC91D132AEFD}" type="presParOf" srcId="{9A276870-2471-4289-B53A-2F32CE7CB739}" destId="{E3F9693C-6F23-4165-A5F4-9B3B3E62A140}" srcOrd="4" destOrd="0" presId="urn:microsoft.com/office/officeart/2005/8/layout/list1"/>
    <dgm:cxn modelId="{E52E1CBC-8048-407C-A9C1-140CEE166300}" type="presParOf" srcId="{E3F9693C-6F23-4165-A5F4-9B3B3E62A140}" destId="{505D4F9A-2FAA-4D2B-912F-99136BA9E784}" srcOrd="0" destOrd="0" presId="urn:microsoft.com/office/officeart/2005/8/layout/list1"/>
    <dgm:cxn modelId="{03970DC4-C522-41A6-9707-C5FF1AB35639}" type="presParOf" srcId="{E3F9693C-6F23-4165-A5F4-9B3B3E62A140}" destId="{7321465E-081D-4898-B8E4-6CE86955C158}" srcOrd="1" destOrd="0" presId="urn:microsoft.com/office/officeart/2005/8/layout/list1"/>
    <dgm:cxn modelId="{65B86E57-C8B6-46ED-A761-73E634133C1A}" type="presParOf" srcId="{9A276870-2471-4289-B53A-2F32CE7CB739}" destId="{3DD20E7D-0110-4CCF-879F-98AEFA0CE729}" srcOrd="5" destOrd="0" presId="urn:microsoft.com/office/officeart/2005/8/layout/list1"/>
    <dgm:cxn modelId="{952D4B35-5DFC-4D36-84C3-4392C2F0DBB2}" type="presParOf" srcId="{9A276870-2471-4289-B53A-2F32CE7CB739}" destId="{49C724C2-D6C8-4852-B9D4-3D2A1E73E156}" srcOrd="6" destOrd="0" presId="urn:microsoft.com/office/officeart/2005/8/layout/list1"/>
    <dgm:cxn modelId="{8EB5ED9C-E9DC-485E-A92C-68845FC8A877}" type="presParOf" srcId="{9A276870-2471-4289-B53A-2F32CE7CB739}" destId="{173B7F92-5E38-47FE-8DD2-EF90BA17EE46}" srcOrd="7" destOrd="0" presId="urn:microsoft.com/office/officeart/2005/8/layout/list1"/>
    <dgm:cxn modelId="{635343A3-FF47-4C05-9D51-691DD07C4E22}" type="presParOf" srcId="{9A276870-2471-4289-B53A-2F32CE7CB739}" destId="{EF79F11E-61CA-4C85-8D1D-195FA49D2D90}" srcOrd="8" destOrd="0" presId="urn:microsoft.com/office/officeart/2005/8/layout/list1"/>
    <dgm:cxn modelId="{2BA074DB-4BF6-4626-84E1-F7591DED518F}" type="presParOf" srcId="{EF79F11E-61CA-4C85-8D1D-195FA49D2D90}" destId="{60566BB7-5F14-408A-AD3D-C60A89C2B96E}" srcOrd="0" destOrd="0" presId="urn:microsoft.com/office/officeart/2005/8/layout/list1"/>
    <dgm:cxn modelId="{F737D968-1340-48B0-857A-EC9390B7CA6D}" type="presParOf" srcId="{EF79F11E-61CA-4C85-8D1D-195FA49D2D90}" destId="{316C7529-FEFD-4878-A9C0-68413EF21697}" srcOrd="1" destOrd="0" presId="urn:microsoft.com/office/officeart/2005/8/layout/list1"/>
    <dgm:cxn modelId="{792667DF-8FA2-4BDC-AA6C-764D6843F1DB}" type="presParOf" srcId="{9A276870-2471-4289-B53A-2F32CE7CB739}" destId="{6FDE8C23-75D1-4BBF-8CFD-29DD0DF843D6}" srcOrd="9" destOrd="0" presId="urn:microsoft.com/office/officeart/2005/8/layout/list1"/>
    <dgm:cxn modelId="{AB759D7B-3FD8-4F1B-BC97-D6AE39BA189F}" type="presParOf" srcId="{9A276870-2471-4289-B53A-2F32CE7CB739}" destId="{B0FA9D3F-9B7E-4EBF-9BE4-EF3F630DD755}" srcOrd="10" destOrd="0" presId="urn:microsoft.com/office/officeart/2005/8/layout/list1"/>
    <dgm:cxn modelId="{103C7142-9459-4CCD-879C-D94ED4E62589}" type="presParOf" srcId="{9A276870-2471-4289-B53A-2F32CE7CB739}" destId="{C661AAA9-0A97-465D-91F9-66CC65D6B0F8}" srcOrd="11" destOrd="0" presId="urn:microsoft.com/office/officeart/2005/8/layout/list1"/>
    <dgm:cxn modelId="{1F003274-3E84-4064-803B-92B3CA0D45FA}" type="presParOf" srcId="{9A276870-2471-4289-B53A-2F32CE7CB739}" destId="{D86518A4-1C59-4C02-A689-07E9A063122C}" srcOrd="12" destOrd="0" presId="urn:microsoft.com/office/officeart/2005/8/layout/list1"/>
    <dgm:cxn modelId="{D0D4C66F-270F-4481-A7B7-453EDCD374A5}" type="presParOf" srcId="{D86518A4-1C59-4C02-A689-07E9A063122C}" destId="{363A921A-88A1-4703-A2F2-C3718DA49A8C}" srcOrd="0" destOrd="0" presId="urn:microsoft.com/office/officeart/2005/8/layout/list1"/>
    <dgm:cxn modelId="{D70BDD46-6F75-4FD8-B282-C26302F537C3}" type="presParOf" srcId="{D86518A4-1C59-4C02-A689-07E9A063122C}" destId="{1E4C70DF-9861-4E47-AE78-6B034646CE59}" srcOrd="1" destOrd="0" presId="urn:microsoft.com/office/officeart/2005/8/layout/list1"/>
    <dgm:cxn modelId="{196F6E23-3F89-494D-A359-FF7A360D6656}" type="presParOf" srcId="{9A276870-2471-4289-B53A-2F32CE7CB739}" destId="{2BB0652B-9443-4EB2-AB2B-40DAE0902A82}" srcOrd="13" destOrd="0" presId="urn:microsoft.com/office/officeart/2005/8/layout/list1"/>
    <dgm:cxn modelId="{0AE9CFF1-1E92-487A-A953-D8BC9170AF35}" type="presParOf" srcId="{9A276870-2471-4289-B53A-2F32CE7CB739}" destId="{484AC70D-8E35-47D1-8FE6-4B9DBFB1D40C}" srcOrd="14" destOrd="0" presId="urn:microsoft.com/office/officeart/2005/8/layout/list1"/>
    <dgm:cxn modelId="{437755D8-A49F-4175-BFA0-16F281A2FC66}" type="presParOf" srcId="{9A276870-2471-4289-B53A-2F32CE7CB739}" destId="{936E20F2-971D-4099-8522-BDFC1F586B3C}" srcOrd="15" destOrd="0" presId="urn:microsoft.com/office/officeart/2005/8/layout/list1"/>
    <dgm:cxn modelId="{2DD59677-1086-4658-AFC1-9A7ADA47C38A}" type="presParOf" srcId="{9A276870-2471-4289-B53A-2F32CE7CB739}" destId="{36458C77-7FBC-4630-A18E-C72B8D24291B}" srcOrd="16" destOrd="0" presId="urn:microsoft.com/office/officeart/2005/8/layout/list1"/>
    <dgm:cxn modelId="{C41908A2-10E4-4AAA-AB63-17C34DD65510}" type="presParOf" srcId="{36458C77-7FBC-4630-A18E-C72B8D24291B}" destId="{9F97B8EE-B9AD-48EB-8B84-D17A9919A920}" srcOrd="0" destOrd="0" presId="urn:microsoft.com/office/officeart/2005/8/layout/list1"/>
    <dgm:cxn modelId="{D1F120F7-2652-4F98-ACB2-5677084BB9EF}" type="presParOf" srcId="{36458C77-7FBC-4630-A18E-C72B8D24291B}" destId="{9C2407DC-73DF-47AC-8B22-B8A25DF66CE9}" srcOrd="1" destOrd="0" presId="urn:microsoft.com/office/officeart/2005/8/layout/list1"/>
    <dgm:cxn modelId="{C6C71957-080A-4E43-9B69-5B2EE259A519}" type="presParOf" srcId="{9A276870-2471-4289-B53A-2F32CE7CB739}" destId="{FC44A4A9-9922-40F4-9611-28F017377E68}" srcOrd="17" destOrd="0" presId="urn:microsoft.com/office/officeart/2005/8/layout/list1"/>
    <dgm:cxn modelId="{11AF061E-386F-44B6-A527-09A91034536B}" type="presParOf" srcId="{9A276870-2471-4289-B53A-2F32CE7CB739}" destId="{B0213C44-C532-4705-8DE9-5AA0D7FFB212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7E520237-947B-4ACA-943D-2EC52D34886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721120-4BFC-4B26-B128-C45D373E7106}">
      <dgm:prSet phldrT="[Текст]" custT="1"/>
      <dgm:spPr/>
      <dgm:t>
        <a:bodyPr/>
        <a:lstStyle/>
        <a:p>
          <a:r>
            <a:rPr lang="ru-RU" sz="4000" dirty="0"/>
            <a:t>формы государства</a:t>
          </a:r>
        </a:p>
      </dgm:t>
    </dgm:pt>
    <dgm:pt modelId="{10E14C9B-113F-49AF-ABE1-32BBC9E121CB}" type="parTrans" cxnId="{E30CC8A9-94E0-4BD0-ABF1-5FA9030CA34C}">
      <dgm:prSet/>
      <dgm:spPr/>
      <dgm:t>
        <a:bodyPr/>
        <a:lstStyle/>
        <a:p>
          <a:endParaRPr lang="ru-RU"/>
        </a:p>
      </dgm:t>
    </dgm:pt>
    <dgm:pt modelId="{2E30BC79-976E-4E8D-8295-1440122AEF3F}" type="sibTrans" cxnId="{E30CC8A9-94E0-4BD0-ABF1-5FA9030CA34C}">
      <dgm:prSet/>
      <dgm:spPr/>
      <dgm:t>
        <a:bodyPr/>
        <a:lstStyle/>
        <a:p>
          <a:endParaRPr lang="ru-RU"/>
        </a:p>
      </dgm:t>
    </dgm:pt>
    <dgm:pt modelId="{F7C56390-1D64-4EC9-A895-89938CF740A2}">
      <dgm:prSet phldrT="[Текст]" custT="1"/>
      <dgm:spPr/>
      <dgm:t>
        <a:bodyPr/>
        <a:lstStyle/>
        <a:p>
          <a:r>
            <a:rPr lang="ru-RU" sz="2800" dirty="0"/>
            <a:t>форма правления</a:t>
          </a:r>
        </a:p>
      </dgm:t>
    </dgm:pt>
    <dgm:pt modelId="{6CB5206E-5260-4CC0-BB74-367B1BA4CD09}" type="parTrans" cxnId="{6D35DFCC-FAA0-41AB-94D2-F959120B9DF8}">
      <dgm:prSet/>
      <dgm:spPr/>
      <dgm:t>
        <a:bodyPr/>
        <a:lstStyle/>
        <a:p>
          <a:endParaRPr lang="ru-RU"/>
        </a:p>
      </dgm:t>
    </dgm:pt>
    <dgm:pt modelId="{D984E0E7-3BA0-49BA-ACAA-F4519B35D101}" type="sibTrans" cxnId="{6D35DFCC-FAA0-41AB-94D2-F959120B9DF8}">
      <dgm:prSet/>
      <dgm:spPr/>
      <dgm:t>
        <a:bodyPr/>
        <a:lstStyle/>
        <a:p>
          <a:endParaRPr lang="ru-RU"/>
        </a:p>
      </dgm:t>
    </dgm:pt>
    <dgm:pt modelId="{D807CDBC-3261-4AC0-B913-4155E306F9A8}">
      <dgm:prSet phldrT="[Текст]" custT="1"/>
      <dgm:spPr/>
      <dgm:t>
        <a:bodyPr/>
        <a:lstStyle/>
        <a:p>
          <a:r>
            <a:rPr lang="ru-RU" sz="2800" dirty="0"/>
            <a:t>государственное устройство </a:t>
          </a:r>
        </a:p>
      </dgm:t>
    </dgm:pt>
    <dgm:pt modelId="{7A3DA670-D2F7-481E-9665-B01238B437B6}" type="parTrans" cxnId="{EA10B3DA-061D-49FC-9F5F-954CEF9A74BD}">
      <dgm:prSet/>
      <dgm:spPr/>
      <dgm:t>
        <a:bodyPr/>
        <a:lstStyle/>
        <a:p>
          <a:endParaRPr lang="ru-RU"/>
        </a:p>
      </dgm:t>
    </dgm:pt>
    <dgm:pt modelId="{BBC15B87-AD6A-4302-8C0C-0665718C4259}" type="sibTrans" cxnId="{EA10B3DA-061D-49FC-9F5F-954CEF9A74BD}">
      <dgm:prSet/>
      <dgm:spPr/>
      <dgm:t>
        <a:bodyPr/>
        <a:lstStyle/>
        <a:p>
          <a:endParaRPr lang="ru-RU"/>
        </a:p>
      </dgm:t>
    </dgm:pt>
    <dgm:pt modelId="{CF138585-9F9D-44B3-B981-04E6AEC69A51}">
      <dgm:prSet phldrT="[Текст]" custT="1"/>
      <dgm:spPr/>
      <dgm:t>
        <a:bodyPr/>
        <a:lstStyle/>
        <a:p>
          <a:r>
            <a:rPr lang="ru-RU" sz="2800" dirty="0"/>
            <a:t>политический режим </a:t>
          </a:r>
        </a:p>
      </dgm:t>
    </dgm:pt>
    <dgm:pt modelId="{A71533CC-840D-423E-9624-0F77386172F9}" type="parTrans" cxnId="{A717F8D2-D96C-4F5D-8D5C-8BCC83E03624}">
      <dgm:prSet/>
      <dgm:spPr/>
      <dgm:t>
        <a:bodyPr/>
        <a:lstStyle/>
        <a:p>
          <a:endParaRPr lang="ru-RU"/>
        </a:p>
      </dgm:t>
    </dgm:pt>
    <dgm:pt modelId="{72D996D4-E704-4587-BD33-09960BCF6275}" type="sibTrans" cxnId="{A717F8D2-D96C-4F5D-8D5C-8BCC83E03624}">
      <dgm:prSet/>
      <dgm:spPr/>
      <dgm:t>
        <a:bodyPr/>
        <a:lstStyle/>
        <a:p>
          <a:endParaRPr lang="ru-RU"/>
        </a:p>
      </dgm:t>
    </dgm:pt>
    <dgm:pt modelId="{0E88B170-03A1-4CBC-931C-08EA5667D9A1}" type="pres">
      <dgm:prSet presAssocID="{7E520237-947B-4ACA-943D-2EC52D34886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B62EF8F-4F73-4782-9FBA-3E9CF28EE7F6}" type="pres">
      <dgm:prSet presAssocID="{E8721120-4BFC-4B26-B128-C45D373E7106}" presName="hierRoot1" presStyleCnt="0">
        <dgm:presLayoutVars>
          <dgm:hierBranch val="init"/>
        </dgm:presLayoutVars>
      </dgm:prSet>
      <dgm:spPr/>
    </dgm:pt>
    <dgm:pt modelId="{89EFEF17-B65C-473B-94E6-050419AB447F}" type="pres">
      <dgm:prSet presAssocID="{E8721120-4BFC-4B26-B128-C45D373E7106}" presName="rootComposite1" presStyleCnt="0"/>
      <dgm:spPr/>
    </dgm:pt>
    <dgm:pt modelId="{E9659F04-EE81-4401-8647-3C3A84B3216E}" type="pres">
      <dgm:prSet presAssocID="{E8721120-4BFC-4B26-B128-C45D373E7106}" presName="rootText1" presStyleLbl="node0" presStyleIdx="0" presStyleCnt="1" custScaleX="2516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88FCE4F-F5CA-417A-8F09-EAEC97DBF7F9}" type="pres">
      <dgm:prSet presAssocID="{E8721120-4BFC-4B26-B128-C45D373E7106}" presName="rootConnector1" presStyleLbl="node1" presStyleIdx="0" presStyleCnt="0"/>
      <dgm:spPr/>
      <dgm:t>
        <a:bodyPr/>
        <a:lstStyle/>
        <a:p>
          <a:endParaRPr lang="ru-RU"/>
        </a:p>
      </dgm:t>
    </dgm:pt>
    <dgm:pt modelId="{922FD4FF-9382-4314-8E74-F18CE9B5DB29}" type="pres">
      <dgm:prSet presAssocID="{E8721120-4BFC-4B26-B128-C45D373E7106}" presName="hierChild2" presStyleCnt="0"/>
      <dgm:spPr/>
    </dgm:pt>
    <dgm:pt modelId="{74D10BF6-C61C-479F-A734-2E08EBB923C7}" type="pres">
      <dgm:prSet presAssocID="{6CB5206E-5260-4CC0-BB74-367B1BA4CD09}" presName="Name37" presStyleLbl="parChTrans1D2" presStyleIdx="0" presStyleCnt="3"/>
      <dgm:spPr/>
      <dgm:t>
        <a:bodyPr/>
        <a:lstStyle/>
        <a:p>
          <a:endParaRPr lang="ru-RU"/>
        </a:p>
      </dgm:t>
    </dgm:pt>
    <dgm:pt modelId="{0339E5F3-B8A1-4741-9CCF-3C682B4CAA85}" type="pres">
      <dgm:prSet presAssocID="{F7C56390-1D64-4EC9-A895-89938CF740A2}" presName="hierRoot2" presStyleCnt="0">
        <dgm:presLayoutVars>
          <dgm:hierBranch val="init"/>
        </dgm:presLayoutVars>
      </dgm:prSet>
      <dgm:spPr/>
    </dgm:pt>
    <dgm:pt modelId="{94E7B4B8-1488-4CBD-A86D-74EBBCEDEBBD}" type="pres">
      <dgm:prSet presAssocID="{F7C56390-1D64-4EC9-A895-89938CF740A2}" presName="rootComposite" presStyleCnt="0"/>
      <dgm:spPr/>
    </dgm:pt>
    <dgm:pt modelId="{E9EA2794-47E7-4BF1-84FA-C9553EE049DE}" type="pres">
      <dgm:prSet presAssocID="{F7C56390-1D64-4EC9-A895-89938CF740A2}" presName="rootText" presStyleLbl="node2" presStyleIdx="0" presStyleCnt="3" custScaleX="1264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BE99C3-7959-4441-8ADC-769969C90E76}" type="pres">
      <dgm:prSet presAssocID="{F7C56390-1D64-4EC9-A895-89938CF740A2}" presName="rootConnector" presStyleLbl="node2" presStyleIdx="0" presStyleCnt="3"/>
      <dgm:spPr/>
      <dgm:t>
        <a:bodyPr/>
        <a:lstStyle/>
        <a:p>
          <a:endParaRPr lang="ru-RU"/>
        </a:p>
      </dgm:t>
    </dgm:pt>
    <dgm:pt modelId="{63DE8B44-91AD-43A7-98E7-65A65DD86532}" type="pres">
      <dgm:prSet presAssocID="{F7C56390-1D64-4EC9-A895-89938CF740A2}" presName="hierChild4" presStyleCnt="0"/>
      <dgm:spPr/>
    </dgm:pt>
    <dgm:pt modelId="{8AE92840-72E0-4B2A-A9EC-EBBF0FB903DD}" type="pres">
      <dgm:prSet presAssocID="{F7C56390-1D64-4EC9-A895-89938CF740A2}" presName="hierChild5" presStyleCnt="0"/>
      <dgm:spPr/>
    </dgm:pt>
    <dgm:pt modelId="{A5F687FB-E480-40DC-83A6-0646F0080880}" type="pres">
      <dgm:prSet presAssocID="{7A3DA670-D2F7-481E-9665-B01238B437B6}" presName="Name37" presStyleLbl="parChTrans1D2" presStyleIdx="1" presStyleCnt="3"/>
      <dgm:spPr/>
      <dgm:t>
        <a:bodyPr/>
        <a:lstStyle/>
        <a:p>
          <a:endParaRPr lang="ru-RU"/>
        </a:p>
      </dgm:t>
    </dgm:pt>
    <dgm:pt modelId="{0F4F89ED-BCD8-45E9-AC1C-9ACC90672072}" type="pres">
      <dgm:prSet presAssocID="{D807CDBC-3261-4AC0-B913-4155E306F9A8}" presName="hierRoot2" presStyleCnt="0">
        <dgm:presLayoutVars>
          <dgm:hierBranch val="init"/>
        </dgm:presLayoutVars>
      </dgm:prSet>
      <dgm:spPr/>
    </dgm:pt>
    <dgm:pt modelId="{82F087B5-BEEC-48F8-B1A0-6ABB798698F8}" type="pres">
      <dgm:prSet presAssocID="{D807CDBC-3261-4AC0-B913-4155E306F9A8}" presName="rootComposite" presStyleCnt="0"/>
      <dgm:spPr/>
    </dgm:pt>
    <dgm:pt modelId="{A255C6D4-3488-459D-8766-7F583EA681DB}" type="pres">
      <dgm:prSet presAssocID="{D807CDBC-3261-4AC0-B913-4155E306F9A8}" presName="rootText" presStyleLbl="node2" presStyleIdx="1" presStyleCnt="3" custScaleX="1391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D72EB3B-DC4B-453D-8261-EDDA29207564}" type="pres">
      <dgm:prSet presAssocID="{D807CDBC-3261-4AC0-B913-4155E306F9A8}" presName="rootConnector" presStyleLbl="node2" presStyleIdx="1" presStyleCnt="3"/>
      <dgm:spPr/>
      <dgm:t>
        <a:bodyPr/>
        <a:lstStyle/>
        <a:p>
          <a:endParaRPr lang="ru-RU"/>
        </a:p>
      </dgm:t>
    </dgm:pt>
    <dgm:pt modelId="{6D4B4702-9B85-4E19-9CE8-F5D632DE3850}" type="pres">
      <dgm:prSet presAssocID="{D807CDBC-3261-4AC0-B913-4155E306F9A8}" presName="hierChild4" presStyleCnt="0"/>
      <dgm:spPr/>
    </dgm:pt>
    <dgm:pt modelId="{32E76B5E-DE34-4DA0-8D1F-40B2DC2D3DA3}" type="pres">
      <dgm:prSet presAssocID="{D807CDBC-3261-4AC0-B913-4155E306F9A8}" presName="hierChild5" presStyleCnt="0"/>
      <dgm:spPr/>
    </dgm:pt>
    <dgm:pt modelId="{26C752DE-9E5D-44F3-BD37-37C46A81D274}" type="pres">
      <dgm:prSet presAssocID="{A71533CC-840D-423E-9624-0F77386172F9}" presName="Name37" presStyleLbl="parChTrans1D2" presStyleIdx="2" presStyleCnt="3"/>
      <dgm:spPr/>
      <dgm:t>
        <a:bodyPr/>
        <a:lstStyle/>
        <a:p>
          <a:endParaRPr lang="ru-RU"/>
        </a:p>
      </dgm:t>
    </dgm:pt>
    <dgm:pt modelId="{497D37FD-5BEC-4B4C-AC7A-1621E9721BE0}" type="pres">
      <dgm:prSet presAssocID="{CF138585-9F9D-44B3-B981-04E6AEC69A51}" presName="hierRoot2" presStyleCnt="0">
        <dgm:presLayoutVars>
          <dgm:hierBranch val="init"/>
        </dgm:presLayoutVars>
      </dgm:prSet>
      <dgm:spPr/>
    </dgm:pt>
    <dgm:pt modelId="{0AA10AB3-302F-4B8F-93E9-565C70F2DD37}" type="pres">
      <dgm:prSet presAssocID="{CF138585-9F9D-44B3-B981-04E6AEC69A51}" presName="rootComposite" presStyleCnt="0"/>
      <dgm:spPr/>
    </dgm:pt>
    <dgm:pt modelId="{C24E97E8-8ECA-4144-B736-ABC274D23294}" type="pres">
      <dgm:prSet presAssocID="{CF138585-9F9D-44B3-B981-04E6AEC69A51}" presName="rootText" presStyleLbl="node2" presStyleIdx="2" presStyleCnt="3" custScaleX="16296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7CC7099-D934-4E89-AA0D-95835EE54A6D}" type="pres">
      <dgm:prSet presAssocID="{CF138585-9F9D-44B3-B981-04E6AEC69A51}" presName="rootConnector" presStyleLbl="node2" presStyleIdx="2" presStyleCnt="3"/>
      <dgm:spPr/>
      <dgm:t>
        <a:bodyPr/>
        <a:lstStyle/>
        <a:p>
          <a:endParaRPr lang="ru-RU"/>
        </a:p>
      </dgm:t>
    </dgm:pt>
    <dgm:pt modelId="{ED8FC417-DF7A-4E88-AA14-A2D0D2E41E21}" type="pres">
      <dgm:prSet presAssocID="{CF138585-9F9D-44B3-B981-04E6AEC69A51}" presName="hierChild4" presStyleCnt="0"/>
      <dgm:spPr/>
    </dgm:pt>
    <dgm:pt modelId="{A230CC89-4585-416D-9A15-BE3214102BC8}" type="pres">
      <dgm:prSet presAssocID="{CF138585-9F9D-44B3-B981-04E6AEC69A51}" presName="hierChild5" presStyleCnt="0"/>
      <dgm:spPr/>
    </dgm:pt>
    <dgm:pt modelId="{B7CA4851-A5B8-4EA0-9645-14F78166B813}" type="pres">
      <dgm:prSet presAssocID="{E8721120-4BFC-4B26-B128-C45D373E7106}" presName="hierChild3" presStyleCnt="0"/>
      <dgm:spPr/>
    </dgm:pt>
  </dgm:ptLst>
  <dgm:cxnLst>
    <dgm:cxn modelId="{1FF59F91-3075-46C8-A94F-DC15A34454BB}" type="presOf" srcId="{E8721120-4BFC-4B26-B128-C45D373E7106}" destId="{288FCE4F-F5CA-417A-8F09-EAEC97DBF7F9}" srcOrd="1" destOrd="0" presId="urn:microsoft.com/office/officeart/2005/8/layout/orgChart1"/>
    <dgm:cxn modelId="{CD51C96D-621E-480B-9451-0064EF718652}" type="presOf" srcId="{D807CDBC-3261-4AC0-B913-4155E306F9A8}" destId="{AD72EB3B-DC4B-453D-8261-EDDA29207564}" srcOrd="1" destOrd="0" presId="urn:microsoft.com/office/officeart/2005/8/layout/orgChart1"/>
    <dgm:cxn modelId="{085CD9EB-A7F4-4F7A-9F5D-AD0A81596E7C}" type="presOf" srcId="{E8721120-4BFC-4B26-B128-C45D373E7106}" destId="{E9659F04-EE81-4401-8647-3C3A84B3216E}" srcOrd="0" destOrd="0" presId="urn:microsoft.com/office/officeart/2005/8/layout/orgChart1"/>
    <dgm:cxn modelId="{E5FAD94E-7521-4C0E-92F5-7CC4726733C3}" type="presOf" srcId="{CF138585-9F9D-44B3-B981-04E6AEC69A51}" destId="{77CC7099-D934-4E89-AA0D-95835EE54A6D}" srcOrd="1" destOrd="0" presId="urn:microsoft.com/office/officeart/2005/8/layout/orgChart1"/>
    <dgm:cxn modelId="{38751B99-D904-47D4-B6F8-831CF71B3C7D}" type="presOf" srcId="{7E520237-947B-4ACA-943D-2EC52D348865}" destId="{0E88B170-03A1-4CBC-931C-08EA5667D9A1}" srcOrd="0" destOrd="0" presId="urn:microsoft.com/office/officeart/2005/8/layout/orgChart1"/>
    <dgm:cxn modelId="{6D35DFCC-FAA0-41AB-94D2-F959120B9DF8}" srcId="{E8721120-4BFC-4B26-B128-C45D373E7106}" destId="{F7C56390-1D64-4EC9-A895-89938CF740A2}" srcOrd="0" destOrd="0" parTransId="{6CB5206E-5260-4CC0-BB74-367B1BA4CD09}" sibTransId="{D984E0E7-3BA0-49BA-ACAA-F4519B35D101}"/>
    <dgm:cxn modelId="{F6D309D0-2378-4403-B52F-E0E69C86FFAF}" type="presOf" srcId="{F7C56390-1D64-4EC9-A895-89938CF740A2}" destId="{E9EA2794-47E7-4BF1-84FA-C9553EE049DE}" srcOrd="0" destOrd="0" presId="urn:microsoft.com/office/officeart/2005/8/layout/orgChart1"/>
    <dgm:cxn modelId="{E329A59A-9225-46C8-9EEE-F378698A74A0}" type="presOf" srcId="{F7C56390-1D64-4EC9-A895-89938CF740A2}" destId="{FFBE99C3-7959-4441-8ADC-769969C90E76}" srcOrd="1" destOrd="0" presId="urn:microsoft.com/office/officeart/2005/8/layout/orgChart1"/>
    <dgm:cxn modelId="{EA10B3DA-061D-49FC-9F5F-954CEF9A74BD}" srcId="{E8721120-4BFC-4B26-B128-C45D373E7106}" destId="{D807CDBC-3261-4AC0-B913-4155E306F9A8}" srcOrd="1" destOrd="0" parTransId="{7A3DA670-D2F7-481E-9665-B01238B437B6}" sibTransId="{BBC15B87-AD6A-4302-8C0C-0665718C4259}"/>
    <dgm:cxn modelId="{7FA2CC15-74FC-4017-B5EE-31969DCB8420}" type="presOf" srcId="{A71533CC-840D-423E-9624-0F77386172F9}" destId="{26C752DE-9E5D-44F3-BD37-37C46A81D274}" srcOrd="0" destOrd="0" presId="urn:microsoft.com/office/officeart/2005/8/layout/orgChart1"/>
    <dgm:cxn modelId="{E30CC8A9-94E0-4BD0-ABF1-5FA9030CA34C}" srcId="{7E520237-947B-4ACA-943D-2EC52D348865}" destId="{E8721120-4BFC-4B26-B128-C45D373E7106}" srcOrd="0" destOrd="0" parTransId="{10E14C9B-113F-49AF-ABE1-32BBC9E121CB}" sibTransId="{2E30BC79-976E-4E8D-8295-1440122AEF3F}"/>
    <dgm:cxn modelId="{A717F8D2-D96C-4F5D-8D5C-8BCC83E03624}" srcId="{E8721120-4BFC-4B26-B128-C45D373E7106}" destId="{CF138585-9F9D-44B3-B981-04E6AEC69A51}" srcOrd="2" destOrd="0" parTransId="{A71533CC-840D-423E-9624-0F77386172F9}" sibTransId="{72D996D4-E704-4587-BD33-09960BCF6275}"/>
    <dgm:cxn modelId="{D84E7BEE-3EC2-4632-901A-584438EEB3E3}" type="presOf" srcId="{7A3DA670-D2F7-481E-9665-B01238B437B6}" destId="{A5F687FB-E480-40DC-83A6-0646F0080880}" srcOrd="0" destOrd="0" presId="urn:microsoft.com/office/officeart/2005/8/layout/orgChart1"/>
    <dgm:cxn modelId="{F76971D5-D419-4A2D-A465-1EBB2357C811}" type="presOf" srcId="{6CB5206E-5260-4CC0-BB74-367B1BA4CD09}" destId="{74D10BF6-C61C-479F-A734-2E08EBB923C7}" srcOrd="0" destOrd="0" presId="urn:microsoft.com/office/officeart/2005/8/layout/orgChart1"/>
    <dgm:cxn modelId="{E20B1D59-6BF5-465B-9961-33AD5141A63D}" type="presOf" srcId="{CF138585-9F9D-44B3-B981-04E6AEC69A51}" destId="{C24E97E8-8ECA-4144-B736-ABC274D23294}" srcOrd="0" destOrd="0" presId="urn:microsoft.com/office/officeart/2005/8/layout/orgChart1"/>
    <dgm:cxn modelId="{CE3102A8-2A83-46D2-9FF0-E591C4256F9B}" type="presOf" srcId="{D807CDBC-3261-4AC0-B913-4155E306F9A8}" destId="{A255C6D4-3488-459D-8766-7F583EA681DB}" srcOrd="0" destOrd="0" presId="urn:microsoft.com/office/officeart/2005/8/layout/orgChart1"/>
    <dgm:cxn modelId="{C4DE9E08-B866-48F5-B730-3C6C7EA639B9}" type="presParOf" srcId="{0E88B170-03A1-4CBC-931C-08EA5667D9A1}" destId="{8B62EF8F-4F73-4782-9FBA-3E9CF28EE7F6}" srcOrd="0" destOrd="0" presId="urn:microsoft.com/office/officeart/2005/8/layout/orgChart1"/>
    <dgm:cxn modelId="{0307338E-6D48-4FC3-8983-039229F37033}" type="presParOf" srcId="{8B62EF8F-4F73-4782-9FBA-3E9CF28EE7F6}" destId="{89EFEF17-B65C-473B-94E6-050419AB447F}" srcOrd="0" destOrd="0" presId="urn:microsoft.com/office/officeart/2005/8/layout/orgChart1"/>
    <dgm:cxn modelId="{CC94745C-8AA1-4965-BE13-95BA6DB6BC3E}" type="presParOf" srcId="{89EFEF17-B65C-473B-94E6-050419AB447F}" destId="{E9659F04-EE81-4401-8647-3C3A84B3216E}" srcOrd="0" destOrd="0" presId="urn:microsoft.com/office/officeart/2005/8/layout/orgChart1"/>
    <dgm:cxn modelId="{45B32C97-46C0-485E-821B-DC17B2303E9C}" type="presParOf" srcId="{89EFEF17-B65C-473B-94E6-050419AB447F}" destId="{288FCE4F-F5CA-417A-8F09-EAEC97DBF7F9}" srcOrd="1" destOrd="0" presId="urn:microsoft.com/office/officeart/2005/8/layout/orgChart1"/>
    <dgm:cxn modelId="{6CA6F583-2997-49F7-BE1A-71BDDCA38041}" type="presParOf" srcId="{8B62EF8F-4F73-4782-9FBA-3E9CF28EE7F6}" destId="{922FD4FF-9382-4314-8E74-F18CE9B5DB29}" srcOrd="1" destOrd="0" presId="urn:microsoft.com/office/officeart/2005/8/layout/orgChart1"/>
    <dgm:cxn modelId="{443A694C-9BA2-4554-9866-9F297485DE78}" type="presParOf" srcId="{922FD4FF-9382-4314-8E74-F18CE9B5DB29}" destId="{74D10BF6-C61C-479F-A734-2E08EBB923C7}" srcOrd="0" destOrd="0" presId="urn:microsoft.com/office/officeart/2005/8/layout/orgChart1"/>
    <dgm:cxn modelId="{160782A0-0B82-4BAD-86C1-7F103B2BB1F1}" type="presParOf" srcId="{922FD4FF-9382-4314-8E74-F18CE9B5DB29}" destId="{0339E5F3-B8A1-4741-9CCF-3C682B4CAA85}" srcOrd="1" destOrd="0" presId="urn:microsoft.com/office/officeart/2005/8/layout/orgChart1"/>
    <dgm:cxn modelId="{8AE25B38-A089-450A-B339-61C36B1C7806}" type="presParOf" srcId="{0339E5F3-B8A1-4741-9CCF-3C682B4CAA85}" destId="{94E7B4B8-1488-4CBD-A86D-74EBBCEDEBBD}" srcOrd="0" destOrd="0" presId="urn:microsoft.com/office/officeart/2005/8/layout/orgChart1"/>
    <dgm:cxn modelId="{871B7744-DDF4-45F6-80BB-D8E6357CD9D5}" type="presParOf" srcId="{94E7B4B8-1488-4CBD-A86D-74EBBCEDEBBD}" destId="{E9EA2794-47E7-4BF1-84FA-C9553EE049DE}" srcOrd="0" destOrd="0" presId="urn:microsoft.com/office/officeart/2005/8/layout/orgChart1"/>
    <dgm:cxn modelId="{17AD1AB7-44AD-4ED1-AC81-BD0C902B4A90}" type="presParOf" srcId="{94E7B4B8-1488-4CBD-A86D-74EBBCEDEBBD}" destId="{FFBE99C3-7959-4441-8ADC-769969C90E76}" srcOrd="1" destOrd="0" presId="urn:microsoft.com/office/officeart/2005/8/layout/orgChart1"/>
    <dgm:cxn modelId="{A1BA0A12-11B5-4771-AD4E-46A78E23B5C0}" type="presParOf" srcId="{0339E5F3-B8A1-4741-9CCF-3C682B4CAA85}" destId="{63DE8B44-91AD-43A7-98E7-65A65DD86532}" srcOrd="1" destOrd="0" presId="urn:microsoft.com/office/officeart/2005/8/layout/orgChart1"/>
    <dgm:cxn modelId="{93C1CACF-F7AF-428D-8A7D-F6B43A060EC9}" type="presParOf" srcId="{0339E5F3-B8A1-4741-9CCF-3C682B4CAA85}" destId="{8AE92840-72E0-4B2A-A9EC-EBBF0FB903DD}" srcOrd="2" destOrd="0" presId="urn:microsoft.com/office/officeart/2005/8/layout/orgChart1"/>
    <dgm:cxn modelId="{21377AEF-B6EA-47F6-A52C-11846BD4FAE0}" type="presParOf" srcId="{922FD4FF-9382-4314-8E74-F18CE9B5DB29}" destId="{A5F687FB-E480-40DC-83A6-0646F0080880}" srcOrd="2" destOrd="0" presId="urn:microsoft.com/office/officeart/2005/8/layout/orgChart1"/>
    <dgm:cxn modelId="{121C1E3C-2BA5-4C9F-96D4-962D05B51468}" type="presParOf" srcId="{922FD4FF-9382-4314-8E74-F18CE9B5DB29}" destId="{0F4F89ED-BCD8-45E9-AC1C-9ACC90672072}" srcOrd="3" destOrd="0" presId="urn:microsoft.com/office/officeart/2005/8/layout/orgChart1"/>
    <dgm:cxn modelId="{42AE13D3-B613-4736-BE28-71F9C93D2B05}" type="presParOf" srcId="{0F4F89ED-BCD8-45E9-AC1C-9ACC90672072}" destId="{82F087B5-BEEC-48F8-B1A0-6ABB798698F8}" srcOrd="0" destOrd="0" presId="urn:microsoft.com/office/officeart/2005/8/layout/orgChart1"/>
    <dgm:cxn modelId="{AB20ADAD-4948-4596-AC3A-5C5FE072B9C0}" type="presParOf" srcId="{82F087B5-BEEC-48F8-B1A0-6ABB798698F8}" destId="{A255C6D4-3488-459D-8766-7F583EA681DB}" srcOrd="0" destOrd="0" presId="urn:microsoft.com/office/officeart/2005/8/layout/orgChart1"/>
    <dgm:cxn modelId="{445EF778-0890-4C04-A0FB-3FA3C565B69D}" type="presParOf" srcId="{82F087B5-BEEC-48F8-B1A0-6ABB798698F8}" destId="{AD72EB3B-DC4B-453D-8261-EDDA29207564}" srcOrd="1" destOrd="0" presId="urn:microsoft.com/office/officeart/2005/8/layout/orgChart1"/>
    <dgm:cxn modelId="{89D93349-0D76-4615-8EF6-EAD8624EF7B3}" type="presParOf" srcId="{0F4F89ED-BCD8-45E9-AC1C-9ACC90672072}" destId="{6D4B4702-9B85-4E19-9CE8-F5D632DE3850}" srcOrd="1" destOrd="0" presId="urn:microsoft.com/office/officeart/2005/8/layout/orgChart1"/>
    <dgm:cxn modelId="{A9A8EB00-F65C-47E3-9136-E40932D2D69D}" type="presParOf" srcId="{0F4F89ED-BCD8-45E9-AC1C-9ACC90672072}" destId="{32E76B5E-DE34-4DA0-8D1F-40B2DC2D3DA3}" srcOrd="2" destOrd="0" presId="urn:microsoft.com/office/officeart/2005/8/layout/orgChart1"/>
    <dgm:cxn modelId="{CC817E58-788A-41B1-8123-B6FDDE46381A}" type="presParOf" srcId="{922FD4FF-9382-4314-8E74-F18CE9B5DB29}" destId="{26C752DE-9E5D-44F3-BD37-37C46A81D274}" srcOrd="4" destOrd="0" presId="urn:microsoft.com/office/officeart/2005/8/layout/orgChart1"/>
    <dgm:cxn modelId="{8F7C93EB-FB94-4FF3-BA00-59FE02780931}" type="presParOf" srcId="{922FD4FF-9382-4314-8E74-F18CE9B5DB29}" destId="{497D37FD-5BEC-4B4C-AC7A-1621E9721BE0}" srcOrd="5" destOrd="0" presId="urn:microsoft.com/office/officeart/2005/8/layout/orgChart1"/>
    <dgm:cxn modelId="{C0F8E9BF-7598-41C8-9009-1B3CB440C61B}" type="presParOf" srcId="{497D37FD-5BEC-4B4C-AC7A-1621E9721BE0}" destId="{0AA10AB3-302F-4B8F-93E9-565C70F2DD37}" srcOrd="0" destOrd="0" presId="urn:microsoft.com/office/officeart/2005/8/layout/orgChart1"/>
    <dgm:cxn modelId="{BB866B5F-F688-4373-B9DD-73586111D45A}" type="presParOf" srcId="{0AA10AB3-302F-4B8F-93E9-565C70F2DD37}" destId="{C24E97E8-8ECA-4144-B736-ABC274D23294}" srcOrd="0" destOrd="0" presId="urn:microsoft.com/office/officeart/2005/8/layout/orgChart1"/>
    <dgm:cxn modelId="{078015EB-FB89-4F26-8FFC-A0CCAEDDC0AE}" type="presParOf" srcId="{0AA10AB3-302F-4B8F-93E9-565C70F2DD37}" destId="{77CC7099-D934-4E89-AA0D-95835EE54A6D}" srcOrd="1" destOrd="0" presId="urn:microsoft.com/office/officeart/2005/8/layout/orgChart1"/>
    <dgm:cxn modelId="{22219C8A-37F9-4110-BCD7-856590945191}" type="presParOf" srcId="{497D37FD-5BEC-4B4C-AC7A-1621E9721BE0}" destId="{ED8FC417-DF7A-4E88-AA14-A2D0D2E41E21}" srcOrd="1" destOrd="0" presId="urn:microsoft.com/office/officeart/2005/8/layout/orgChart1"/>
    <dgm:cxn modelId="{671EB21F-D4F8-481F-A744-59FAFF998D15}" type="presParOf" srcId="{497D37FD-5BEC-4B4C-AC7A-1621E9721BE0}" destId="{A230CC89-4585-416D-9A15-BE3214102BC8}" srcOrd="2" destOrd="0" presId="urn:microsoft.com/office/officeart/2005/8/layout/orgChart1"/>
    <dgm:cxn modelId="{A8CB3659-3ABF-4CA3-8B29-EA42FB3B0969}" type="presParOf" srcId="{8B62EF8F-4F73-4782-9FBA-3E9CF28EE7F6}" destId="{B7CA4851-A5B8-4EA0-9645-14F78166B81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7E520237-947B-4ACA-943D-2EC52D34886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721120-4BFC-4B26-B128-C45D373E7106}">
      <dgm:prSet phldrT="[Текст]" custT="1"/>
      <dgm:spPr/>
      <dgm:t>
        <a:bodyPr/>
        <a:lstStyle/>
        <a:p>
          <a:r>
            <a:rPr lang="ru-RU" sz="4000" dirty="0"/>
            <a:t>Форма правления</a:t>
          </a:r>
        </a:p>
      </dgm:t>
    </dgm:pt>
    <dgm:pt modelId="{10E14C9B-113F-49AF-ABE1-32BBC9E121CB}" type="parTrans" cxnId="{E30CC8A9-94E0-4BD0-ABF1-5FA9030CA34C}">
      <dgm:prSet/>
      <dgm:spPr/>
      <dgm:t>
        <a:bodyPr/>
        <a:lstStyle/>
        <a:p>
          <a:endParaRPr lang="ru-RU"/>
        </a:p>
      </dgm:t>
    </dgm:pt>
    <dgm:pt modelId="{2E30BC79-976E-4E8D-8295-1440122AEF3F}" type="sibTrans" cxnId="{E30CC8A9-94E0-4BD0-ABF1-5FA9030CA34C}">
      <dgm:prSet/>
      <dgm:spPr/>
      <dgm:t>
        <a:bodyPr/>
        <a:lstStyle/>
        <a:p>
          <a:endParaRPr lang="ru-RU"/>
        </a:p>
      </dgm:t>
    </dgm:pt>
    <dgm:pt modelId="{F7C56390-1D64-4EC9-A895-89938CF740A2}">
      <dgm:prSet phldrT="[Текст]" custT="1"/>
      <dgm:spPr/>
      <dgm:t>
        <a:bodyPr/>
        <a:lstStyle/>
        <a:p>
          <a:r>
            <a:rPr lang="ru-RU" sz="2800" b="0" dirty="0"/>
            <a:t>Монархия</a:t>
          </a:r>
        </a:p>
      </dgm:t>
    </dgm:pt>
    <dgm:pt modelId="{6CB5206E-5260-4CC0-BB74-367B1BA4CD09}" type="parTrans" cxnId="{6D35DFCC-FAA0-41AB-94D2-F959120B9DF8}">
      <dgm:prSet/>
      <dgm:spPr/>
      <dgm:t>
        <a:bodyPr/>
        <a:lstStyle/>
        <a:p>
          <a:endParaRPr lang="ru-RU"/>
        </a:p>
      </dgm:t>
    </dgm:pt>
    <dgm:pt modelId="{D984E0E7-3BA0-49BA-ACAA-F4519B35D101}" type="sibTrans" cxnId="{6D35DFCC-FAA0-41AB-94D2-F959120B9DF8}">
      <dgm:prSet/>
      <dgm:spPr/>
      <dgm:t>
        <a:bodyPr/>
        <a:lstStyle/>
        <a:p>
          <a:endParaRPr lang="ru-RU"/>
        </a:p>
      </dgm:t>
    </dgm:pt>
    <dgm:pt modelId="{CF138585-9F9D-44B3-B981-04E6AEC69A51}">
      <dgm:prSet phldrT="[Текст]" custT="1"/>
      <dgm:spPr/>
      <dgm:t>
        <a:bodyPr/>
        <a:lstStyle/>
        <a:p>
          <a:r>
            <a:rPr lang="ru-RU" sz="2800" dirty="0"/>
            <a:t>Республика </a:t>
          </a:r>
        </a:p>
      </dgm:t>
    </dgm:pt>
    <dgm:pt modelId="{A71533CC-840D-423E-9624-0F77386172F9}" type="parTrans" cxnId="{A717F8D2-D96C-4F5D-8D5C-8BCC83E03624}">
      <dgm:prSet/>
      <dgm:spPr/>
      <dgm:t>
        <a:bodyPr/>
        <a:lstStyle/>
        <a:p>
          <a:endParaRPr lang="ru-RU"/>
        </a:p>
      </dgm:t>
    </dgm:pt>
    <dgm:pt modelId="{72D996D4-E704-4587-BD33-09960BCF6275}" type="sibTrans" cxnId="{A717F8D2-D96C-4F5D-8D5C-8BCC83E03624}">
      <dgm:prSet/>
      <dgm:spPr/>
      <dgm:t>
        <a:bodyPr/>
        <a:lstStyle/>
        <a:p>
          <a:endParaRPr lang="ru-RU"/>
        </a:p>
      </dgm:t>
    </dgm:pt>
    <dgm:pt modelId="{2224F72C-6F18-49D2-ADE3-18C9CF4F44FC}">
      <dgm:prSet custT="1"/>
      <dgm:spPr/>
      <dgm:t>
        <a:bodyPr/>
        <a:lstStyle/>
        <a:p>
          <a:r>
            <a:rPr lang="ru-RU" sz="2800" i="0" dirty="0"/>
            <a:t>Абсолютная</a:t>
          </a:r>
        </a:p>
      </dgm:t>
    </dgm:pt>
    <dgm:pt modelId="{6A56B628-D7EC-46C2-A9F7-7F8EDEA8DAC4}" type="parTrans" cxnId="{4500A325-52ED-4D35-B042-21FE749D5FF5}">
      <dgm:prSet/>
      <dgm:spPr/>
      <dgm:t>
        <a:bodyPr/>
        <a:lstStyle/>
        <a:p>
          <a:endParaRPr lang="ru-RU"/>
        </a:p>
      </dgm:t>
    </dgm:pt>
    <dgm:pt modelId="{30AC1E96-D7AD-4F6F-B681-6BC070B33153}" type="sibTrans" cxnId="{4500A325-52ED-4D35-B042-21FE749D5FF5}">
      <dgm:prSet/>
      <dgm:spPr/>
      <dgm:t>
        <a:bodyPr/>
        <a:lstStyle/>
        <a:p>
          <a:endParaRPr lang="ru-RU"/>
        </a:p>
      </dgm:t>
    </dgm:pt>
    <dgm:pt modelId="{5185B5BC-0E23-40D9-A8E1-94E7FEB18DC5}">
      <dgm:prSet custT="1"/>
      <dgm:spPr/>
      <dgm:t>
        <a:bodyPr/>
        <a:lstStyle/>
        <a:p>
          <a:r>
            <a:rPr lang="ru-RU" sz="2800" i="0" dirty="0"/>
            <a:t>Конституционная</a:t>
          </a:r>
        </a:p>
      </dgm:t>
    </dgm:pt>
    <dgm:pt modelId="{E273CF6E-AE52-4CB2-A20B-8F9D9BBD3169}" type="parTrans" cxnId="{BB549A2D-514E-4949-AF9D-7F4442289C98}">
      <dgm:prSet/>
      <dgm:spPr/>
      <dgm:t>
        <a:bodyPr/>
        <a:lstStyle/>
        <a:p>
          <a:endParaRPr lang="ru-RU"/>
        </a:p>
      </dgm:t>
    </dgm:pt>
    <dgm:pt modelId="{80985406-DEC8-4E99-932B-C692E9CE9A4E}" type="sibTrans" cxnId="{BB549A2D-514E-4949-AF9D-7F4442289C98}">
      <dgm:prSet/>
      <dgm:spPr/>
      <dgm:t>
        <a:bodyPr/>
        <a:lstStyle/>
        <a:p>
          <a:endParaRPr lang="ru-RU"/>
        </a:p>
      </dgm:t>
    </dgm:pt>
    <dgm:pt modelId="{39B55119-1746-46BC-8196-199777A55F11}">
      <dgm:prSet custT="1"/>
      <dgm:spPr/>
      <dgm:t>
        <a:bodyPr/>
        <a:lstStyle/>
        <a:p>
          <a:r>
            <a:rPr lang="ru-RU" sz="2400" i="0" dirty="0"/>
            <a:t>Дуалистическая</a:t>
          </a:r>
        </a:p>
      </dgm:t>
    </dgm:pt>
    <dgm:pt modelId="{AFF70689-BC6C-466C-8032-D9C9EC652A6D}" type="parTrans" cxnId="{69375EC7-F542-4A74-93FB-403A6293F36D}">
      <dgm:prSet/>
      <dgm:spPr/>
      <dgm:t>
        <a:bodyPr/>
        <a:lstStyle/>
        <a:p>
          <a:endParaRPr lang="ru-RU"/>
        </a:p>
      </dgm:t>
    </dgm:pt>
    <dgm:pt modelId="{3E0B7978-0AAF-4680-BCF0-E3A9674002A3}" type="sibTrans" cxnId="{69375EC7-F542-4A74-93FB-403A6293F36D}">
      <dgm:prSet/>
      <dgm:spPr/>
      <dgm:t>
        <a:bodyPr/>
        <a:lstStyle/>
        <a:p>
          <a:endParaRPr lang="ru-RU"/>
        </a:p>
      </dgm:t>
    </dgm:pt>
    <dgm:pt modelId="{C5ADDBBA-3EA0-44DC-A95D-79581C68A613}">
      <dgm:prSet custT="1"/>
      <dgm:spPr/>
      <dgm:t>
        <a:bodyPr/>
        <a:lstStyle/>
        <a:p>
          <a:r>
            <a:rPr lang="ru-RU" sz="2400" i="0" dirty="0"/>
            <a:t>Парламентская</a:t>
          </a:r>
        </a:p>
      </dgm:t>
    </dgm:pt>
    <dgm:pt modelId="{0314457B-DEA6-4012-B54E-BCA8382A3BFC}" type="parTrans" cxnId="{1023C7C7-0DDC-42BB-8126-337FD0420AA0}">
      <dgm:prSet/>
      <dgm:spPr/>
      <dgm:t>
        <a:bodyPr/>
        <a:lstStyle/>
        <a:p>
          <a:endParaRPr lang="ru-RU"/>
        </a:p>
      </dgm:t>
    </dgm:pt>
    <dgm:pt modelId="{AC4008A3-EBED-4635-9E3A-15DA3244E590}" type="sibTrans" cxnId="{1023C7C7-0DDC-42BB-8126-337FD0420AA0}">
      <dgm:prSet/>
      <dgm:spPr/>
      <dgm:t>
        <a:bodyPr/>
        <a:lstStyle/>
        <a:p>
          <a:endParaRPr lang="ru-RU"/>
        </a:p>
      </dgm:t>
    </dgm:pt>
    <dgm:pt modelId="{6ED56E9D-E690-4D40-AE5F-54F39286D3FC}">
      <dgm:prSet custT="1"/>
      <dgm:spPr/>
      <dgm:t>
        <a:bodyPr/>
        <a:lstStyle/>
        <a:p>
          <a:r>
            <a:rPr lang="ru-RU" sz="2800" dirty="0"/>
            <a:t>Президентская</a:t>
          </a:r>
        </a:p>
      </dgm:t>
    </dgm:pt>
    <dgm:pt modelId="{CB236714-9403-40BA-85C7-DE9130259475}" type="parTrans" cxnId="{C1A6CF34-1D4A-4964-9BCA-DD4C543E55E8}">
      <dgm:prSet/>
      <dgm:spPr/>
      <dgm:t>
        <a:bodyPr/>
        <a:lstStyle/>
        <a:p>
          <a:endParaRPr lang="ru-RU"/>
        </a:p>
      </dgm:t>
    </dgm:pt>
    <dgm:pt modelId="{16955D4C-8B40-487A-9F8B-231A734CFCD4}" type="sibTrans" cxnId="{C1A6CF34-1D4A-4964-9BCA-DD4C543E55E8}">
      <dgm:prSet/>
      <dgm:spPr/>
      <dgm:t>
        <a:bodyPr/>
        <a:lstStyle/>
        <a:p>
          <a:endParaRPr lang="ru-RU"/>
        </a:p>
      </dgm:t>
    </dgm:pt>
    <dgm:pt modelId="{CA998DD8-32C6-4547-A495-42223F549CE3}">
      <dgm:prSet custT="1"/>
      <dgm:spPr/>
      <dgm:t>
        <a:bodyPr/>
        <a:lstStyle/>
        <a:p>
          <a:r>
            <a:rPr lang="ru-RU" sz="2800" dirty="0"/>
            <a:t>Парламентская</a:t>
          </a:r>
        </a:p>
      </dgm:t>
    </dgm:pt>
    <dgm:pt modelId="{A5794CD1-E142-4E39-860A-C35C7D34F136}" type="parTrans" cxnId="{1CD49968-7A6B-4BF7-ABA3-0E8116DD21D2}">
      <dgm:prSet/>
      <dgm:spPr/>
      <dgm:t>
        <a:bodyPr/>
        <a:lstStyle/>
        <a:p>
          <a:endParaRPr lang="ru-RU"/>
        </a:p>
      </dgm:t>
    </dgm:pt>
    <dgm:pt modelId="{B0012A7D-F252-4CF1-B0C0-E892028619F2}" type="sibTrans" cxnId="{1CD49968-7A6B-4BF7-ABA3-0E8116DD21D2}">
      <dgm:prSet/>
      <dgm:spPr/>
      <dgm:t>
        <a:bodyPr/>
        <a:lstStyle/>
        <a:p>
          <a:endParaRPr lang="ru-RU"/>
        </a:p>
      </dgm:t>
    </dgm:pt>
    <dgm:pt modelId="{3DFB40C0-B2DE-4908-A38A-711DB625113F}">
      <dgm:prSet custT="1"/>
      <dgm:spPr/>
      <dgm:t>
        <a:bodyPr/>
        <a:lstStyle/>
        <a:p>
          <a:r>
            <a:rPr lang="ru-RU" sz="2800" dirty="0"/>
            <a:t>Смешанная</a:t>
          </a:r>
        </a:p>
      </dgm:t>
    </dgm:pt>
    <dgm:pt modelId="{D30156DD-5BCC-4343-BA59-C480CB513AFB}" type="parTrans" cxnId="{67A234C7-1AB4-41FC-9821-965A9F28D236}">
      <dgm:prSet/>
      <dgm:spPr/>
      <dgm:t>
        <a:bodyPr/>
        <a:lstStyle/>
        <a:p>
          <a:endParaRPr lang="ru-RU"/>
        </a:p>
      </dgm:t>
    </dgm:pt>
    <dgm:pt modelId="{00CA9F76-3FCC-48F9-A0A9-6431C9B0389A}" type="sibTrans" cxnId="{67A234C7-1AB4-41FC-9821-965A9F28D236}">
      <dgm:prSet/>
      <dgm:spPr/>
      <dgm:t>
        <a:bodyPr/>
        <a:lstStyle/>
        <a:p>
          <a:endParaRPr lang="ru-RU"/>
        </a:p>
      </dgm:t>
    </dgm:pt>
    <dgm:pt modelId="{0E88B170-03A1-4CBC-931C-08EA5667D9A1}" type="pres">
      <dgm:prSet presAssocID="{7E520237-947B-4ACA-943D-2EC52D34886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B62EF8F-4F73-4782-9FBA-3E9CF28EE7F6}" type="pres">
      <dgm:prSet presAssocID="{E8721120-4BFC-4B26-B128-C45D373E7106}" presName="hierRoot1" presStyleCnt="0">
        <dgm:presLayoutVars>
          <dgm:hierBranch val="init"/>
        </dgm:presLayoutVars>
      </dgm:prSet>
      <dgm:spPr/>
    </dgm:pt>
    <dgm:pt modelId="{89EFEF17-B65C-473B-94E6-050419AB447F}" type="pres">
      <dgm:prSet presAssocID="{E8721120-4BFC-4B26-B128-C45D373E7106}" presName="rootComposite1" presStyleCnt="0"/>
      <dgm:spPr/>
    </dgm:pt>
    <dgm:pt modelId="{E9659F04-EE81-4401-8647-3C3A84B3216E}" type="pres">
      <dgm:prSet presAssocID="{E8721120-4BFC-4B26-B128-C45D373E7106}" presName="rootText1" presStyleLbl="node0" presStyleIdx="0" presStyleCnt="1" custScaleX="3845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88FCE4F-F5CA-417A-8F09-EAEC97DBF7F9}" type="pres">
      <dgm:prSet presAssocID="{E8721120-4BFC-4B26-B128-C45D373E7106}" presName="rootConnector1" presStyleLbl="node1" presStyleIdx="0" presStyleCnt="0"/>
      <dgm:spPr/>
      <dgm:t>
        <a:bodyPr/>
        <a:lstStyle/>
        <a:p>
          <a:endParaRPr lang="ru-RU"/>
        </a:p>
      </dgm:t>
    </dgm:pt>
    <dgm:pt modelId="{922FD4FF-9382-4314-8E74-F18CE9B5DB29}" type="pres">
      <dgm:prSet presAssocID="{E8721120-4BFC-4B26-B128-C45D373E7106}" presName="hierChild2" presStyleCnt="0"/>
      <dgm:spPr/>
    </dgm:pt>
    <dgm:pt modelId="{74D10BF6-C61C-479F-A734-2E08EBB923C7}" type="pres">
      <dgm:prSet presAssocID="{6CB5206E-5260-4CC0-BB74-367B1BA4CD09}" presName="Name37" presStyleLbl="parChTrans1D2" presStyleIdx="0" presStyleCnt="2"/>
      <dgm:spPr/>
      <dgm:t>
        <a:bodyPr/>
        <a:lstStyle/>
        <a:p>
          <a:endParaRPr lang="ru-RU"/>
        </a:p>
      </dgm:t>
    </dgm:pt>
    <dgm:pt modelId="{0339E5F3-B8A1-4741-9CCF-3C682B4CAA85}" type="pres">
      <dgm:prSet presAssocID="{F7C56390-1D64-4EC9-A895-89938CF740A2}" presName="hierRoot2" presStyleCnt="0">
        <dgm:presLayoutVars>
          <dgm:hierBranch val="init"/>
        </dgm:presLayoutVars>
      </dgm:prSet>
      <dgm:spPr/>
    </dgm:pt>
    <dgm:pt modelId="{94E7B4B8-1488-4CBD-A86D-74EBBCEDEBBD}" type="pres">
      <dgm:prSet presAssocID="{F7C56390-1D64-4EC9-A895-89938CF740A2}" presName="rootComposite" presStyleCnt="0"/>
      <dgm:spPr/>
    </dgm:pt>
    <dgm:pt modelId="{E9EA2794-47E7-4BF1-84FA-C9553EE049DE}" type="pres">
      <dgm:prSet presAssocID="{F7C56390-1D64-4EC9-A895-89938CF740A2}" presName="rootText" presStyleLbl="node2" presStyleIdx="0" presStyleCnt="2" custScaleX="11519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BE99C3-7959-4441-8ADC-769969C90E76}" type="pres">
      <dgm:prSet presAssocID="{F7C56390-1D64-4EC9-A895-89938CF740A2}" presName="rootConnector" presStyleLbl="node2" presStyleIdx="0" presStyleCnt="2"/>
      <dgm:spPr/>
      <dgm:t>
        <a:bodyPr/>
        <a:lstStyle/>
        <a:p>
          <a:endParaRPr lang="ru-RU"/>
        </a:p>
      </dgm:t>
    </dgm:pt>
    <dgm:pt modelId="{63DE8B44-91AD-43A7-98E7-65A65DD86532}" type="pres">
      <dgm:prSet presAssocID="{F7C56390-1D64-4EC9-A895-89938CF740A2}" presName="hierChild4" presStyleCnt="0"/>
      <dgm:spPr/>
    </dgm:pt>
    <dgm:pt modelId="{2536292A-53F6-4A0A-888E-5E19D34E71DA}" type="pres">
      <dgm:prSet presAssocID="{6A56B628-D7EC-46C2-A9F7-7F8EDEA8DAC4}" presName="Name37" presStyleLbl="parChTrans1D3" presStyleIdx="0" presStyleCnt="5"/>
      <dgm:spPr/>
      <dgm:t>
        <a:bodyPr/>
        <a:lstStyle/>
        <a:p>
          <a:endParaRPr lang="ru-RU"/>
        </a:p>
      </dgm:t>
    </dgm:pt>
    <dgm:pt modelId="{AD354A83-6AE5-4D5C-BA1A-201CC125EC50}" type="pres">
      <dgm:prSet presAssocID="{2224F72C-6F18-49D2-ADE3-18C9CF4F44FC}" presName="hierRoot2" presStyleCnt="0">
        <dgm:presLayoutVars>
          <dgm:hierBranch val="init"/>
        </dgm:presLayoutVars>
      </dgm:prSet>
      <dgm:spPr/>
    </dgm:pt>
    <dgm:pt modelId="{E6311E07-6982-4F25-BCEB-96AD765ABD07}" type="pres">
      <dgm:prSet presAssocID="{2224F72C-6F18-49D2-ADE3-18C9CF4F44FC}" presName="rootComposite" presStyleCnt="0"/>
      <dgm:spPr/>
    </dgm:pt>
    <dgm:pt modelId="{1FF79AA9-7385-4BC3-9EB8-55F8A290C955}" type="pres">
      <dgm:prSet presAssocID="{2224F72C-6F18-49D2-ADE3-18C9CF4F44FC}" presName="rootText" presStyleLbl="node3" presStyleIdx="0" presStyleCnt="5" custScaleX="1347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990A652-9583-4939-851B-E3CABB58F635}" type="pres">
      <dgm:prSet presAssocID="{2224F72C-6F18-49D2-ADE3-18C9CF4F44FC}" presName="rootConnector" presStyleLbl="node3" presStyleIdx="0" presStyleCnt="5"/>
      <dgm:spPr/>
      <dgm:t>
        <a:bodyPr/>
        <a:lstStyle/>
        <a:p>
          <a:endParaRPr lang="ru-RU"/>
        </a:p>
      </dgm:t>
    </dgm:pt>
    <dgm:pt modelId="{2C13E600-8C25-42CE-94F5-5ADC8485C12E}" type="pres">
      <dgm:prSet presAssocID="{2224F72C-6F18-49D2-ADE3-18C9CF4F44FC}" presName="hierChild4" presStyleCnt="0"/>
      <dgm:spPr/>
    </dgm:pt>
    <dgm:pt modelId="{F68FB4B1-4CE4-4BAB-96E4-592C3548D587}" type="pres">
      <dgm:prSet presAssocID="{2224F72C-6F18-49D2-ADE3-18C9CF4F44FC}" presName="hierChild5" presStyleCnt="0"/>
      <dgm:spPr/>
    </dgm:pt>
    <dgm:pt modelId="{DA48DC02-410B-45DA-BE4C-0276F33ED5DF}" type="pres">
      <dgm:prSet presAssocID="{E273CF6E-AE52-4CB2-A20B-8F9D9BBD3169}" presName="Name37" presStyleLbl="parChTrans1D3" presStyleIdx="1" presStyleCnt="5"/>
      <dgm:spPr/>
      <dgm:t>
        <a:bodyPr/>
        <a:lstStyle/>
        <a:p>
          <a:endParaRPr lang="ru-RU"/>
        </a:p>
      </dgm:t>
    </dgm:pt>
    <dgm:pt modelId="{CAF221DA-A3A6-4DE9-9826-34ED96FA5607}" type="pres">
      <dgm:prSet presAssocID="{5185B5BC-0E23-40D9-A8E1-94E7FEB18DC5}" presName="hierRoot2" presStyleCnt="0">
        <dgm:presLayoutVars>
          <dgm:hierBranch val="init"/>
        </dgm:presLayoutVars>
      </dgm:prSet>
      <dgm:spPr/>
    </dgm:pt>
    <dgm:pt modelId="{5226EC27-711E-472F-8B12-96341C088E1A}" type="pres">
      <dgm:prSet presAssocID="{5185B5BC-0E23-40D9-A8E1-94E7FEB18DC5}" presName="rootComposite" presStyleCnt="0"/>
      <dgm:spPr/>
    </dgm:pt>
    <dgm:pt modelId="{8791EEE7-397A-4980-8ECF-3623B754B715}" type="pres">
      <dgm:prSet presAssocID="{5185B5BC-0E23-40D9-A8E1-94E7FEB18DC5}" presName="rootText" presStyleLbl="node3" presStyleIdx="1" presStyleCnt="5" custScaleX="1610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DC765CF-BE2A-41FC-8B62-954968A7DDB3}" type="pres">
      <dgm:prSet presAssocID="{5185B5BC-0E23-40D9-A8E1-94E7FEB18DC5}" presName="rootConnector" presStyleLbl="node3" presStyleIdx="1" presStyleCnt="5"/>
      <dgm:spPr/>
      <dgm:t>
        <a:bodyPr/>
        <a:lstStyle/>
        <a:p>
          <a:endParaRPr lang="ru-RU"/>
        </a:p>
      </dgm:t>
    </dgm:pt>
    <dgm:pt modelId="{2C4F5958-4017-4061-A84C-D42A6A3F2441}" type="pres">
      <dgm:prSet presAssocID="{5185B5BC-0E23-40D9-A8E1-94E7FEB18DC5}" presName="hierChild4" presStyleCnt="0"/>
      <dgm:spPr/>
    </dgm:pt>
    <dgm:pt modelId="{050ADE6B-90D4-462C-860B-642C8F05E67A}" type="pres">
      <dgm:prSet presAssocID="{AFF70689-BC6C-466C-8032-D9C9EC652A6D}" presName="Name37" presStyleLbl="parChTrans1D4" presStyleIdx="0" presStyleCnt="2"/>
      <dgm:spPr/>
      <dgm:t>
        <a:bodyPr/>
        <a:lstStyle/>
        <a:p>
          <a:endParaRPr lang="ru-RU"/>
        </a:p>
      </dgm:t>
    </dgm:pt>
    <dgm:pt modelId="{1A3354AC-A5D2-4A93-AE88-2D0BDA0F7D63}" type="pres">
      <dgm:prSet presAssocID="{39B55119-1746-46BC-8196-199777A55F11}" presName="hierRoot2" presStyleCnt="0">
        <dgm:presLayoutVars>
          <dgm:hierBranch val="init"/>
        </dgm:presLayoutVars>
      </dgm:prSet>
      <dgm:spPr/>
    </dgm:pt>
    <dgm:pt modelId="{CB87FB5C-2D30-430D-9098-6A32EBDCAC73}" type="pres">
      <dgm:prSet presAssocID="{39B55119-1746-46BC-8196-199777A55F11}" presName="rootComposite" presStyleCnt="0"/>
      <dgm:spPr/>
    </dgm:pt>
    <dgm:pt modelId="{CC1127F9-9580-4B8B-BB19-70E4FFD133B4}" type="pres">
      <dgm:prSet presAssocID="{39B55119-1746-46BC-8196-199777A55F11}" presName="rootText" presStyleLbl="node4" presStyleIdx="0" presStyleCnt="2" custScaleX="1416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EAFF1C-3B4A-4251-A75E-C97BC68F3211}" type="pres">
      <dgm:prSet presAssocID="{39B55119-1746-46BC-8196-199777A55F11}" presName="rootConnector" presStyleLbl="node4" presStyleIdx="0" presStyleCnt="2"/>
      <dgm:spPr/>
      <dgm:t>
        <a:bodyPr/>
        <a:lstStyle/>
        <a:p>
          <a:endParaRPr lang="ru-RU"/>
        </a:p>
      </dgm:t>
    </dgm:pt>
    <dgm:pt modelId="{7D449000-9569-4839-B24D-9BDB760A1799}" type="pres">
      <dgm:prSet presAssocID="{39B55119-1746-46BC-8196-199777A55F11}" presName="hierChild4" presStyleCnt="0"/>
      <dgm:spPr/>
    </dgm:pt>
    <dgm:pt modelId="{3DDFE10D-46C3-44BE-9B13-80A95D909E2F}" type="pres">
      <dgm:prSet presAssocID="{39B55119-1746-46BC-8196-199777A55F11}" presName="hierChild5" presStyleCnt="0"/>
      <dgm:spPr/>
    </dgm:pt>
    <dgm:pt modelId="{E9F5790A-0F30-47DA-ACC2-3400EE76984C}" type="pres">
      <dgm:prSet presAssocID="{0314457B-DEA6-4012-B54E-BCA8382A3BFC}" presName="Name37" presStyleLbl="parChTrans1D4" presStyleIdx="1" presStyleCnt="2"/>
      <dgm:spPr/>
      <dgm:t>
        <a:bodyPr/>
        <a:lstStyle/>
        <a:p>
          <a:endParaRPr lang="ru-RU"/>
        </a:p>
      </dgm:t>
    </dgm:pt>
    <dgm:pt modelId="{FFA2F8B5-9134-412B-A8B1-8653BA5BE98B}" type="pres">
      <dgm:prSet presAssocID="{C5ADDBBA-3EA0-44DC-A95D-79581C68A613}" presName="hierRoot2" presStyleCnt="0">
        <dgm:presLayoutVars>
          <dgm:hierBranch val="init"/>
        </dgm:presLayoutVars>
      </dgm:prSet>
      <dgm:spPr/>
    </dgm:pt>
    <dgm:pt modelId="{A0BBE5FF-1472-4D38-BD00-E8F04392B4BB}" type="pres">
      <dgm:prSet presAssocID="{C5ADDBBA-3EA0-44DC-A95D-79581C68A613}" presName="rootComposite" presStyleCnt="0"/>
      <dgm:spPr/>
    </dgm:pt>
    <dgm:pt modelId="{D753D0B5-208A-469E-9718-E6B8F5AACD4C}" type="pres">
      <dgm:prSet presAssocID="{C5ADDBBA-3EA0-44DC-A95D-79581C68A613}" presName="rootText" presStyleLbl="node4" presStyleIdx="1" presStyleCnt="2" custScaleX="1416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24F4727-7626-458E-83B8-755BCF55071F}" type="pres">
      <dgm:prSet presAssocID="{C5ADDBBA-3EA0-44DC-A95D-79581C68A613}" presName="rootConnector" presStyleLbl="node4" presStyleIdx="1" presStyleCnt="2"/>
      <dgm:spPr/>
      <dgm:t>
        <a:bodyPr/>
        <a:lstStyle/>
        <a:p>
          <a:endParaRPr lang="ru-RU"/>
        </a:p>
      </dgm:t>
    </dgm:pt>
    <dgm:pt modelId="{5AE5B242-2826-4B45-920A-64C8B6022F6F}" type="pres">
      <dgm:prSet presAssocID="{C5ADDBBA-3EA0-44DC-A95D-79581C68A613}" presName="hierChild4" presStyleCnt="0"/>
      <dgm:spPr/>
    </dgm:pt>
    <dgm:pt modelId="{CA52778D-9EFE-46BE-B5C5-46793E7E96E8}" type="pres">
      <dgm:prSet presAssocID="{C5ADDBBA-3EA0-44DC-A95D-79581C68A613}" presName="hierChild5" presStyleCnt="0"/>
      <dgm:spPr/>
    </dgm:pt>
    <dgm:pt modelId="{F8908A7D-C4FE-4B93-B134-02DB461C6AFD}" type="pres">
      <dgm:prSet presAssocID="{5185B5BC-0E23-40D9-A8E1-94E7FEB18DC5}" presName="hierChild5" presStyleCnt="0"/>
      <dgm:spPr/>
    </dgm:pt>
    <dgm:pt modelId="{8AE92840-72E0-4B2A-A9EC-EBBF0FB903DD}" type="pres">
      <dgm:prSet presAssocID="{F7C56390-1D64-4EC9-A895-89938CF740A2}" presName="hierChild5" presStyleCnt="0"/>
      <dgm:spPr/>
    </dgm:pt>
    <dgm:pt modelId="{26C752DE-9E5D-44F3-BD37-37C46A81D274}" type="pres">
      <dgm:prSet presAssocID="{A71533CC-840D-423E-9624-0F77386172F9}" presName="Name37" presStyleLbl="parChTrans1D2" presStyleIdx="1" presStyleCnt="2"/>
      <dgm:spPr/>
      <dgm:t>
        <a:bodyPr/>
        <a:lstStyle/>
        <a:p>
          <a:endParaRPr lang="ru-RU"/>
        </a:p>
      </dgm:t>
    </dgm:pt>
    <dgm:pt modelId="{497D37FD-5BEC-4B4C-AC7A-1621E9721BE0}" type="pres">
      <dgm:prSet presAssocID="{CF138585-9F9D-44B3-B981-04E6AEC69A51}" presName="hierRoot2" presStyleCnt="0">
        <dgm:presLayoutVars>
          <dgm:hierBranch val="init"/>
        </dgm:presLayoutVars>
      </dgm:prSet>
      <dgm:spPr/>
    </dgm:pt>
    <dgm:pt modelId="{0AA10AB3-302F-4B8F-93E9-565C70F2DD37}" type="pres">
      <dgm:prSet presAssocID="{CF138585-9F9D-44B3-B981-04E6AEC69A51}" presName="rootComposite" presStyleCnt="0"/>
      <dgm:spPr/>
    </dgm:pt>
    <dgm:pt modelId="{C24E97E8-8ECA-4144-B736-ABC274D23294}" type="pres">
      <dgm:prSet presAssocID="{CF138585-9F9D-44B3-B981-04E6AEC69A51}" presName="rootText" presStyleLbl="node2" presStyleIdx="1" presStyleCnt="2" custScaleX="1529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7CC7099-D934-4E89-AA0D-95835EE54A6D}" type="pres">
      <dgm:prSet presAssocID="{CF138585-9F9D-44B3-B981-04E6AEC69A51}" presName="rootConnector" presStyleLbl="node2" presStyleIdx="1" presStyleCnt="2"/>
      <dgm:spPr/>
      <dgm:t>
        <a:bodyPr/>
        <a:lstStyle/>
        <a:p>
          <a:endParaRPr lang="ru-RU"/>
        </a:p>
      </dgm:t>
    </dgm:pt>
    <dgm:pt modelId="{ED8FC417-DF7A-4E88-AA14-A2D0D2E41E21}" type="pres">
      <dgm:prSet presAssocID="{CF138585-9F9D-44B3-B981-04E6AEC69A51}" presName="hierChild4" presStyleCnt="0"/>
      <dgm:spPr/>
    </dgm:pt>
    <dgm:pt modelId="{72DF86B5-B5C0-4C03-B39B-E897884FF226}" type="pres">
      <dgm:prSet presAssocID="{CB236714-9403-40BA-85C7-DE9130259475}" presName="Name37" presStyleLbl="parChTrans1D3" presStyleIdx="2" presStyleCnt="5"/>
      <dgm:spPr/>
      <dgm:t>
        <a:bodyPr/>
        <a:lstStyle/>
        <a:p>
          <a:endParaRPr lang="ru-RU"/>
        </a:p>
      </dgm:t>
    </dgm:pt>
    <dgm:pt modelId="{196E2578-BC17-4067-A323-C8A315180E27}" type="pres">
      <dgm:prSet presAssocID="{6ED56E9D-E690-4D40-AE5F-54F39286D3FC}" presName="hierRoot2" presStyleCnt="0">
        <dgm:presLayoutVars>
          <dgm:hierBranch val="init"/>
        </dgm:presLayoutVars>
      </dgm:prSet>
      <dgm:spPr/>
    </dgm:pt>
    <dgm:pt modelId="{7CED3D16-8027-4FE2-B3CA-7381C5342699}" type="pres">
      <dgm:prSet presAssocID="{6ED56E9D-E690-4D40-AE5F-54F39286D3FC}" presName="rootComposite" presStyleCnt="0"/>
      <dgm:spPr/>
    </dgm:pt>
    <dgm:pt modelId="{063BFFFC-BCA4-412A-AD12-BD13D6923C74}" type="pres">
      <dgm:prSet presAssocID="{6ED56E9D-E690-4D40-AE5F-54F39286D3FC}" presName="rootText" presStyleLbl="node3" presStyleIdx="2" presStyleCnt="5" custScaleX="1440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545854D-7CC7-465E-9763-EB7A95C622CA}" type="pres">
      <dgm:prSet presAssocID="{6ED56E9D-E690-4D40-AE5F-54F39286D3FC}" presName="rootConnector" presStyleLbl="node3" presStyleIdx="2" presStyleCnt="5"/>
      <dgm:spPr/>
      <dgm:t>
        <a:bodyPr/>
        <a:lstStyle/>
        <a:p>
          <a:endParaRPr lang="ru-RU"/>
        </a:p>
      </dgm:t>
    </dgm:pt>
    <dgm:pt modelId="{5D1D7CB2-7B72-4446-84A6-A54AA4986253}" type="pres">
      <dgm:prSet presAssocID="{6ED56E9D-E690-4D40-AE5F-54F39286D3FC}" presName="hierChild4" presStyleCnt="0"/>
      <dgm:spPr/>
    </dgm:pt>
    <dgm:pt modelId="{1814F192-D3A6-437D-9755-038AE8621936}" type="pres">
      <dgm:prSet presAssocID="{6ED56E9D-E690-4D40-AE5F-54F39286D3FC}" presName="hierChild5" presStyleCnt="0"/>
      <dgm:spPr/>
    </dgm:pt>
    <dgm:pt modelId="{2506B701-E69E-4B19-ABFD-888228567F8C}" type="pres">
      <dgm:prSet presAssocID="{A5794CD1-E142-4E39-860A-C35C7D34F136}" presName="Name37" presStyleLbl="parChTrans1D3" presStyleIdx="3" presStyleCnt="5"/>
      <dgm:spPr/>
      <dgm:t>
        <a:bodyPr/>
        <a:lstStyle/>
        <a:p>
          <a:endParaRPr lang="ru-RU"/>
        </a:p>
      </dgm:t>
    </dgm:pt>
    <dgm:pt modelId="{08F42C67-8C29-4710-844E-A342C98D12FF}" type="pres">
      <dgm:prSet presAssocID="{CA998DD8-32C6-4547-A495-42223F549CE3}" presName="hierRoot2" presStyleCnt="0">
        <dgm:presLayoutVars>
          <dgm:hierBranch val="init"/>
        </dgm:presLayoutVars>
      </dgm:prSet>
      <dgm:spPr/>
    </dgm:pt>
    <dgm:pt modelId="{97741AE0-162F-41B3-949D-2196D1D760B6}" type="pres">
      <dgm:prSet presAssocID="{CA998DD8-32C6-4547-A495-42223F549CE3}" presName="rootComposite" presStyleCnt="0"/>
      <dgm:spPr/>
    </dgm:pt>
    <dgm:pt modelId="{C469321A-7298-4A9A-8851-30BD330E5DAB}" type="pres">
      <dgm:prSet presAssocID="{CA998DD8-32C6-4547-A495-42223F549CE3}" presName="rootText" presStyleLbl="node3" presStyleIdx="3" presStyleCnt="5" custScaleX="1440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2C91A1-D06C-4DA7-B179-E0EB20736D27}" type="pres">
      <dgm:prSet presAssocID="{CA998DD8-32C6-4547-A495-42223F549CE3}" presName="rootConnector" presStyleLbl="node3" presStyleIdx="3" presStyleCnt="5"/>
      <dgm:spPr/>
      <dgm:t>
        <a:bodyPr/>
        <a:lstStyle/>
        <a:p>
          <a:endParaRPr lang="ru-RU"/>
        </a:p>
      </dgm:t>
    </dgm:pt>
    <dgm:pt modelId="{7963BC1C-E9E2-4B8D-A21D-EBC02EB18DE6}" type="pres">
      <dgm:prSet presAssocID="{CA998DD8-32C6-4547-A495-42223F549CE3}" presName="hierChild4" presStyleCnt="0"/>
      <dgm:spPr/>
    </dgm:pt>
    <dgm:pt modelId="{EF0DCA86-A794-49FB-A034-719D133634B5}" type="pres">
      <dgm:prSet presAssocID="{CA998DD8-32C6-4547-A495-42223F549CE3}" presName="hierChild5" presStyleCnt="0"/>
      <dgm:spPr/>
    </dgm:pt>
    <dgm:pt modelId="{01102D9B-D5D5-4A92-9EB2-920AADDDD9D2}" type="pres">
      <dgm:prSet presAssocID="{D30156DD-5BCC-4343-BA59-C480CB513AFB}" presName="Name37" presStyleLbl="parChTrans1D3" presStyleIdx="4" presStyleCnt="5"/>
      <dgm:spPr/>
      <dgm:t>
        <a:bodyPr/>
        <a:lstStyle/>
        <a:p>
          <a:endParaRPr lang="ru-RU"/>
        </a:p>
      </dgm:t>
    </dgm:pt>
    <dgm:pt modelId="{C7CD7F5A-8791-48EA-8BFB-ADF2C9E87D85}" type="pres">
      <dgm:prSet presAssocID="{3DFB40C0-B2DE-4908-A38A-711DB625113F}" presName="hierRoot2" presStyleCnt="0">
        <dgm:presLayoutVars>
          <dgm:hierBranch val="init"/>
        </dgm:presLayoutVars>
      </dgm:prSet>
      <dgm:spPr/>
    </dgm:pt>
    <dgm:pt modelId="{1A9D9C80-FBEC-4B6C-BD80-2157A830BD61}" type="pres">
      <dgm:prSet presAssocID="{3DFB40C0-B2DE-4908-A38A-711DB625113F}" presName="rootComposite" presStyleCnt="0"/>
      <dgm:spPr/>
    </dgm:pt>
    <dgm:pt modelId="{CFC6C611-DE95-41F9-B4A2-D365610DFB46}" type="pres">
      <dgm:prSet presAssocID="{3DFB40C0-B2DE-4908-A38A-711DB625113F}" presName="rootText" presStyleLbl="node3" presStyleIdx="4" presStyleCnt="5" custScaleX="1437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3C8B4B2-9ADA-4C14-A3A4-AC240B2B62F4}" type="pres">
      <dgm:prSet presAssocID="{3DFB40C0-B2DE-4908-A38A-711DB625113F}" presName="rootConnector" presStyleLbl="node3" presStyleIdx="4" presStyleCnt="5"/>
      <dgm:spPr/>
      <dgm:t>
        <a:bodyPr/>
        <a:lstStyle/>
        <a:p>
          <a:endParaRPr lang="ru-RU"/>
        </a:p>
      </dgm:t>
    </dgm:pt>
    <dgm:pt modelId="{820BAFAA-48AE-4A75-B203-3D0AA64281EF}" type="pres">
      <dgm:prSet presAssocID="{3DFB40C0-B2DE-4908-A38A-711DB625113F}" presName="hierChild4" presStyleCnt="0"/>
      <dgm:spPr/>
    </dgm:pt>
    <dgm:pt modelId="{0AEBF38A-BAC3-4F36-AE49-96E1D8F02CDA}" type="pres">
      <dgm:prSet presAssocID="{3DFB40C0-B2DE-4908-A38A-711DB625113F}" presName="hierChild5" presStyleCnt="0"/>
      <dgm:spPr/>
    </dgm:pt>
    <dgm:pt modelId="{A230CC89-4585-416D-9A15-BE3214102BC8}" type="pres">
      <dgm:prSet presAssocID="{CF138585-9F9D-44B3-B981-04E6AEC69A51}" presName="hierChild5" presStyleCnt="0"/>
      <dgm:spPr/>
    </dgm:pt>
    <dgm:pt modelId="{B7CA4851-A5B8-4EA0-9645-14F78166B813}" type="pres">
      <dgm:prSet presAssocID="{E8721120-4BFC-4B26-B128-C45D373E7106}" presName="hierChild3" presStyleCnt="0"/>
      <dgm:spPr/>
    </dgm:pt>
  </dgm:ptLst>
  <dgm:cxnLst>
    <dgm:cxn modelId="{07BE5969-728F-47C1-BE48-45D02A8DE817}" type="presOf" srcId="{2224F72C-6F18-49D2-ADE3-18C9CF4F44FC}" destId="{1990A652-9583-4939-851B-E3CABB58F635}" srcOrd="1" destOrd="0" presId="urn:microsoft.com/office/officeart/2005/8/layout/orgChart1"/>
    <dgm:cxn modelId="{A717F8D2-D96C-4F5D-8D5C-8BCC83E03624}" srcId="{E8721120-4BFC-4B26-B128-C45D373E7106}" destId="{CF138585-9F9D-44B3-B981-04E6AEC69A51}" srcOrd="1" destOrd="0" parTransId="{A71533CC-840D-423E-9624-0F77386172F9}" sibTransId="{72D996D4-E704-4587-BD33-09960BCF6275}"/>
    <dgm:cxn modelId="{3D538319-DA13-43D1-92B7-0E2B15BB393F}" type="presOf" srcId="{5185B5BC-0E23-40D9-A8E1-94E7FEB18DC5}" destId="{8791EEE7-397A-4980-8ECF-3623B754B715}" srcOrd="0" destOrd="0" presId="urn:microsoft.com/office/officeart/2005/8/layout/orgChart1"/>
    <dgm:cxn modelId="{16A01B2F-432E-45E6-91C9-BB72518A6CC4}" type="presOf" srcId="{CF138585-9F9D-44B3-B981-04E6AEC69A51}" destId="{C24E97E8-8ECA-4144-B736-ABC274D23294}" srcOrd="0" destOrd="0" presId="urn:microsoft.com/office/officeart/2005/8/layout/orgChart1"/>
    <dgm:cxn modelId="{E30CC8A9-94E0-4BD0-ABF1-5FA9030CA34C}" srcId="{7E520237-947B-4ACA-943D-2EC52D348865}" destId="{E8721120-4BFC-4B26-B128-C45D373E7106}" srcOrd="0" destOrd="0" parTransId="{10E14C9B-113F-49AF-ABE1-32BBC9E121CB}" sibTransId="{2E30BC79-976E-4E8D-8295-1440122AEF3F}"/>
    <dgm:cxn modelId="{2D4D3CE4-6A86-4D22-B74B-E301E2F8192D}" type="presOf" srcId="{5185B5BC-0E23-40D9-A8E1-94E7FEB18DC5}" destId="{DDC765CF-BE2A-41FC-8B62-954968A7DDB3}" srcOrd="1" destOrd="0" presId="urn:microsoft.com/office/officeart/2005/8/layout/orgChart1"/>
    <dgm:cxn modelId="{7E623084-D374-44DA-ADF4-965EBCB99AB7}" type="presOf" srcId="{D30156DD-5BCC-4343-BA59-C480CB513AFB}" destId="{01102D9B-D5D5-4A92-9EB2-920AADDDD9D2}" srcOrd="0" destOrd="0" presId="urn:microsoft.com/office/officeart/2005/8/layout/orgChart1"/>
    <dgm:cxn modelId="{0D27BF5E-57F2-42AD-B4C0-B5395F47FF14}" type="presOf" srcId="{E273CF6E-AE52-4CB2-A20B-8F9D9BBD3169}" destId="{DA48DC02-410B-45DA-BE4C-0276F33ED5DF}" srcOrd="0" destOrd="0" presId="urn:microsoft.com/office/officeart/2005/8/layout/orgChart1"/>
    <dgm:cxn modelId="{1C96EBB3-6EE7-485D-80A0-3303BB724DDB}" type="presOf" srcId="{F7C56390-1D64-4EC9-A895-89938CF740A2}" destId="{E9EA2794-47E7-4BF1-84FA-C9553EE049DE}" srcOrd="0" destOrd="0" presId="urn:microsoft.com/office/officeart/2005/8/layout/orgChart1"/>
    <dgm:cxn modelId="{F3C7C8E1-D011-463C-9614-49398F3CFCD5}" type="presOf" srcId="{0314457B-DEA6-4012-B54E-BCA8382A3BFC}" destId="{E9F5790A-0F30-47DA-ACC2-3400EE76984C}" srcOrd="0" destOrd="0" presId="urn:microsoft.com/office/officeart/2005/8/layout/orgChart1"/>
    <dgm:cxn modelId="{45B3C840-470D-4DA1-91F8-F6EF5311353B}" type="presOf" srcId="{A71533CC-840D-423E-9624-0F77386172F9}" destId="{26C752DE-9E5D-44F3-BD37-37C46A81D274}" srcOrd="0" destOrd="0" presId="urn:microsoft.com/office/officeart/2005/8/layout/orgChart1"/>
    <dgm:cxn modelId="{CE4E376F-8A64-4CF5-B655-CB91BBC03B65}" type="presOf" srcId="{6ED56E9D-E690-4D40-AE5F-54F39286D3FC}" destId="{063BFFFC-BCA4-412A-AD12-BD13D6923C74}" srcOrd="0" destOrd="0" presId="urn:microsoft.com/office/officeart/2005/8/layout/orgChart1"/>
    <dgm:cxn modelId="{9E5927A3-1B1E-4E7E-8309-C4F5CF2A8ED5}" type="presOf" srcId="{F7C56390-1D64-4EC9-A895-89938CF740A2}" destId="{FFBE99C3-7959-4441-8ADC-769969C90E76}" srcOrd="1" destOrd="0" presId="urn:microsoft.com/office/officeart/2005/8/layout/orgChart1"/>
    <dgm:cxn modelId="{F4B2F865-3D65-43F3-8A52-9DDBA6109999}" type="presOf" srcId="{39B55119-1746-46BC-8196-199777A55F11}" destId="{CC1127F9-9580-4B8B-BB19-70E4FFD133B4}" srcOrd="0" destOrd="0" presId="urn:microsoft.com/office/officeart/2005/8/layout/orgChart1"/>
    <dgm:cxn modelId="{1023C7C7-0DDC-42BB-8126-337FD0420AA0}" srcId="{5185B5BC-0E23-40D9-A8E1-94E7FEB18DC5}" destId="{C5ADDBBA-3EA0-44DC-A95D-79581C68A613}" srcOrd="1" destOrd="0" parTransId="{0314457B-DEA6-4012-B54E-BCA8382A3BFC}" sibTransId="{AC4008A3-EBED-4635-9E3A-15DA3244E590}"/>
    <dgm:cxn modelId="{BAE4F997-8E0B-4666-B2DC-D326AE2F4515}" type="presOf" srcId="{E8721120-4BFC-4B26-B128-C45D373E7106}" destId="{E9659F04-EE81-4401-8647-3C3A84B3216E}" srcOrd="0" destOrd="0" presId="urn:microsoft.com/office/officeart/2005/8/layout/orgChart1"/>
    <dgm:cxn modelId="{BB549A2D-514E-4949-AF9D-7F4442289C98}" srcId="{F7C56390-1D64-4EC9-A895-89938CF740A2}" destId="{5185B5BC-0E23-40D9-A8E1-94E7FEB18DC5}" srcOrd="1" destOrd="0" parTransId="{E273CF6E-AE52-4CB2-A20B-8F9D9BBD3169}" sibTransId="{80985406-DEC8-4E99-932B-C692E9CE9A4E}"/>
    <dgm:cxn modelId="{72DCACC5-A0FB-4C83-8D2A-7A2AFB84F30F}" type="presOf" srcId="{6CB5206E-5260-4CC0-BB74-367B1BA4CD09}" destId="{74D10BF6-C61C-479F-A734-2E08EBB923C7}" srcOrd="0" destOrd="0" presId="urn:microsoft.com/office/officeart/2005/8/layout/orgChart1"/>
    <dgm:cxn modelId="{97C37794-E233-4D3D-B5CD-FEBA4192E80E}" type="presOf" srcId="{AFF70689-BC6C-466C-8032-D9C9EC652A6D}" destId="{050ADE6B-90D4-462C-860B-642C8F05E67A}" srcOrd="0" destOrd="0" presId="urn:microsoft.com/office/officeart/2005/8/layout/orgChart1"/>
    <dgm:cxn modelId="{69375EC7-F542-4A74-93FB-403A6293F36D}" srcId="{5185B5BC-0E23-40D9-A8E1-94E7FEB18DC5}" destId="{39B55119-1746-46BC-8196-199777A55F11}" srcOrd="0" destOrd="0" parTransId="{AFF70689-BC6C-466C-8032-D9C9EC652A6D}" sibTransId="{3E0B7978-0AAF-4680-BCF0-E3A9674002A3}"/>
    <dgm:cxn modelId="{67A234C7-1AB4-41FC-9821-965A9F28D236}" srcId="{CF138585-9F9D-44B3-B981-04E6AEC69A51}" destId="{3DFB40C0-B2DE-4908-A38A-711DB625113F}" srcOrd="2" destOrd="0" parTransId="{D30156DD-5BCC-4343-BA59-C480CB513AFB}" sibTransId="{00CA9F76-3FCC-48F9-A0A9-6431C9B0389A}"/>
    <dgm:cxn modelId="{349C27A5-EBDD-4736-98A9-76CE1A37D7CC}" type="presOf" srcId="{CF138585-9F9D-44B3-B981-04E6AEC69A51}" destId="{77CC7099-D934-4E89-AA0D-95835EE54A6D}" srcOrd="1" destOrd="0" presId="urn:microsoft.com/office/officeart/2005/8/layout/orgChart1"/>
    <dgm:cxn modelId="{33CB60D8-39C8-4B85-8C87-E404249ECCEE}" type="presOf" srcId="{6A56B628-D7EC-46C2-A9F7-7F8EDEA8DAC4}" destId="{2536292A-53F6-4A0A-888E-5E19D34E71DA}" srcOrd="0" destOrd="0" presId="urn:microsoft.com/office/officeart/2005/8/layout/orgChart1"/>
    <dgm:cxn modelId="{26648A8D-CC6A-42CF-9C79-89165E8D222C}" type="presOf" srcId="{C5ADDBBA-3EA0-44DC-A95D-79581C68A613}" destId="{D24F4727-7626-458E-83B8-755BCF55071F}" srcOrd="1" destOrd="0" presId="urn:microsoft.com/office/officeart/2005/8/layout/orgChart1"/>
    <dgm:cxn modelId="{24F35B39-27AB-49DA-921A-4D295BC5946A}" type="presOf" srcId="{C5ADDBBA-3EA0-44DC-A95D-79581C68A613}" destId="{D753D0B5-208A-469E-9718-E6B8F5AACD4C}" srcOrd="0" destOrd="0" presId="urn:microsoft.com/office/officeart/2005/8/layout/orgChart1"/>
    <dgm:cxn modelId="{1FC814A9-9C3E-45B6-A416-9C6A0B97C29A}" type="presOf" srcId="{E8721120-4BFC-4B26-B128-C45D373E7106}" destId="{288FCE4F-F5CA-417A-8F09-EAEC97DBF7F9}" srcOrd="1" destOrd="0" presId="urn:microsoft.com/office/officeart/2005/8/layout/orgChart1"/>
    <dgm:cxn modelId="{F369C3ED-91BF-4CA1-AE35-E0B0EF0D3ECF}" type="presOf" srcId="{CA998DD8-32C6-4547-A495-42223F549CE3}" destId="{492C91A1-D06C-4DA7-B179-E0EB20736D27}" srcOrd="1" destOrd="0" presId="urn:microsoft.com/office/officeart/2005/8/layout/orgChart1"/>
    <dgm:cxn modelId="{5305825C-B7D1-4508-91F3-4C7E2225D967}" type="presOf" srcId="{3DFB40C0-B2DE-4908-A38A-711DB625113F}" destId="{13C8B4B2-9ADA-4C14-A3A4-AC240B2B62F4}" srcOrd="1" destOrd="0" presId="urn:microsoft.com/office/officeart/2005/8/layout/orgChart1"/>
    <dgm:cxn modelId="{6D35DFCC-FAA0-41AB-94D2-F959120B9DF8}" srcId="{E8721120-4BFC-4B26-B128-C45D373E7106}" destId="{F7C56390-1D64-4EC9-A895-89938CF740A2}" srcOrd="0" destOrd="0" parTransId="{6CB5206E-5260-4CC0-BB74-367B1BA4CD09}" sibTransId="{D984E0E7-3BA0-49BA-ACAA-F4519B35D101}"/>
    <dgm:cxn modelId="{D4033E5A-7EAF-4283-B568-E7999EE88ED1}" type="presOf" srcId="{2224F72C-6F18-49D2-ADE3-18C9CF4F44FC}" destId="{1FF79AA9-7385-4BC3-9EB8-55F8A290C955}" srcOrd="0" destOrd="0" presId="urn:microsoft.com/office/officeart/2005/8/layout/orgChart1"/>
    <dgm:cxn modelId="{F075BDDB-0E14-45A0-81DB-4F1BBBC5B69C}" type="presOf" srcId="{CB236714-9403-40BA-85C7-DE9130259475}" destId="{72DF86B5-B5C0-4C03-B39B-E897884FF226}" srcOrd="0" destOrd="0" presId="urn:microsoft.com/office/officeart/2005/8/layout/orgChart1"/>
    <dgm:cxn modelId="{1CD49968-7A6B-4BF7-ABA3-0E8116DD21D2}" srcId="{CF138585-9F9D-44B3-B981-04E6AEC69A51}" destId="{CA998DD8-32C6-4547-A495-42223F549CE3}" srcOrd="1" destOrd="0" parTransId="{A5794CD1-E142-4E39-860A-C35C7D34F136}" sibTransId="{B0012A7D-F252-4CF1-B0C0-E892028619F2}"/>
    <dgm:cxn modelId="{C1A6CF34-1D4A-4964-9BCA-DD4C543E55E8}" srcId="{CF138585-9F9D-44B3-B981-04E6AEC69A51}" destId="{6ED56E9D-E690-4D40-AE5F-54F39286D3FC}" srcOrd="0" destOrd="0" parTransId="{CB236714-9403-40BA-85C7-DE9130259475}" sibTransId="{16955D4C-8B40-487A-9F8B-231A734CFCD4}"/>
    <dgm:cxn modelId="{4BFCE620-1391-47E2-A04E-036E2068FE63}" type="presOf" srcId="{6ED56E9D-E690-4D40-AE5F-54F39286D3FC}" destId="{0545854D-7CC7-465E-9763-EB7A95C622CA}" srcOrd="1" destOrd="0" presId="urn:microsoft.com/office/officeart/2005/8/layout/orgChart1"/>
    <dgm:cxn modelId="{3D04A53F-9744-472F-8FF2-07737A4B2640}" type="presOf" srcId="{CA998DD8-32C6-4547-A495-42223F549CE3}" destId="{C469321A-7298-4A9A-8851-30BD330E5DAB}" srcOrd="0" destOrd="0" presId="urn:microsoft.com/office/officeart/2005/8/layout/orgChart1"/>
    <dgm:cxn modelId="{8EA68A74-6BA1-4C45-AB8B-3546E31710EE}" type="presOf" srcId="{A5794CD1-E142-4E39-860A-C35C7D34F136}" destId="{2506B701-E69E-4B19-ABFD-888228567F8C}" srcOrd="0" destOrd="0" presId="urn:microsoft.com/office/officeart/2005/8/layout/orgChart1"/>
    <dgm:cxn modelId="{C0AD7F38-AD5C-4CC6-BC96-5C27CF090A16}" type="presOf" srcId="{7E520237-947B-4ACA-943D-2EC52D348865}" destId="{0E88B170-03A1-4CBC-931C-08EA5667D9A1}" srcOrd="0" destOrd="0" presId="urn:microsoft.com/office/officeart/2005/8/layout/orgChart1"/>
    <dgm:cxn modelId="{8743C8E9-4C7B-4EFF-AEEB-A4CE68796CA5}" type="presOf" srcId="{39B55119-1746-46BC-8196-199777A55F11}" destId="{3FEAFF1C-3B4A-4251-A75E-C97BC68F3211}" srcOrd="1" destOrd="0" presId="urn:microsoft.com/office/officeart/2005/8/layout/orgChart1"/>
    <dgm:cxn modelId="{4500A325-52ED-4D35-B042-21FE749D5FF5}" srcId="{F7C56390-1D64-4EC9-A895-89938CF740A2}" destId="{2224F72C-6F18-49D2-ADE3-18C9CF4F44FC}" srcOrd="0" destOrd="0" parTransId="{6A56B628-D7EC-46C2-A9F7-7F8EDEA8DAC4}" sibTransId="{30AC1E96-D7AD-4F6F-B681-6BC070B33153}"/>
    <dgm:cxn modelId="{5A5996EB-B233-497B-8552-FCFDA319B5C2}" type="presOf" srcId="{3DFB40C0-B2DE-4908-A38A-711DB625113F}" destId="{CFC6C611-DE95-41F9-B4A2-D365610DFB46}" srcOrd="0" destOrd="0" presId="urn:microsoft.com/office/officeart/2005/8/layout/orgChart1"/>
    <dgm:cxn modelId="{0104C0DE-F9C2-4DB6-8597-26ED3032EDD5}" type="presParOf" srcId="{0E88B170-03A1-4CBC-931C-08EA5667D9A1}" destId="{8B62EF8F-4F73-4782-9FBA-3E9CF28EE7F6}" srcOrd="0" destOrd="0" presId="urn:microsoft.com/office/officeart/2005/8/layout/orgChart1"/>
    <dgm:cxn modelId="{B2483307-A4DD-456F-882E-ADDEEE226574}" type="presParOf" srcId="{8B62EF8F-4F73-4782-9FBA-3E9CF28EE7F6}" destId="{89EFEF17-B65C-473B-94E6-050419AB447F}" srcOrd="0" destOrd="0" presId="urn:microsoft.com/office/officeart/2005/8/layout/orgChart1"/>
    <dgm:cxn modelId="{C69B8935-5FEF-4C7B-91E9-41757A972C31}" type="presParOf" srcId="{89EFEF17-B65C-473B-94E6-050419AB447F}" destId="{E9659F04-EE81-4401-8647-3C3A84B3216E}" srcOrd="0" destOrd="0" presId="urn:microsoft.com/office/officeart/2005/8/layout/orgChart1"/>
    <dgm:cxn modelId="{17FD9DC6-8348-43C4-AE94-8EE042415FF1}" type="presParOf" srcId="{89EFEF17-B65C-473B-94E6-050419AB447F}" destId="{288FCE4F-F5CA-417A-8F09-EAEC97DBF7F9}" srcOrd="1" destOrd="0" presId="urn:microsoft.com/office/officeart/2005/8/layout/orgChart1"/>
    <dgm:cxn modelId="{2722F924-70CA-4399-A477-7E0BA1B97624}" type="presParOf" srcId="{8B62EF8F-4F73-4782-9FBA-3E9CF28EE7F6}" destId="{922FD4FF-9382-4314-8E74-F18CE9B5DB29}" srcOrd="1" destOrd="0" presId="urn:microsoft.com/office/officeart/2005/8/layout/orgChart1"/>
    <dgm:cxn modelId="{7A6FBA62-2DCC-4C2C-86C6-231BCE79FB4B}" type="presParOf" srcId="{922FD4FF-9382-4314-8E74-F18CE9B5DB29}" destId="{74D10BF6-C61C-479F-A734-2E08EBB923C7}" srcOrd="0" destOrd="0" presId="urn:microsoft.com/office/officeart/2005/8/layout/orgChart1"/>
    <dgm:cxn modelId="{59CDC035-E9A0-4757-9AE9-3DCB738467FC}" type="presParOf" srcId="{922FD4FF-9382-4314-8E74-F18CE9B5DB29}" destId="{0339E5F3-B8A1-4741-9CCF-3C682B4CAA85}" srcOrd="1" destOrd="0" presId="urn:microsoft.com/office/officeart/2005/8/layout/orgChart1"/>
    <dgm:cxn modelId="{1BF81C20-0BAA-4A59-8F02-1ECB3719D264}" type="presParOf" srcId="{0339E5F3-B8A1-4741-9CCF-3C682B4CAA85}" destId="{94E7B4B8-1488-4CBD-A86D-74EBBCEDEBBD}" srcOrd="0" destOrd="0" presId="urn:microsoft.com/office/officeart/2005/8/layout/orgChart1"/>
    <dgm:cxn modelId="{F13E1541-A558-46E3-A184-3ABED5CF7C20}" type="presParOf" srcId="{94E7B4B8-1488-4CBD-A86D-74EBBCEDEBBD}" destId="{E9EA2794-47E7-4BF1-84FA-C9553EE049DE}" srcOrd="0" destOrd="0" presId="urn:microsoft.com/office/officeart/2005/8/layout/orgChart1"/>
    <dgm:cxn modelId="{D321A7F7-8D58-4DC4-9925-8971FA911F45}" type="presParOf" srcId="{94E7B4B8-1488-4CBD-A86D-74EBBCEDEBBD}" destId="{FFBE99C3-7959-4441-8ADC-769969C90E76}" srcOrd="1" destOrd="0" presId="urn:microsoft.com/office/officeart/2005/8/layout/orgChart1"/>
    <dgm:cxn modelId="{9A21F141-B8D1-47E5-B6F4-D71E555454B1}" type="presParOf" srcId="{0339E5F3-B8A1-4741-9CCF-3C682B4CAA85}" destId="{63DE8B44-91AD-43A7-98E7-65A65DD86532}" srcOrd="1" destOrd="0" presId="urn:microsoft.com/office/officeart/2005/8/layout/orgChart1"/>
    <dgm:cxn modelId="{8D2F2C48-4D00-4843-8CC8-FBA6DCC697BD}" type="presParOf" srcId="{63DE8B44-91AD-43A7-98E7-65A65DD86532}" destId="{2536292A-53F6-4A0A-888E-5E19D34E71DA}" srcOrd="0" destOrd="0" presId="urn:microsoft.com/office/officeart/2005/8/layout/orgChart1"/>
    <dgm:cxn modelId="{E8979B40-5575-4B69-98D9-967801112C2D}" type="presParOf" srcId="{63DE8B44-91AD-43A7-98E7-65A65DD86532}" destId="{AD354A83-6AE5-4D5C-BA1A-201CC125EC50}" srcOrd="1" destOrd="0" presId="urn:microsoft.com/office/officeart/2005/8/layout/orgChart1"/>
    <dgm:cxn modelId="{E5E176D4-16D0-4754-A304-56921CF0BEC5}" type="presParOf" srcId="{AD354A83-6AE5-4D5C-BA1A-201CC125EC50}" destId="{E6311E07-6982-4F25-BCEB-96AD765ABD07}" srcOrd="0" destOrd="0" presId="urn:microsoft.com/office/officeart/2005/8/layout/orgChart1"/>
    <dgm:cxn modelId="{C0FD8ED7-9715-4108-8D0A-E41BF12AFC02}" type="presParOf" srcId="{E6311E07-6982-4F25-BCEB-96AD765ABD07}" destId="{1FF79AA9-7385-4BC3-9EB8-55F8A290C955}" srcOrd="0" destOrd="0" presId="urn:microsoft.com/office/officeart/2005/8/layout/orgChart1"/>
    <dgm:cxn modelId="{2085B744-AC35-4303-8FE3-75D5E7DB620E}" type="presParOf" srcId="{E6311E07-6982-4F25-BCEB-96AD765ABD07}" destId="{1990A652-9583-4939-851B-E3CABB58F635}" srcOrd="1" destOrd="0" presId="urn:microsoft.com/office/officeart/2005/8/layout/orgChart1"/>
    <dgm:cxn modelId="{F3134554-767E-4C24-B6E3-3B41BDF3FA53}" type="presParOf" srcId="{AD354A83-6AE5-4D5C-BA1A-201CC125EC50}" destId="{2C13E600-8C25-42CE-94F5-5ADC8485C12E}" srcOrd="1" destOrd="0" presId="urn:microsoft.com/office/officeart/2005/8/layout/orgChart1"/>
    <dgm:cxn modelId="{52FD7F65-6242-476C-8549-A3827D138DC0}" type="presParOf" srcId="{AD354A83-6AE5-4D5C-BA1A-201CC125EC50}" destId="{F68FB4B1-4CE4-4BAB-96E4-592C3548D587}" srcOrd="2" destOrd="0" presId="urn:microsoft.com/office/officeart/2005/8/layout/orgChart1"/>
    <dgm:cxn modelId="{D310248A-62C2-4441-8571-83460BAEBD8F}" type="presParOf" srcId="{63DE8B44-91AD-43A7-98E7-65A65DD86532}" destId="{DA48DC02-410B-45DA-BE4C-0276F33ED5DF}" srcOrd="2" destOrd="0" presId="urn:microsoft.com/office/officeart/2005/8/layout/orgChart1"/>
    <dgm:cxn modelId="{F5393B8D-82E1-4DBA-9E9F-3B23AAD17BBC}" type="presParOf" srcId="{63DE8B44-91AD-43A7-98E7-65A65DD86532}" destId="{CAF221DA-A3A6-4DE9-9826-34ED96FA5607}" srcOrd="3" destOrd="0" presId="urn:microsoft.com/office/officeart/2005/8/layout/orgChart1"/>
    <dgm:cxn modelId="{0597C5B1-283B-44AF-882A-30C59C4E2EAF}" type="presParOf" srcId="{CAF221DA-A3A6-4DE9-9826-34ED96FA5607}" destId="{5226EC27-711E-472F-8B12-96341C088E1A}" srcOrd="0" destOrd="0" presId="urn:microsoft.com/office/officeart/2005/8/layout/orgChart1"/>
    <dgm:cxn modelId="{E0B1BD5B-CA40-4A7B-83EE-51CD44392427}" type="presParOf" srcId="{5226EC27-711E-472F-8B12-96341C088E1A}" destId="{8791EEE7-397A-4980-8ECF-3623B754B715}" srcOrd="0" destOrd="0" presId="urn:microsoft.com/office/officeart/2005/8/layout/orgChart1"/>
    <dgm:cxn modelId="{4A8253D1-A70F-4A0B-A7A4-117386F8E560}" type="presParOf" srcId="{5226EC27-711E-472F-8B12-96341C088E1A}" destId="{DDC765CF-BE2A-41FC-8B62-954968A7DDB3}" srcOrd="1" destOrd="0" presId="urn:microsoft.com/office/officeart/2005/8/layout/orgChart1"/>
    <dgm:cxn modelId="{B6DC1DF9-F13B-48B0-8B09-CE1B095CE168}" type="presParOf" srcId="{CAF221DA-A3A6-4DE9-9826-34ED96FA5607}" destId="{2C4F5958-4017-4061-A84C-D42A6A3F2441}" srcOrd="1" destOrd="0" presId="urn:microsoft.com/office/officeart/2005/8/layout/orgChart1"/>
    <dgm:cxn modelId="{AD9C345F-9F43-4EB6-BE89-ACEFE12CE1B7}" type="presParOf" srcId="{2C4F5958-4017-4061-A84C-D42A6A3F2441}" destId="{050ADE6B-90D4-462C-860B-642C8F05E67A}" srcOrd="0" destOrd="0" presId="urn:microsoft.com/office/officeart/2005/8/layout/orgChart1"/>
    <dgm:cxn modelId="{84BA276B-08FD-4EE0-A8C8-5A019D0A1AE3}" type="presParOf" srcId="{2C4F5958-4017-4061-A84C-D42A6A3F2441}" destId="{1A3354AC-A5D2-4A93-AE88-2D0BDA0F7D63}" srcOrd="1" destOrd="0" presId="urn:microsoft.com/office/officeart/2005/8/layout/orgChart1"/>
    <dgm:cxn modelId="{AA9E4C06-E1E0-4456-8BDC-6463C27F911C}" type="presParOf" srcId="{1A3354AC-A5D2-4A93-AE88-2D0BDA0F7D63}" destId="{CB87FB5C-2D30-430D-9098-6A32EBDCAC73}" srcOrd="0" destOrd="0" presId="urn:microsoft.com/office/officeart/2005/8/layout/orgChart1"/>
    <dgm:cxn modelId="{7EDB7671-857D-4963-9D3B-00F58344E6DC}" type="presParOf" srcId="{CB87FB5C-2D30-430D-9098-6A32EBDCAC73}" destId="{CC1127F9-9580-4B8B-BB19-70E4FFD133B4}" srcOrd="0" destOrd="0" presId="urn:microsoft.com/office/officeart/2005/8/layout/orgChart1"/>
    <dgm:cxn modelId="{966A3ABF-2A41-4F7C-9EAA-99AFDB6AB2DB}" type="presParOf" srcId="{CB87FB5C-2D30-430D-9098-6A32EBDCAC73}" destId="{3FEAFF1C-3B4A-4251-A75E-C97BC68F3211}" srcOrd="1" destOrd="0" presId="urn:microsoft.com/office/officeart/2005/8/layout/orgChart1"/>
    <dgm:cxn modelId="{ADB75F57-1421-4C4B-917A-1661428241C3}" type="presParOf" srcId="{1A3354AC-A5D2-4A93-AE88-2D0BDA0F7D63}" destId="{7D449000-9569-4839-B24D-9BDB760A1799}" srcOrd="1" destOrd="0" presId="urn:microsoft.com/office/officeart/2005/8/layout/orgChart1"/>
    <dgm:cxn modelId="{B474D5D8-F07B-4C27-A07D-0E2DE7099013}" type="presParOf" srcId="{1A3354AC-A5D2-4A93-AE88-2D0BDA0F7D63}" destId="{3DDFE10D-46C3-44BE-9B13-80A95D909E2F}" srcOrd="2" destOrd="0" presId="urn:microsoft.com/office/officeart/2005/8/layout/orgChart1"/>
    <dgm:cxn modelId="{5ADD3AF3-5559-4DF5-8BA9-FD8EBAC41394}" type="presParOf" srcId="{2C4F5958-4017-4061-A84C-D42A6A3F2441}" destId="{E9F5790A-0F30-47DA-ACC2-3400EE76984C}" srcOrd="2" destOrd="0" presId="urn:microsoft.com/office/officeart/2005/8/layout/orgChart1"/>
    <dgm:cxn modelId="{A4405C5F-339B-4108-8922-DE4450274D2A}" type="presParOf" srcId="{2C4F5958-4017-4061-A84C-D42A6A3F2441}" destId="{FFA2F8B5-9134-412B-A8B1-8653BA5BE98B}" srcOrd="3" destOrd="0" presId="urn:microsoft.com/office/officeart/2005/8/layout/orgChart1"/>
    <dgm:cxn modelId="{981DF201-0733-4E68-8F74-B2FA826B3A62}" type="presParOf" srcId="{FFA2F8B5-9134-412B-A8B1-8653BA5BE98B}" destId="{A0BBE5FF-1472-4D38-BD00-E8F04392B4BB}" srcOrd="0" destOrd="0" presId="urn:microsoft.com/office/officeart/2005/8/layout/orgChart1"/>
    <dgm:cxn modelId="{95B1C38C-03B0-43CE-919C-AC24A21E4DAB}" type="presParOf" srcId="{A0BBE5FF-1472-4D38-BD00-E8F04392B4BB}" destId="{D753D0B5-208A-469E-9718-E6B8F5AACD4C}" srcOrd="0" destOrd="0" presId="urn:microsoft.com/office/officeart/2005/8/layout/orgChart1"/>
    <dgm:cxn modelId="{06B33270-D2C5-4635-9D14-D4B75BF1E0B6}" type="presParOf" srcId="{A0BBE5FF-1472-4D38-BD00-E8F04392B4BB}" destId="{D24F4727-7626-458E-83B8-755BCF55071F}" srcOrd="1" destOrd="0" presId="urn:microsoft.com/office/officeart/2005/8/layout/orgChart1"/>
    <dgm:cxn modelId="{42CC8992-09C0-4394-A2EA-FF2E613CA0B8}" type="presParOf" srcId="{FFA2F8B5-9134-412B-A8B1-8653BA5BE98B}" destId="{5AE5B242-2826-4B45-920A-64C8B6022F6F}" srcOrd="1" destOrd="0" presId="urn:microsoft.com/office/officeart/2005/8/layout/orgChart1"/>
    <dgm:cxn modelId="{3BF71010-C235-4E0C-83D0-4E79A0C20C92}" type="presParOf" srcId="{FFA2F8B5-9134-412B-A8B1-8653BA5BE98B}" destId="{CA52778D-9EFE-46BE-B5C5-46793E7E96E8}" srcOrd="2" destOrd="0" presId="urn:microsoft.com/office/officeart/2005/8/layout/orgChart1"/>
    <dgm:cxn modelId="{03B1AA4F-A214-4658-9460-7EC0C82860C4}" type="presParOf" srcId="{CAF221DA-A3A6-4DE9-9826-34ED96FA5607}" destId="{F8908A7D-C4FE-4B93-B134-02DB461C6AFD}" srcOrd="2" destOrd="0" presId="urn:microsoft.com/office/officeart/2005/8/layout/orgChart1"/>
    <dgm:cxn modelId="{3D43E5E2-494F-42AE-A3B3-C416BC1CD7FF}" type="presParOf" srcId="{0339E5F3-B8A1-4741-9CCF-3C682B4CAA85}" destId="{8AE92840-72E0-4B2A-A9EC-EBBF0FB903DD}" srcOrd="2" destOrd="0" presId="urn:microsoft.com/office/officeart/2005/8/layout/orgChart1"/>
    <dgm:cxn modelId="{2C1D221E-5088-4215-8BDB-8F9290862E54}" type="presParOf" srcId="{922FD4FF-9382-4314-8E74-F18CE9B5DB29}" destId="{26C752DE-9E5D-44F3-BD37-37C46A81D274}" srcOrd="2" destOrd="0" presId="urn:microsoft.com/office/officeart/2005/8/layout/orgChart1"/>
    <dgm:cxn modelId="{C5E9D623-02D6-49EA-92B0-0BB0726DCA7F}" type="presParOf" srcId="{922FD4FF-9382-4314-8E74-F18CE9B5DB29}" destId="{497D37FD-5BEC-4B4C-AC7A-1621E9721BE0}" srcOrd="3" destOrd="0" presId="urn:microsoft.com/office/officeart/2005/8/layout/orgChart1"/>
    <dgm:cxn modelId="{97E437AA-9ECA-461A-B5A3-62B05B818E8A}" type="presParOf" srcId="{497D37FD-5BEC-4B4C-AC7A-1621E9721BE0}" destId="{0AA10AB3-302F-4B8F-93E9-565C70F2DD37}" srcOrd="0" destOrd="0" presId="urn:microsoft.com/office/officeart/2005/8/layout/orgChart1"/>
    <dgm:cxn modelId="{54DE7B73-C9E3-4FC0-9313-B3BC52BDB7CB}" type="presParOf" srcId="{0AA10AB3-302F-4B8F-93E9-565C70F2DD37}" destId="{C24E97E8-8ECA-4144-B736-ABC274D23294}" srcOrd="0" destOrd="0" presId="urn:microsoft.com/office/officeart/2005/8/layout/orgChart1"/>
    <dgm:cxn modelId="{9D4E886F-A1FA-4BED-8C27-44E1A567E758}" type="presParOf" srcId="{0AA10AB3-302F-4B8F-93E9-565C70F2DD37}" destId="{77CC7099-D934-4E89-AA0D-95835EE54A6D}" srcOrd="1" destOrd="0" presId="urn:microsoft.com/office/officeart/2005/8/layout/orgChart1"/>
    <dgm:cxn modelId="{943F6600-22AB-4C4D-992D-059CBF5D5CB1}" type="presParOf" srcId="{497D37FD-5BEC-4B4C-AC7A-1621E9721BE0}" destId="{ED8FC417-DF7A-4E88-AA14-A2D0D2E41E21}" srcOrd="1" destOrd="0" presId="urn:microsoft.com/office/officeart/2005/8/layout/orgChart1"/>
    <dgm:cxn modelId="{C692592B-E07E-405A-AC43-F3A8659DB914}" type="presParOf" srcId="{ED8FC417-DF7A-4E88-AA14-A2D0D2E41E21}" destId="{72DF86B5-B5C0-4C03-B39B-E897884FF226}" srcOrd="0" destOrd="0" presId="urn:microsoft.com/office/officeart/2005/8/layout/orgChart1"/>
    <dgm:cxn modelId="{2A9D1486-1194-4943-836E-A7F78FE80085}" type="presParOf" srcId="{ED8FC417-DF7A-4E88-AA14-A2D0D2E41E21}" destId="{196E2578-BC17-4067-A323-C8A315180E27}" srcOrd="1" destOrd="0" presId="urn:microsoft.com/office/officeart/2005/8/layout/orgChart1"/>
    <dgm:cxn modelId="{DC10A2E8-A31D-491D-85CF-CA1535ED11E9}" type="presParOf" srcId="{196E2578-BC17-4067-A323-C8A315180E27}" destId="{7CED3D16-8027-4FE2-B3CA-7381C5342699}" srcOrd="0" destOrd="0" presId="urn:microsoft.com/office/officeart/2005/8/layout/orgChart1"/>
    <dgm:cxn modelId="{83A330C7-E90B-48C6-BFFF-C724743DD7B6}" type="presParOf" srcId="{7CED3D16-8027-4FE2-B3CA-7381C5342699}" destId="{063BFFFC-BCA4-412A-AD12-BD13D6923C74}" srcOrd="0" destOrd="0" presId="urn:microsoft.com/office/officeart/2005/8/layout/orgChart1"/>
    <dgm:cxn modelId="{8D8EBC79-2343-470B-9078-4D069C503390}" type="presParOf" srcId="{7CED3D16-8027-4FE2-B3CA-7381C5342699}" destId="{0545854D-7CC7-465E-9763-EB7A95C622CA}" srcOrd="1" destOrd="0" presId="urn:microsoft.com/office/officeart/2005/8/layout/orgChart1"/>
    <dgm:cxn modelId="{2CC34397-CB15-44C9-9EC2-295B35F5AC17}" type="presParOf" srcId="{196E2578-BC17-4067-A323-C8A315180E27}" destId="{5D1D7CB2-7B72-4446-84A6-A54AA4986253}" srcOrd="1" destOrd="0" presId="urn:microsoft.com/office/officeart/2005/8/layout/orgChart1"/>
    <dgm:cxn modelId="{1A699642-6542-4371-8002-A6009A457D38}" type="presParOf" srcId="{196E2578-BC17-4067-A323-C8A315180E27}" destId="{1814F192-D3A6-437D-9755-038AE8621936}" srcOrd="2" destOrd="0" presId="urn:microsoft.com/office/officeart/2005/8/layout/orgChart1"/>
    <dgm:cxn modelId="{E897AA04-45EA-4DBC-BDCF-33732FE578A5}" type="presParOf" srcId="{ED8FC417-DF7A-4E88-AA14-A2D0D2E41E21}" destId="{2506B701-E69E-4B19-ABFD-888228567F8C}" srcOrd="2" destOrd="0" presId="urn:microsoft.com/office/officeart/2005/8/layout/orgChart1"/>
    <dgm:cxn modelId="{A294280F-27F3-43FC-A2C9-F1C518049242}" type="presParOf" srcId="{ED8FC417-DF7A-4E88-AA14-A2D0D2E41E21}" destId="{08F42C67-8C29-4710-844E-A342C98D12FF}" srcOrd="3" destOrd="0" presId="urn:microsoft.com/office/officeart/2005/8/layout/orgChart1"/>
    <dgm:cxn modelId="{CCBADD29-1DE9-4066-A9DD-0B5103175B6A}" type="presParOf" srcId="{08F42C67-8C29-4710-844E-A342C98D12FF}" destId="{97741AE0-162F-41B3-949D-2196D1D760B6}" srcOrd="0" destOrd="0" presId="urn:microsoft.com/office/officeart/2005/8/layout/orgChart1"/>
    <dgm:cxn modelId="{76FA1851-831E-4801-975A-EAEC7D8CE6D4}" type="presParOf" srcId="{97741AE0-162F-41B3-949D-2196D1D760B6}" destId="{C469321A-7298-4A9A-8851-30BD330E5DAB}" srcOrd="0" destOrd="0" presId="urn:microsoft.com/office/officeart/2005/8/layout/orgChart1"/>
    <dgm:cxn modelId="{9DEA8720-C02E-4725-A104-5F9660D421E4}" type="presParOf" srcId="{97741AE0-162F-41B3-949D-2196D1D760B6}" destId="{492C91A1-D06C-4DA7-B179-E0EB20736D27}" srcOrd="1" destOrd="0" presId="urn:microsoft.com/office/officeart/2005/8/layout/orgChart1"/>
    <dgm:cxn modelId="{DA8540C7-4D6B-4CA4-BC3C-65E4C783DEC2}" type="presParOf" srcId="{08F42C67-8C29-4710-844E-A342C98D12FF}" destId="{7963BC1C-E9E2-4B8D-A21D-EBC02EB18DE6}" srcOrd="1" destOrd="0" presId="urn:microsoft.com/office/officeart/2005/8/layout/orgChart1"/>
    <dgm:cxn modelId="{B78A1794-1E75-47FA-A4AE-A48B982462DC}" type="presParOf" srcId="{08F42C67-8C29-4710-844E-A342C98D12FF}" destId="{EF0DCA86-A794-49FB-A034-719D133634B5}" srcOrd="2" destOrd="0" presId="urn:microsoft.com/office/officeart/2005/8/layout/orgChart1"/>
    <dgm:cxn modelId="{EE92ED72-93A9-41D4-8F95-25F1AE29996D}" type="presParOf" srcId="{ED8FC417-DF7A-4E88-AA14-A2D0D2E41E21}" destId="{01102D9B-D5D5-4A92-9EB2-920AADDDD9D2}" srcOrd="4" destOrd="0" presId="urn:microsoft.com/office/officeart/2005/8/layout/orgChart1"/>
    <dgm:cxn modelId="{5E4D9AB0-FDF5-4FAC-85E8-C4A2B9425077}" type="presParOf" srcId="{ED8FC417-DF7A-4E88-AA14-A2D0D2E41E21}" destId="{C7CD7F5A-8791-48EA-8BFB-ADF2C9E87D85}" srcOrd="5" destOrd="0" presId="urn:microsoft.com/office/officeart/2005/8/layout/orgChart1"/>
    <dgm:cxn modelId="{40EFAB4C-7B73-46B2-B866-C45FBEFAD3CA}" type="presParOf" srcId="{C7CD7F5A-8791-48EA-8BFB-ADF2C9E87D85}" destId="{1A9D9C80-FBEC-4B6C-BD80-2157A830BD61}" srcOrd="0" destOrd="0" presId="urn:microsoft.com/office/officeart/2005/8/layout/orgChart1"/>
    <dgm:cxn modelId="{F11865BB-80DD-4317-A742-7C430C643A42}" type="presParOf" srcId="{1A9D9C80-FBEC-4B6C-BD80-2157A830BD61}" destId="{CFC6C611-DE95-41F9-B4A2-D365610DFB46}" srcOrd="0" destOrd="0" presId="urn:microsoft.com/office/officeart/2005/8/layout/orgChart1"/>
    <dgm:cxn modelId="{02D6DB7C-6951-4F53-A46D-F2A3DC661FB1}" type="presParOf" srcId="{1A9D9C80-FBEC-4B6C-BD80-2157A830BD61}" destId="{13C8B4B2-9ADA-4C14-A3A4-AC240B2B62F4}" srcOrd="1" destOrd="0" presId="urn:microsoft.com/office/officeart/2005/8/layout/orgChart1"/>
    <dgm:cxn modelId="{5A70D5AA-5E5A-4C56-9257-6BF37ED12A50}" type="presParOf" srcId="{C7CD7F5A-8791-48EA-8BFB-ADF2C9E87D85}" destId="{820BAFAA-48AE-4A75-B203-3D0AA64281EF}" srcOrd="1" destOrd="0" presId="urn:microsoft.com/office/officeart/2005/8/layout/orgChart1"/>
    <dgm:cxn modelId="{9BDCC289-2B3C-4571-874B-18C0521411BF}" type="presParOf" srcId="{C7CD7F5A-8791-48EA-8BFB-ADF2C9E87D85}" destId="{0AEBF38A-BAC3-4F36-AE49-96E1D8F02CDA}" srcOrd="2" destOrd="0" presId="urn:microsoft.com/office/officeart/2005/8/layout/orgChart1"/>
    <dgm:cxn modelId="{28E3B4A4-2E8A-44EE-A11B-40CFCF60ABE5}" type="presParOf" srcId="{497D37FD-5BEC-4B4C-AC7A-1621E9721BE0}" destId="{A230CC89-4585-416D-9A15-BE3214102BC8}" srcOrd="2" destOrd="0" presId="urn:microsoft.com/office/officeart/2005/8/layout/orgChart1"/>
    <dgm:cxn modelId="{96AFF6BA-A357-4FA2-B0FD-9CEDF05AA214}" type="presParOf" srcId="{8B62EF8F-4F73-4782-9FBA-3E9CF28EE7F6}" destId="{B7CA4851-A5B8-4EA0-9645-14F78166B81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D6A09E-2694-41E8-BE94-EBEB047067C5}" type="datetimeFigureOut">
              <a:rPr lang="ru-RU" smtClean="0"/>
              <a:t>10.04.2026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5FFE8D-BF81-433E-AD7C-6F3C16BC77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268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983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166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7314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869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6006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18912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3037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879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0834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6658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2151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6061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15695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4697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6624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4613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8971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6331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6516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5753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7631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9975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017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44818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9144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7651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9112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7926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1619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1239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764141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2085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18463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17167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82887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10877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12551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53572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11332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74963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29842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61109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69465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33928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91670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26769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52033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0778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022310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99777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94880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58456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0435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74093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075402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66371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1956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09641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99540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06837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98938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829183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7689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83131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11024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70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23763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FE8D-BF81-433E-AD7C-6F3C16BC770B}" type="slidenum">
              <a:rPr lang="ru-RU" smtClean="0"/>
              <a:t>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020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2665-72D3-4FE9-9A3F-065D55982835}" type="datetime1">
              <a:rPr lang="ru-RU" smtClean="0"/>
              <a:t>10.04.2026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220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12979-6AA1-4521-865E-8E2138A64C5D}" type="datetime1">
              <a:rPr lang="ru-RU" smtClean="0"/>
              <a:t>10.04.2026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732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576AD-6FD7-4EA1-B9E9-B01931462356}" type="datetime1">
              <a:rPr lang="ru-RU" smtClean="0"/>
              <a:t>10.04.2026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284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5DEC4-03DE-4E8E-A5E8-61E32ED6A2EC}" type="datetime1">
              <a:rPr lang="ru-RU" smtClean="0"/>
              <a:t>10.04.2026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529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C15F5-D693-430A-8C43-535F8C07BF3C}" type="datetime1">
              <a:rPr lang="ru-RU" smtClean="0"/>
              <a:t>10.04.2026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221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66464-6F99-4AB0-8696-C84099E4E91F}" type="datetime1">
              <a:rPr lang="ru-RU" smtClean="0"/>
              <a:t>10.04.2026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124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CDE40-4B10-49EF-AC77-268843748DAF}" type="datetime1">
              <a:rPr lang="ru-RU" smtClean="0"/>
              <a:t>10.04.2026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953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C45A-A962-48B5-B9D9-CC10DA7DA7C4}" type="datetime1">
              <a:rPr lang="ru-RU" smtClean="0"/>
              <a:t>10.04.2026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269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9F7E5-FACD-4C87-B779-9AA0A8BD0138}" type="datetime1">
              <a:rPr lang="ru-RU" smtClean="0"/>
              <a:t>10.04.2026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592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37B73-251C-447F-B76D-02EACFDF67A6}" type="datetime1">
              <a:rPr lang="ru-RU" smtClean="0"/>
              <a:t>10.04.2026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77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B78EF-3A45-4B09-BECD-D78E46017FAA}" type="datetime1">
              <a:rPr lang="ru-RU" smtClean="0"/>
              <a:t>10.04.2026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8046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60C7E-7837-42FF-9BC8-B5253B01228C}" type="datetime1">
              <a:rPr lang="ru-RU" smtClean="0"/>
              <a:t>10.04.2026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5974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84B65-493F-4F09-91B8-9E5B248C1D39}" type="datetime1">
              <a:rPr lang="ru-RU" smtClean="0"/>
              <a:t>10.04.2026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19544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F366F-42E5-4365-A5E7-75B9BF88B8AB}" type="datetime1">
              <a:rPr lang="ru-RU" smtClean="0"/>
              <a:t>10.04.2026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1399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8C68-D823-4BD0-B796-55EFFE945A66}" type="datetime1">
              <a:rPr lang="ru-RU" smtClean="0"/>
              <a:t>10.04.2026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19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9A1D8-C679-49D8-8E74-10B867F09166}" type="datetime1">
              <a:rPr lang="ru-RU" smtClean="0"/>
              <a:t>10.04.2026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064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D3561-1FB0-4042-AFCD-C53249297727}" type="datetime1">
              <a:rPr lang="ru-RU" smtClean="0"/>
              <a:t>10.04.2026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3024DB0-1FED-4BF8-85B7-AD8D64825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960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Relationship Id="rId9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0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4" Type="http://schemas.openxmlformats.org/officeDocument/2006/relationships/diagramData" Target="../diagrams/data12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3.xml"/><Relationship Id="rId5" Type="http://schemas.openxmlformats.org/officeDocument/2006/relationships/diagramLayout" Target="../diagrams/layout13.xml"/><Relationship Id="rId4" Type="http://schemas.openxmlformats.org/officeDocument/2006/relationships/diagramData" Target="../diagrams/data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4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4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4.xml"/><Relationship Id="rId5" Type="http://schemas.openxmlformats.org/officeDocument/2006/relationships/diagramLayout" Target="../diagrams/layout14.xml"/><Relationship Id="rId4" Type="http://schemas.openxmlformats.org/officeDocument/2006/relationships/diagramData" Target="../diagrams/data14.xml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5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5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5.xml"/><Relationship Id="rId5" Type="http://schemas.openxmlformats.org/officeDocument/2006/relationships/diagramLayout" Target="../diagrams/layout15.xml"/><Relationship Id="rId4" Type="http://schemas.openxmlformats.org/officeDocument/2006/relationships/diagramData" Target="../diagrams/data15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6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6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6.xml"/><Relationship Id="rId5" Type="http://schemas.openxmlformats.org/officeDocument/2006/relationships/diagramLayout" Target="../diagrams/layout16.xml"/><Relationship Id="rId4" Type="http://schemas.openxmlformats.org/officeDocument/2006/relationships/diagramData" Target="../diagrams/data16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7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7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7.xml"/><Relationship Id="rId5" Type="http://schemas.openxmlformats.org/officeDocument/2006/relationships/diagramLayout" Target="../diagrams/layout17.xml"/><Relationship Id="rId4" Type="http://schemas.openxmlformats.org/officeDocument/2006/relationships/diagramData" Target="../diagrams/data17.xml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8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8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8.xml"/><Relationship Id="rId5" Type="http://schemas.openxmlformats.org/officeDocument/2006/relationships/diagramLayout" Target="../diagrams/layout18.xml"/><Relationship Id="rId4" Type="http://schemas.openxmlformats.org/officeDocument/2006/relationships/diagramData" Target="../diagrams/data18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9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9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9.xml"/><Relationship Id="rId5" Type="http://schemas.openxmlformats.org/officeDocument/2006/relationships/diagramLayout" Target="../diagrams/layout19.xml"/><Relationship Id="rId4" Type="http://schemas.openxmlformats.org/officeDocument/2006/relationships/diagramData" Target="../diagrams/data1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0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20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0.xml"/><Relationship Id="rId5" Type="http://schemas.openxmlformats.org/officeDocument/2006/relationships/diagramLayout" Target="../diagrams/layout20.xml"/><Relationship Id="rId4" Type="http://schemas.openxmlformats.org/officeDocument/2006/relationships/diagramData" Target="../diagrams/data2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21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1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21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1.xml"/><Relationship Id="rId5" Type="http://schemas.openxmlformats.org/officeDocument/2006/relationships/diagramLayout" Target="../diagrams/layout21.xml"/><Relationship Id="rId4" Type="http://schemas.openxmlformats.org/officeDocument/2006/relationships/diagramData" Target="../diagrams/data2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2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22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2.xml"/><Relationship Id="rId5" Type="http://schemas.openxmlformats.org/officeDocument/2006/relationships/diagramLayout" Target="../diagrams/layout22.xml"/><Relationship Id="rId4" Type="http://schemas.openxmlformats.org/officeDocument/2006/relationships/diagramData" Target="../diagrams/data2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3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23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3.xml"/><Relationship Id="rId5" Type="http://schemas.openxmlformats.org/officeDocument/2006/relationships/diagramLayout" Target="../diagrams/layout23.xml"/><Relationship Id="rId4" Type="http://schemas.openxmlformats.org/officeDocument/2006/relationships/diagramData" Target="../diagrams/data2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4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24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4.xml"/><Relationship Id="rId5" Type="http://schemas.openxmlformats.org/officeDocument/2006/relationships/diagramLayout" Target="../diagrams/layout24.xml"/><Relationship Id="rId4" Type="http://schemas.openxmlformats.org/officeDocument/2006/relationships/diagramData" Target="../diagrams/data24.xml"/></Relationships>
</file>

<file path=ppt/slides/_rels/slide5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5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25.xm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5.xml"/><Relationship Id="rId5" Type="http://schemas.openxmlformats.org/officeDocument/2006/relationships/diagramLayout" Target="../diagrams/layout25.xml"/><Relationship Id="rId4" Type="http://schemas.openxmlformats.org/officeDocument/2006/relationships/diagramData" Target="../diagrams/data2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.jp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s://travel.yandex.ru/journal/zachem-ehat-v-mikrogosudarstva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olshoyvopros.ru/questions/602427-mikrogosudarstva-mira-kakie-gosudarstva-v-mire-schitajut-mikrogosudarstvami.html" TargetMode="Externa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ravel.yandex.ru/journal/zachem-ehat-v-mikrogosudarstva/" TargetMode="Externa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10A6D14-C786-8EB9-F2FB-584A61ACB40D}"/>
              </a:ext>
            </a:extLst>
          </p:cNvPr>
          <p:cNvSpPr txBox="1"/>
          <p:nvPr/>
        </p:nvSpPr>
        <p:spPr>
          <a:xfrm>
            <a:off x="4065563" y="1758462"/>
            <a:ext cx="15488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ТЕМА </a:t>
            </a:r>
            <a:r>
              <a:rPr lang="en-US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4</a:t>
            </a:r>
            <a:endParaRPr lang="ru-RU" sz="3200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6B34530-4627-89EB-248C-E6EBC0676527}"/>
              </a:ext>
            </a:extLst>
          </p:cNvPr>
          <p:cNvSpPr txBox="1"/>
          <p:nvPr/>
        </p:nvSpPr>
        <p:spPr>
          <a:xfrm>
            <a:off x="1389024" y="2343237"/>
            <a:ext cx="733566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Политическая карта мира. </a:t>
            </a:r>
            <a:endParaRPr lang="en-US" sz="3200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  <a:p>
            <a:pPr algn="ctr"/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Социально-экономическая</a:t>
            </a:r>
          </a:p>
          <a:p>
            <a:pPr algn="ctr"/>
            <a:r>
              <a:rPr lang="ru-RU" sz="32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типология стран современного мира.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10A6D14-C786-8EB9-F2FB-584A61ACB40D}"/>
              </a:ext>
            </a:extLst>
          </p:cNvPr>
          <p:cNvSpPr txBox="1"/>
          <p:nvPr/>
        </p:nvSpPr>
        <p:spPr>
          <a:xfrm>
            <a:off x="4176658" y="4048735"/>
            <a:ext cx="1401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Часть 2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141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2138289" y="80468"/>
            <a:ext cx="688173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dirty="0"/>
                <a:t>Экономико-политическая классификация </a:t>
              </a:r>
              <a:endParaRPr lang="ru-RU" sz="3200" b="1" kern="1200" dirty="0"/>
            </a:p>
          </p:txBody>
        </p:sp>
      </p:grp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247882244"/>
              </p:ext>
            </p:extLst>
          </p:nvPr>
        </p:nvGraphicFramePr>
        <p:xfrm>
          <a:off x="892026" y="1297268"/>
          <a:ext cx="919353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999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438869"/>
              </p:ext>
            </p:extLst>
          </p:nvPr>
        </p:nvGraphicFramePr>
        <p:xfrm>
          <a:off x="690305" y="1578943"/>
          <a:ext cx="10137640" cy="48730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545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55801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2509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910627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</a:p>
                    <a:p>
                      <a:pPr indent="0" algn="ctr"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Европа и Ближний Восток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72" marR="89672" marT="0" marB="0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Азиатско-Тихоокеанский регион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72" marR="89672" marT="0" marB="0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30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</a:p>
                    <a:p>
                      <a:pPr indent="0" algn="ctr"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Северная Америка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72" marR="89672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08623">
                <a:tc>
                  <a:txBody>
                    <a:bodyPr/>
                    <a:lstStyle/>
                    <a:p>
                      <a:pPr indent="0" algn="l"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Андорра, Австрия, Бельгия, Великобритания, Германия, Греция, Дания, Израиль, Ирландия, Исландия, Испания, Италия, Кипр, Латвия, Литва, Люксембург, Мальта, Нидерланды, Норвегия, Португалия, Сан-Марино, Словакия, Словения, Финляндия, Франция, Хорватия, Чехия, Швейцария, Швеция, Эстония.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72" marR="89672" marT="0" marB="0"/>
                </a:tc>
                <a:tc>
                  <a:txBody>
                    <a:bodyPr/>
                    <a:lstStyle/>
                    <a:p>
                      <a:pPr indent="0" algn="l"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Австралия, Гонконг, Макао, Новая Зеландия, Сингапур, Китайская Народная  Республика, Республика Корея, Япония.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72" marR="89672" marT="0" marB="0"/>
                </a:tc>
                <a:tc>
                  <a:txBody>
                    <a:bodyPr/>
                    <a:lstStyle/>
                    <a:p>
                      <a:pPr indent="0" algn="l"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Канада, Пуэрто-Рико, США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672" marR="89672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90305" y="1209611"/>
            <a:ext cx="101633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Таблица 1- Экономически развитые страны по классификации МВФ (октябрь 2024 г)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3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728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2138289" y="80468"/>
            <a:ext cx="688173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dirty="0"/>
                <a:t>Критерии для классификации развитых стран </a:t>
              </a:r>
              <a:endParaRPr lang="ru-RU" sz="3200" b="1" kern="1200" dirty="0"/>
            </a:p>
          </p:txBody>
        </p:sp>
      </p:grp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699339491"/>
              </p:ext>
            </p:extLst>
          </p:nvPr>
        </p:nvGraphicFramePr>
        <p:xfrm>
          <a:off x="710193" y="1398365"/>
          <a:ext cx="1063379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606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2138289" y="80468"/>
            <a:ext cx="688173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dirty="0"/>
                <a:t>Критерии для классификации развитых стран </a:t>
              </a:r>
              <a:endParaRPr lang="ru-RU" sz="3200" b="1" kern="1200" dirty="0"/>
            </a:p>
          </p:txBody>
        </p:sp>
      </p:grp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62512382"/>
              </p:ext>
            </p:extLst>
          </p:nvPr>
        </p:nvGraphicFramePr>
        <p:xfrm>
          <a:off x="710193" y="1398365"/>
          <a:ext cx="1063379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556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2138289" y="80468"/>
            <a:ext cx="688173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dirty="0"/>
                <a:t>Особенности развитых стран </a:t>
              </a:r>
              <a:endParaRPr lang="ru-RU" sz="3200" b="1" kern="1200" dirty="0"/>
            </a:p>
          </p:txBody>
        </p:sp>
      </p:grp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629344892"/>
              </p:ext>
            </p:extLst>
          </p:nvPr>
        </p:nvGraphicFramePr>
        <p:xfrm>
          <a:off x="710193" y="1398365"/>
          <a:ext cx="1063379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047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251632802"/>
              </p:ext>
            </p:extLst>
          </p:nvPr>
        </p:nvGraphicFramePr>
        <p:xfrm>
          <a:off x="636411" y="1356667"/>
          <a:ext cx="999235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0" name="Группа 9"/>
          <p:cNvGrpSpPr/>
          <p:nvPr/>
        </p:nvGrpSpPr>
        <p:grpSpPr>
          <a:xfrm>
            <a:off x="2138289" y="80468"/>
            <a:ext cx="6881738" cy="1216800"/>
            <a:chOff x="0" y="755433"/>
            <a:chExt cx="9291178" cy="1216800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dirty="0"/>
                <a:t>Особенности развитых стран </a:t>
              </a:r>
              <a:endParaRPr lang="ru-RU" sz="3200" b="1" kern="1200" dirty="0"/>
            </a:p>
          </p:txBody>
        </p:sp>
      </p:grp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7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697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2138289" y="80468"/>
            <a:ext cx="6881738" cy="1216800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dirty="0"/>
                <a:t>Роль развитых стран в мировой экономике </a:t>
              </a:r>
              <a:endParaRPr lang="ru-RU" sz="3200" b="1" kern="1200" dirty="0"/>
            </a:p>
          </p:txBody>
        </p:sp>
      </p:grp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977419023"/>
              </p:ext>
            </p:extLst>
          </p:nvPr>
        </p:nvGraphicFramePr>
        <p:xfrm>
          <a:off x="710193" y="1398365"/>
          <a:ext cx="1063379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502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82045"/>
            <a:ext cx="5051038" cy="47944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10A6D14-C786-8EB9-F2FB-584A61ACB40D}"/>
              </a:ext>
            </a:extLst>
          </p:cNvPr>
          <p:cNvSpPr txBox="1"/>
          <p:nvPr/>
        </p:nvSpPr>
        <p:spPr>
          <a:xfrm>
            <a:off x="447184" y="5657671"/>
            <a:ext cx="41566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США:</a:t>
            </a:r>
            <a:r>
              <a:rPr lang="ru-RU" sz="24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Развитие нано-, </a:t>
            </a:r>
          </a:p>
          <a:p>
            <a:pPr algn="ctr"/>
            <a:r>
              <a:rPr lang="ru-RU" sz="2400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био</a:t>
            </a:r>
            <a:r>
              <a:rPr lang="ru-RU" sz="24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-, информационных, </a:t>
            </a:r>
          </a:p>
          <a:p>
            <a:pPr algn="ctr"/>
            <a:r>
              <a:rPr lang="ru-RU" sz="24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когнитивных технологий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10A6D14-C786-8EB9-F2FB-584A61ACB40D}"/>
              </a:ext>
            </a:extLst>
          </p:cNvPr>
          <p:cNvSpPr txBox="1"/>
          <p:nvPr/>
        </p:nvSpPr>
        <p:spPr>
          <a:xfrm>
            <a:off x="5051038" y="281880"/>
            <a:ext cx="4894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Нанотехнологии</a:t>
            </a:r>
            <a:r>
              <a:rPr lang="ru-RU" sz="24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— технологии манипулирования веществом на атомном и молекулярном уровне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10A6D14-C786-8EB9-F2FB-584A61ACB40D}"/>
              </a:ext>
            </a:extLst>
          </p:cNvPr>
          <p:cNvSpPr txBox="1"/>
          <p:nvPr/>
        </p:nvSpPr>
        <p:spPr>
          <a:xfrm>
            <a:off x="5127826" y="1482209"/>
            <a:ext cx="48943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Биотехнологии</a:t>
            </a:r>
            <a:r>
              <a:rPr lang="ru-RU" sz="24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— применение живых организмов и </a:t>
            </a:r>
            <a:r>
              <a:rPr lang="ru-RU" sz="2400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биомолекул</a:t>
            </a:r>
            <a:r>
              <a:rPr lang="ru-RU" sz="24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для создания новых продуктов и процессов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10A6D14-C786-8EB9-F2FB-584A61ACB40D}"/>
              </a:ext>
            </a:extLst>
          </p:cNvPr>
          <p:cNvSpPr txBox="1"/>
          <p:nvPr/>
        </p:nvSpPr>
        <p:spPr>
          <a:xfrm>
            <a:off x="5127824" y="2971814"/>
            <a:ext cx="541946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Информационные технологии </a:t>
            </a:r>
            <a:r>
              <a:rPr lang="ru-RU" sz="24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(ИТ) — это совокупность методов, процессов и инструментов для сбора, хранения, обработки, передачи и защиты информации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710A6D14-C786-8EB9-F2FB-584A61ACB40D}"/>
              </a:ext>
            </a:extLst>
          </p:cNvPr>
          <p:cNvSpPr txBox="1"/>
          <p:nvPr/>
        </p:nvSpPr>
        <p:spPr>
          <a:xfrm>
            <a:off x="5127824" y="4910806"/>
            <a:ext cx="70641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Когнитивные технологии</a:t>
            </a:r>
            <a:r>
              <a:rPr lang="ru-RU" sz="24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 — это технологии, которые взаимодействуют с мозгом человека, анализируют и имитируют работу сознания в ходе познавательной деятельности</a:t>
            </a: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9</a:t>
            </a:fld>
            <a:endParaRPr lang="ru-RU"/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5619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" name="AutoShape 2" descr="https://i.oneme.ru/i?r=BTE2sh_eZW7g8kugOdIm2Not9lphfJxN_09SF_84LTwh6mkB_AYqPYZ6zzidv-h2fy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01975"/>
            <a:ext cx="6047715" cy="54511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10A6D14-C786-8EB9-F2FB-584A61ACB40D}"/>
              </a:ext>
            </a:extLst>
          </p:cNvPr>
          <p:cNvSpPr txBox="1"/>
          <p:nvPr/>
        </p:nvSpPr>
        <p:spPr>
          <a:xfrm>
            <a:off x="395703" y="6384917"/>
            <a:ext cx="5482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Япония:</a:t>
            </a:r>
            <a:r>
              <a:rPr lang="ru-RU" sz="24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Науки о жизни и экология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10A6D14-C786-8EB9-F2FB-584A61ACB40D}"/>
              </a:ext>
            </a:extLst>
          </p:cNvPr>
          <p:cNvSpPr txBox="1"/>
          <p:nvPr/>
        </p:nvSpPr>
        <p:spPr>
          <a:xfrm>
            <a:off x="6171270" y="2337018"/>
            <a:ext cx="48943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Науки о жизни </a:t>
            </a:r>
            <a:r>
              <a:rPr lang="ru-RU" sz="24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(от англ. </a:t>
            </a:r>
            <a:r>
              <a:rPr lang="ru-RU" sz="2400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Life</a:t>
            </a:r>
            <a:r>
              <a:rPr lang="ru-RU" sz="24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Sciences</a:t>
            </a:r>
            <a:r>
              <a:rPr lang="ru-RU" sz="24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бионауки</a:t>
            </a:r>
            <a:r>
              <a:rPr lang="ru-RU" sz="24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)  — крупный раздел естествознания, </a:t>
            </a:r>
            <a:r>
              <a:rPr lang="ru-RU" sz="2400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мультидисциплинарное</a:t>
            </a:r>
            <a:r>
              <a:rPr lang="ru-RU" sz="24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комплексное направление, </a:t>
            </a:r>
            <a:r>
              <a:rPr lang="ru-RU" sz="2400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осно</a:t>
            </a:r>
            <a:r>
              <a:rPr lang="ru-RU" sz="24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-ванное на изучении живых организмов и их природных связях.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10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771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9363" y="0"/>
            <a:ext cx="5557809" cy="56401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10A6D14-C786-8EB9-F2FB-584A61ACB40D}"/>
              </a:ext>
            </a:extLst>
          </p:cNvPr>
          <p:cNvSpPr txBox="1"/>
          <p:nvPr/>
        </p:nvSpPr>
        <p:spPr>
          <a:xfrm>
            <a:off x="2599363" y="5811516"/>
            <a:ext cx="6110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Германия:</a:t>
            </a:r>
            <a:r>
              <a:rPr lang="ru-RU" sz="24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Развитие машиностроения, экологических технологий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11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7820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5785" y="0"/>
            <a:ext cx="5443280" cy="54893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10A6D14-C786-8EB9-F2FB-584A61ACB40D}"/>
              </a:ext>
            </a:extLst>
          </p:cNvPr>
          <p:cNvSpPr txBox="1"/>
          <p:nvPr/>
        </p:nvSpPr>
        <p:spPr>
          <a:xfrm>
            <a:off x="1666856" y="5489361"/>
            <a:ext cx="76763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Франция:</a:t>
            </a:r>
            <a:r>
              <a:rPr lang="ru-RU" sz="24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</a:rPr>
              <a:t>Нанотехнологии</a:t>
            </a:r>
            <a:r>
              <a:rPr lang="ru-RU" sz="2400" dirty="0">
                <a:solidFill>
                  <a:srgbClr val="002060"/>
                </a:solidFill>
              </a:rPr>
              <a:t>, биотехнологии, совершенствование информационно-коммуникационных технологий </a:t>
            </a:r>
            <a:endParaRPr lang="ru-RU" sz="2400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12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5335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406" y="896293"/>
            <a:ext cx="4924157" cy="47069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0627" y="896293"/>
            <a:ext cx="4882585" cy="47069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10A6D14-C786-8EB9-F2FB-584A61ACB40D}"/>
              </a:ext>
            </a:extLst>
          </p:cNvPr>
          <p:cNvSpPr txBox="1"/>
          <p:nvPr/>
        </p:nvSpPr>
        <p:spPr>
          <a:xfrm>
            <a:off x="0" y="5603208"/>
            <a:ext cx="117332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Китай:</a:t>
            </a:r>
            <a:r>
              <a:rPr lang="ru-RU" sz="24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rgbClr val="002060"/>
                </a:solidFill>
              </a:rPr>
              <a:t>Технологии «чистой» энергетики, новое поколение телекоммуникационного оборудования, биотехнологии, высокотехнологичное оборудование, новая энергетика, гибридные и электрические автомобили</a:t>
            </a:r>
            <a:endParaRPr lang="ru-RU" sz="2400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653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682456916"/>
              </p:ext>
            </p:extLst>
          </p:nvPr>
        </p:nvGraphicFramePr>
        <p:xfrm>
          <a:off x="733038" y="121963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61038" y="2307364"/>
            <a:ext cx="3012589" cy="3025211"/>
          </a:xfrm>
          <a:prstGeom prst="rect">
            <a:avLst/>
          </a:prstGeom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14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9346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3181" y="-1"/>
            <a:ext cx="6439912" cy="37686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9587" y="3943273"/>
            <a:ext cx="95013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Валовой </a:t>
            </a:r>
            <a:r>
              <a:rPr lang="ru-RU" sz="3200" dirty="0">
                <a:solidFill>
                  <a:srgbClr val="002060"/>
                </a:solidFill>
              </a:rPr>
              <a:t>— обозначает совокупность стоимостей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9587" y="4518930"/>
            <a:ext cx="1113477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Внутренний </a:t>
            </a:r>
            <a:r>
              <a:rPr lang="ru-RU" sz="3200" dirty="0">
                <a:solidFill>
                  <a:srgbClr val="002060"/>
                </a:solidFill>
              </a:rPr>
              <a:t>— указывает на территориальность, то есть </a:t>
            </a:r>
          </a:p>
          <a:p>
            <a:r>
              <a:rPr lang="ru-RU" sz="3200" dirty="0">
                <a:solidFill>
                  <a:srgbClr val="002060"/>
                </a:solidFill>
              </a:rPr>
              <a:t>на создание товаров в границах определённой страны.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19587" y="5561088"/>
                <a:ext cx="10841814" cy="11180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ru-RU" sz="3200" smtClean="0">
                          <a:solidFill>
                            <a:srgbClr val="002060"/>
                          </a:solidFill>
                        </a:rPr>
                        <m:t>ВВП на душу населения</m:t>
                      </m:r>
                      <m:r>
                        <a:rPr lang="en-US" sz="32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ru-RU" sz="3200">
                              <a:solidFill>
                                <a:srgbClr val="002060"/>
                              </a:solidFill>
                            </a:rPr>
                            <m:t>значение ВВП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ru-RU" sz="3200">
                              <a:solidFill>
                                <a:srgbClr val="002060"/>
                              </a:solidFill>
                            </a:rPr>
                            <m:t>количество жителей страны </m:t>
                          </m:r>
                        </m:den>
                      </m:f>
                    </m:oMath>
                  </m:oMathPara>
                </a14:m>
                <a:endParaRPr lang="ru-RU" sz="32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87" y="5561088"/>
                <a:ext cx="10841814" cy="111806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9982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138289" y="356835"/>
            <a:ext cx="6881738" cy="739928"/>
            <a:chOff x="0" y="755433"/>
            <a:chExt cx="9291178" cy="1216800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/>
                <a:t>Основные методы при расчёте ВВП </a:t>
              </a:r>
              <a:endParaRPr lang="ru-RU" sz="2800" b="1" kern="1200" dirty="0"/>
            </a:p>
          </p:txBody>
        </p:sp>
      </p:grp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780577642"/>
              </p:ext>
            </p:extLst>
          </p:nvPr>
        </p:nvGraphicFramePr>
        <p:xfrm>
          <a:off x="297203" y="1365619"/>
          <a:ext cx="979537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7518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048231400"/>
              </p:ext>
            </p:extLst>
          </p:nvPr>
        </p:nvGraphicFramePr>
        <p:xfrm>
          <a:off x="1322699" y="112131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8656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602212722"/>
              </p:ext>
            </p:extLst>
          </p:nvPr>
        </p:nvGraphicFramePr>
        <p:xfrm>
          <a:off x="314296" y="970109"/>
          <a:ext cx="991502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9290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595965933"/>
              </p:ext>
            </p:extLst>
          </p:nvPr>
        </p:nvGraphicFramePr>
        <p:xfrm>
          <a:off x="621942" y="1104226"/>
          <a:ext cx="965010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7232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1916099" y="403633"/>
            <a:ext cx="7373180" cy="784232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dirty="0"/>
                <a:t>Факторы, влияющие на ВВП на душу населения </a:t>
              </a:r>
              <a:endParaRPr lang="ru-RU" sz="2400" b="1" kern="1200" dirty="0"/>
            </a:p>
          </p:txBody>
        </p:sp>
      </p:grp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281025623"/>
              </p:ext>
            </p:extLst>
          </p:nvPr>
        </p:nvGraphicFramePr>
        <p:xfrm>
          <a:off x="664672" y="1235100"/>
          <a:ext cx="905189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861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1916099" y="403633"/>
            <a:ext cx="7373180" cy="784232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dirty="0"/>
                <a:t>Факторы, влияющие на ВВП на душу населения </a:t>
              </a:r>
              <a:endParaRPr lang="ru-RU" sz="2400" b="1" kern="1200" dirty="0"/>
            </a:p>
          </p:txBody>
        </p:sp>
      </p:grp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472619388"/>
              </p:ext>
            </p:extLst>
          </p:nvPr>
        </p:nvGraphicFramePr>
        <p:xfrm>
          <a:off x="664672" y="1235100"/>
          <a:ext cx="905189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3347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0682006"/>
              </p:ext>
            </p:extLst>
          </p:nvPr>
        </p:nvGraphicFramePr>
        <p:xfrm>
          <a:off x="2138289" y="0"/>
          <a:ext cx="8128000" cy="612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Страна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ВВП на душу населения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b="1" dirty="0">
                          <a:solidFill>
                            <a:srgbClr val="002060"/>
                          </a:solidFill>
                        </a:rPr>
                        <a:t>Люксембург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800" dirty="0">
                          <a:solidFill>
                            <a:srgbClr val="002060"/>
                          </a:solidFill>
                        </a:rPr>
                        <a:t>$154 115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b="1" dirty="0">
                          <a:solidFill>
                            <a:srgbClr val="002060"/>
                          </a:solidFill>
                        </a:rPr>
                        <a:t>Ирландия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800" dirty="0">
                          <a:solidFill>
                            <a:srgbClr val="002060"/>
                          </a:solidFill>
                        </a:rPr>
                        <a:t>$135 247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b="1" dirty="0">
                          <a:solidFill>
                            <a:srgbClr val="002060"/>
                          </a:solidFill>
                        </a:rPr>
                        <a:t>Швейцария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800" dirty="0">
                          <a:solidFill>
                            <a:srgbClr val="002060"/>
                          </a:solidFill>
                        </a:rPr>
                        <a:t>$118 173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b="1" dirty="0">
                          <a:solidFill>
                            <a:srgbClr val="002060"/>
                          </a:solidFill>
                        </a:rPr>
                        <a:t>Исландия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800" dirty="0">
                          <a:solidFill>
                            <a:srgbClr val="002060"/>
                          </a:solidFill>
                        </a:rPr>
                        <a:t>$108 591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b="1" dirty="0">
                          <a:solidFill>
                            <a:srgbClr val="002060"/>
                          </a:solidFill>
                        </a:rPr>
                        <a:t>Сингапур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800" dirty="0">
                          <a:solidFill>
                            <a:srgbClr val="002060"/>
                          </a:solidFill>
                        </a:rPr>
                        <a:t>$99 042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b="1" dirty="0">
                          <a:solidFill>
                            <a:srgbClr val="002060"/>
                          </a:solidFill>
                        </a:rPr>
                        <a:t>Норвегия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800" dirty="0">
                          <a:solidFill>
                            <a:srgbClr val="002060"/>
                          </a:solidFill>
                        </a:rPr>
                        <a:t>$96 580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b="1" dirty="0">
                          <a:solidFill>
                            <a:srgbClr val="002060"/>
                          </a:solidFill>
                        </a:rPr>
                        <a:t>США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800" dirty="0">
                          <a:solidFill>
                            <a:srgbClr val="002060"/>
                          </a:solidFill>
                        </a:rPr>
                        <a:t>$92 883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b="1" dirty="0">
                          <a:solidFill>
                            <a:srgbClr val="002060"/>
                          </a:solidFill>
                        </a:rPr>
                        <a:t>Дания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800" dirty="0">
                          <a:solidFill>
                            <a:srgbClr val="002060"/>
                          </a:solidFill>
                        </a:rPr>
                        <a:t>$82 706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</a:rPr>
                        <a:t>Нидерланды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800" dirty="0">
                          <a:solidFill>
                            <a:srgbClr val="002060"/>
                          </a:solidFill>
                        </a:rPr>
                        <a:t>$77 881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b="1" dirty="0">
                          <a:solidFill>
                            <a:srgbClr val="002060"/>
                          </a:solidFill>
                        </a:rPr>
                        <a:t>Макао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800" dirty="0">
                          <a:solidFill>
                            <a:srgbClr val="002060"/>
                          </a:solidFill>
                        </a:rPr>
                        <a:t>$77 443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22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6115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552" y="961157"/>
            <a:ext cx="4813124" cy="444430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10A6D14-C786-8EB9-F2FB-584A61ACB40D}"/>
              </a:ext>
            </a:extLst>
          </p:cNvPr>
          <p:cNvSpPr txBox="1"/>
          <p:nvPr/>
        </p:nvSpPr>
        <p:spPr>
          <a:xfrm>
            <a:off x="724552" y="5405459"/>
            <a:ext cx="47868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</a:rPr>
              <a:t>Великое Герцогство Люксембург</a:t>
            </a:r>
          </a:p>
          <a:p>
            <a:r>
              <a:rPr lang="ru-RU" sz="2000" dirty="0">
                <a:solidFill>
                  <a:srgbClr val="002060"/>
                </a:solidFill>
              </a:rPr>
              <a:t>люкс. </a:t>
            </a:r>
            <a:r>
              <a:rPr lang="ru-RU" sz="2000" dirty="0" err="1">
                <a:solidFill>
                  <a:srgbClr val="002060"/>
                </a:solidFill>
              </a:rPr>
              <a:t>Groussherzogtum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Lëtzebuerg</a:t>
            </a:r>
            <a:r>
              <a:rPr lang="ru-RU" sz="2000" dirty="0">
                <a:solidFill>
                  <a:srgbClr val="002060"/>
                </a:solidFill>
              </a:rPr>
              <a:t>[b], </a:t>
            </a:r>
          </a:p>
          <a:p>
            <a:r>
              <a:rPr lang="ru-RU" sz="2000" dirty="0">
                <a:solidFill>
                  <a:srgbClr val="002060"/>
                </a:solidFill>
              </a:rPr>
              <a:t>фр. </a:t>
            </a:r>
            <a:r>
              <a:rPr lang="ru-RU" sz="2000" dirty="0" err="1">
                <a:solidFill>
                  <a:srgbClr val="002060"/>
                </a:solidFill>
              </a:rPr>
              <a:t>Grand-Duché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de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Luxembourg</a:t>
            </a:r>
            <a:r>
              <a:rPr lang="ru-RU" sz="2000" dirty="0">
                <a:solidFill>
                  <a:srgbClr val="002060"/>
                </a:solidFill>
              </a:rPr>
              <a:t>, </a:t>
            </a:r>
          </a:p>
          <a:p>
            <a:r>
              <a:rPr lang="ru-RU" sz="2000" dirty="0">
                <a:solidFill>
                  <a:srgbClr val="002060"/>
                </a:solidFill>
              </a:rPr>
              <a:t>нем. </a:t>
            </a:r>
            <a:r>
              <a:rPr lang="ru-RU" sz="2000" dirty="0" err="1">
                <a:solidFill>
                  <a:srgbClr val="002060"/>
                </a:solidFill>
              </a:rPr>
              <a:t>Großherzogtum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Luxemburg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endParaRPr lang="ru-RU" sz="2000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552" y="961157"/>
            <a:ext cx="1052973" cy="62913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5102" y="961157"/>
            <a:ext cx="652574" cy="6145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10A6D14-C786-8EB9-F2FB-584A61ACB40D}"/>
              </a:ext>
            </a:extLst>
          </p:cNvPr>
          <p:cNvSpPr txBox="1"/>
          <p:nvPr/>
        </p:nvSpPr>
        <p:spPr>
          <a:xfrm>
            <a:off x="5511440" y="1598259"/>
            <a:ext cx="411331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</a:rPr>
              <a:t>Форма правления — конституционная монархия. Глава государства — Великий герцог Люксембургский.</a:t>
            </a:r>
          </a:p>
          <a:p>
            <a:r>
              <a:rPr lang="ru-RU" sz="20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Население: 690 947 чел. (декабрь 2025 г.)</a:t>
            </a:r>
          </a:p>
          <a:p>
            <a:r>
              <a:rPr lang="ru-RU" sz="20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Территория — 2586,4 км²</a:t>
            </a:r>
          </a:p>
          <a:p>
            <a:r>
              <a:rPr lang="ru-RU" sz="20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Официальные языки — люксембургский, французский и немецкий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23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4733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8813873"/>
              </p:ext>
            </p:extLst>
          </p:nvPr>
        </p:nvGraphicFramePr>
        <p:xfrm>
          <a:off x="656127" y="1106435"/>
          <a:ext cx="8786976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438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03375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/>
                        <a:t>Страна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/>
                        <a:t>ВВП по ППС, трлн.</a:t>
                      </a:r>
                      <a:r>
                        <a:rPr lang="en-US" sz="2400" b="0" dirty="0"/>
                        <a:t>$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/>
                        <a:t>% от мирового ВВП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Китай</a:t>
                      </a: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43,124 </a:t>
                      </a: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19,6</a:t>
                      </a: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США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27,609 </a:t>
                      </a: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12,7</a:t>
                      </a: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Индия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21,848 </a:t>
                      </a: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9,7</a:t>
                      </a: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Россия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7,685 </a:t>
                      </a: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3,6</a:t>
                      </a: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Япония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6,377 </a:t>
                      </a: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3,0</a:t>
                      </a: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Индонезия</a:t>
                      </a: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6,209</a:t>
                      </a: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2,8</a:t>
                      </a: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Германия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5,780 </a:t>
                      </a: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2,7</a:t>
                      </a: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Бразилия</a:t>
                      </a: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5,604 </a:t>
                      </a: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2,6</a:t>
                      </a: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Франция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4,448 </a:t>
                      </a: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2,1</a:t>
                      </a: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Великобритания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4,212 </a:t>
                      </a: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2,0</a:t>
                      </a: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0789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707881830"/>
              </p:ext>
            </p:extLst>
          </p:nvPr>
        </p:nvGraphicFramePr>
        <p:xfrm>
          <a:off x="666572" y="719666"/>
          <a:ext cx="1104116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>
            <a:off x="2749550" y="2571750"/>
            <a:ext cx="2196" cy="308183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25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3798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494521827"/>
              </p:ext>
            </p:extLst>
          </p:nvPr>
        </p:nvGraphicFramePr>
        <p:xfrm>
          <a:off x="666572" y="719666"/>
          <a:ext cx="1104116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0364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689371797"/>
              </p:ext>
            </p:extLst>
          </p:nvPr>
        </p:nvGraphicFramePr>
        <p:xfrm>
          <a:off x="666572" y="719666"/>
          <a:ext cx="1104116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27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4923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181357560"/>
              </p:ext>
            </p:extLst>
          </p:nvPr>
        </p:nvGraphicFramePr>
        <p:xfrm>
          <a:off x="666572" y="719666"/>
          <a:ext cx="1104116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28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73478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032000" y="13291"/>
            <a:ext cx="7373180" cy="784232"/>
            <a:chOff x="0" y="755433"/>
            <a:chExt cx="9291178" cy="1216800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dirty="0"/>
                <a:t>Проблемы развитых стран </a:t>
              </a:r>
              <a:endParaRPr lang="ru-RU" sz="3200" b="1" kern="1200" dirty="0"/>
            </a:p>
          </p:txBody>
        </p:sp>
      </p:grp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354413902"/>
              </p:ext>
            </p:extLst>
          </p:nvPr>
        </p:nvGraphicFramePr>
        <p:xfrm>
          <a:off x="611944" y="1037076"/>
          <a:ext cx="952893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29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1904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032000" y="13291"/>
            <a:ext cx="7373180" cy="784232"/>
            <a:chOff x="0" y="755433"/>
            <a:chExt cx="9291178" cy="1216800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dirty="0"/>
                <a:t>Проблемы развитых стран </a:t>
              </a:r>
              <a:endParaRPr lang="ru-RU" sz="3200" b="1" kern="1200" dirty="0"/>
            </a:p>
          </p:txBody>
        </p:sp>
      </p:grp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69858414"/>
              </p:ext>
            </p:extLst>
          </p:nvPr>
        </p:nvGraphicFramePr>
        <p:xfrm>
          <a:off x="611944" y="954713"/>
          <a:ext cx="9528930" cy="5601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30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3614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475" y="1152525"/>
            <a:ext cx="8574514" cy="5705475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2032000" y="13291"/>
            <a:ext cx="7373180" cy="784232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dirty="0"/>
                <a:t>Страны с переходной экономикой </a:t>
              </a:r>
              <a:endParaRPr lang="ru-RU" sz="3200" b="1" kern="1200" dirty="0"/>
            </a:p>
          </p:txBody>
        </p:sp>
      </p:grp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31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6715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110437"/>
              </p:ext>
            </p:extLst>
          </p:nvPr>
        </p:nvGraphicFramePr>
        <p:xfrm>
          <a:off x="115759" y="1183465"/>
          <a:ext cx="11955274" cy="50003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358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193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44511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Признак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222" marR="58222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600"/>
                        </a:spcAft>
                      </a:pPr>
                      <a:r>
                        <a:rPr lang="ru-RU" sz="2000">
                          <a:effectLst/>
                        </a:rPr>
                        <a:t>Описание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222" marR="58222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0515">
                <a:tc>
                  <a:txBody>
                    <a:bodyPr/>
                    <a:lstStyle/>
                    <a:p>
                      <a:pPr indent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Либерализация цен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222" marR="58222" marT="0" marB="0"/>
                </a:tc>
                <a:tc>
                  <a:txBody>
                    <a:bodyPr/>
                    <a:lstStyle/>
                    <a:p>
                      <a:pPr indent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dirty="0">
                          <a:effectLst/>
                        </a:rPr>
                        <a:t>Постепенный отказ от государственного регулирования цен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222" marR="58222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65772">
                <a:tc>
                  <a:txBody>
                    <a:bodyPr/>
                    <a:lstStyle/>
                    <a:p>
                      <a:pPr indent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Приватизация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222" marR="58222" marT="0" marB="0"/>
                </a:tc>
                <a:tc>
                  <a:txBody>
                    <a:bodyPr/>
                    <a:lstStyle/>
                    <a:p>
                      <a:pPr indent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>
                          <a:effectLst/>
                        </a:rPr>
                        <a:t>Передача государственной собственности в частные руки, развитие частного сектора и инвестиции в новые отрасли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222" marR="58222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76287">
                <a:tc>
                  <a:txBody>
                    <a:bodyPr/>
                    <a:lstStyle/>
                    <a:p>
                      <a:pPr indent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Формирование рынков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222" marR="58222" marT="0" marB="0"/>
                </a:tc>
                <a:tc>
                  <a:txBody>
                    <a:bodyPr/>
                    <a:lstStyle/>
                    <a:p>
                      <a:pPr indent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dirty="0">
                          <a:effectLst/>
                        </a:rPr>
                        <a:t>Создание рынков капитала, труда, товаров и услуг. Переход к рыночным механизмам ценообразования, цены на товары и услуги начинают определяться на основе спроса и предложения, а не декретов правительства.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222" marR="58222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65772">
                <a:tc>
                  <a:txBody>
                    <a:bodyPr/>
                    <a:lstStyle/>
                    <a:p>
                      <a:pPr indent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>
                          <a:effectLst/>
                        </a:rPr>
                        <a:t>Интеграция в мировую экономику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222" marR="58222" marT="0" marB="0"/>
                </a:tc>
                <a:tc>
                  <a:txBody>
                    <a:bodyPr/>
                    <a:lstStyle/>
                    <a:p>
                      <a:pPr indent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dirty="0">
                          <a:effectLst/>
                        </a:rPr>
                        <a:t>Активное участие в международной торговле и инвестициях. Открытие экономики для внешней торговли и иностранных инвестиций.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222" marR="58222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65772">
                <a:tc>
                  <a:txBody>
                    <a:bodyPr/>
                    <a:lstStyle/>
                    <a:p>
                      <a:pPr indent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>
                          <a:effectLst/>
                        </a:rPr>
                        <a:t>Структурные реформы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222" marR="58222" marT="0" marB="0"/>
                </a:tc>
                <a:tc>
                  <a:txBody>
                    <a:bodyPr/>
                    <a:lstStyle/>
                    <a:p>
                      <a:pPr indent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dirty="0">
                          <a:effectLst/>
                        </a:rPr>
                        <a:t>Преобразование налоговой, банковской и правовой систем. Переход от государственной собственности к частной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222" marR="58222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21030">
                <a:tc>
                  <a:txBody>
                    <a:bodyPr/>
                    <a:lstStyle/>
                    <a:p>
                      <a:pPr indent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>
                          <a:effectLst/>
                        </a:rPr>
                        <a:t>Социальные изменения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222" marR="58222" marT="0" marB="0"/>
                </a:tc>
                <a:tc>
                  <a:txBody>
                    <a:bodyPr/>
                    <a:lstStyle/>
                    <a:p>
                      <a:pPr indent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dirty="0">
                          <a:effectLst/>
                        </a:rPr>
                        <a:t>Переход приводит к значительным социальным изменениям, включая увеличение неравенства, безработицы и изменение образа жизни населения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222" marR="58222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21030">
                <a:tc>
                  <a:txBody>
                    <a:bodyPr/>
                    <a:lstStyle/>
                    <a:p>
                      <a:pPr indent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>
                          <a:effectLst/>
                        </a:rPr>
                        <a:t>Проблемы экономической устойчивости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222" marR="58222" marT="0" marB="0"/>
                </a:tc>
                <a:tc>
                  <a:txBody>
                    <a:bodyPr/>
                    <a:lstStyle/>
                    <a:p>
                      <a:pPr indent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dirty="0">
                          <a:effectLst/>
                        </a:rPr>
                        <a:t>Государства с переходной экономикой часто сталкиваются с высокими уровнями инфляции, нестабильностью валюты и другими экономическими вызовами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222" marR="58222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524000" y="1931988"/>
            <a:ext cx="1917547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1936750" y="388434"/>
            <a:ext cx="9052680" cy="784232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dirty="0"/>
                <a:t>Характерные черты переходной экономики </a:t>
              </a:r>
              <a:endParaRPr lang="ru-RU" sz="3200" b="1" kern="1200" dirty="0"/>
            </a:p>
          </p:txBody>
        </p:sp>
      </p:grp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32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63526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710272963"/>
              </p:ext>
            </p:extLst>
          </p:nvPr>
        </p:nvGraphicFramePr>
        <p:xfrm>
          <a:off x="650874" y="964056"/>
          <a:ext cx="1061720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33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9624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6560" y="3732469"/>
            <a:ext cx="4107977" cy="30765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6560" y="845672"/>
            <a:ext cx="4381500" cy="299272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6053" y="1704107"/>
            <a:ext cx="2896911" cy="405672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060014" y="961157"/>
            <a:ext cx="1495514" cy="419312"/>
          </a:xfrm>
          <a:prstGeom prst="rect">
            <a:avLst/>
          </a:prstGeom>
          <a:solidFill>
            <a:srgbClr val="BBD6E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Венгрия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527777" y="5836471"/>
            <a:ext cx="988790" cy="419312"/>
          </a:xfrm>
          <a:prstGeom prst="rect">
            <a:avLst/>
          </a:prstGeom>
          <a:solidFill>
            <a:srgbClr val="E81B2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Китай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573030" y="3795069"/>
            <a:ext cx="1495514" cy="419312"/>
          </a:xfrm>
          <a:prstGeom prst="rect">
            <a:avLst/>
          </a:prstGeom>
          <a:solidFill>
            <a:srgbClr val="D7D5D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Вьетнам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2717381" y="48638"/>
            <a:ext cx="4598358" cy="784232"/>
            <a:chOff x="0" y="755433"/>
            <a:chExt cx="9291178" cy="1216800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  <a:solidFill>
              <a:srgbClr val="B0D1EA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dirty="0"/>
                <a:t>Эволюционный путь </a:t>
              </a:r>
              <a:endParaRPr lang="ru-RU" sz="3200" kern="1200" dirty="0"/>
            </a:p>
          </p:txBody>
        </p:sp>
      </p:grp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34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165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0075" y="3103834"/>
            <a:ext cx="3867150" cy="3505200"/>
          </a:xfrm>
          <a:prstGeom prst="rect">
            <a:avLst/>
          </a:prstGeom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983" y="555018"/>
            <a:ext cx="4751190" cy="2548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82" y="2517505"/>
            <a:ext cx="2282566" cy="3340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7460" y="3174836"/>
            <a:ext cx="3526609" cy="3434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197821" y="3103834"/>
            <a:ext cx="1495514" cy="419312"/>
          </a:xfrm>
          <a:prstGeom prst="rect">
            <a:avLst/>
          </a:prstGeom>
          <a:solidFill>
            <a:srgbClr val="558AA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Польша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136408" y="3403188"/>
            <a:ext cx="1495514" cy="419312"/>
          </a:xfrm>
          <a:prstGeom prst="rect">
            <a:avLst/>
          </a:prstGeom>
          <a:solidFill>
            <a:srgbClr val="DEDB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Боливия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60904" y="5857846"/>
            <a:ext cx="2054966" cy="625728"/>
          </a:xfrm>
          <a:prstGeom prst="rect">
            <a:avLst/>
          </a:prstGeom>
          <a:solidFill>
            <a:srgbClr val="FFCE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Западная Германия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245105" y="1632229"/>
            <a:ext cx="1097090" cy="419312"/>
          </a:xfrm>
          <a:prstGeom prst="rect">
            <a:avLst/>
          </a:prstGeom>
          <a:solidFill>
            <a:srgbClr val="0039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Россия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3199737" y="47129"/>
            <a:ext cx="5121435" cy="784232"/>
            <a:chOff x="-185033" y="755433"/>
            <a:chExt cx="10348077" cy="1216800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-2" y="755433"/>
              <a:ext cx="9978019" cy="1216800"/>
            </a:xfrm>
            <a:prstGeom prst="roundRect">
              <a:avLst/>
            </a:prstGeom>
            <a:solidFill>
              <a:srgbClr val="FFFF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Скругленный прямоугольник 4"/>
            <p:cNvSpPr/>
            <p:nvPr/>
          </p:nvSpPr>
          <p:spPr>
            <a:xfrm>
              <a:off x="-185033" y="814832"/>
              <a:ext cx="10348077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dirty="0">
                  <a:solidFill>
                    <a:schemeClr val="tx1"/>
                  </a:solidFill>
                </a:rPr>
                <a:t>Радикальные реформы</a:t>
              </a:r>
              <a:r>
                <a:rPr lang="ru-RU" sz="3200" dirty="0"/>
                <a:t> </a:t>
              </a:r>
              <a:endParaRPr lang="ru-RU" sz="3200" kern="1200" dirty="0"/>
            </a:p>
          </p:txBody>
        </p:sp>
      </p:grp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35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4236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8652980"/>
              </p:ext>
            </p:extLst>
          </p:nvPr>
        </p:nvGraphicFramePr>
        <p:xfrm>
          <a:off x="515566" y="2485704"/>
          <a:ext cx="9230954" cy="2971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154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61547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Сторонники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38100" marB="381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Противники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38100" marB="3810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Быстрый переход к рынку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38100" marB="3810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Рост безработицы и нищеты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38100" marB="3810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Снижение инфляции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38100" marB="3810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Обвальный спад производства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38100" marB="3810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Стимулирование предпринимательства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38100" marB="3810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Имущественное расслоение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38100" marB="3810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Привлечение иностранных инвестиций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38100" marB="3810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Социальная нестабильность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38100" marB="3810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069144" y="1887166"/>
            <a:ext cx="86773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</a:rPr>
              <a:t>Аргументы сторонников и противников «шоковой терапии»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36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9640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750148303"/>
              </p:ext>
            </p:extLst>
          </p:nvPr>
        </p:nvGraphicFramePr>
        <p:xfrm>
          <a:off x="179403" y="353113"/>
          <a:ext cx="1101279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37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3093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707653" y="176925"/>
            <a:ext cx="5414942" cy="784232"/>
            <a:chOff x="0" y="755433"/>
            <a:chExt cx="9291178" cy="1216800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  <a:solidFill>
              <a:srgbClr val="286D9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dirty="0"/>
                <a:t>Односекторная модель </a:t>
              </a:r>
              <a:endParaRPr lang="ru-RU" sz="3200" kern="1200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429966" y="1361872"/>
            <a:ext cx="812259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</a:rPr>
              <a:t>все предприятия и отрасли рассматриваются как часть единого экономического пространства;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</a:rPr>
              <a:t> реформы и рыночные преобразования проводятся одновременно по всей экономике, а не в отдельных секторах;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</a:rPr>
              <a:t>переход к рынку сопровождается значительными структурными изменениями, приватизацией, либерализацией цен и формированием новых институтов;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</a:rPr>
              <a:t>модель характерна для стран, где реформы носили радикальный характер 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38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266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881238998"/>
              </p:ext>
            </p:extLst>
          </p:nvPr>
        </p:nvGraphicFramePr>
        <p:xfrm>
          <a:off x="179402" y="353113"/>
          <a:ext cx="1177589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39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4091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138289" y="176925"/>
            <a:ext cx="6844909" cy="784232"/>
            <a:chOff x="0" y="755433"/>
            <a:chExt cx="9291178" cy="1216800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  <a:solidFill>
              <a:srgbClr val="286D9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dirty="0"/>
                <a:t>Ключевые особенности секторов</a:t>
              </a:r>
              <a:r>
                <a:rPr lang="ru-RU" sz="2400" b="1" dirty="0"/>
                <a:t> </a:t>
              </a:r>
              <a:r>
                <a:rPr lang="ru-RU" sz="2400" dirty="0"/>
                <a:t>двухсекторной модели </a:t>
              </a:r>
              <a:endParaRPr lang="ru-RU" sz="2400" kern="1200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410510" y="1138082"/>
            <a:ext cx="8122596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</a:rPr>
              <a:t>Сектора развиваются параллельно, но по разным экономическим законам.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</a:rPr>
              <a:t>Государственный сектор постепенно уступает место частному, но сохраняет значительное влияние на экономику в течение переходного периода.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037031"/>
              </p:ext>
            </p:extLst>
          </p:nvPr>
        </p:nvGraphicFramePr>
        <p:xfrm>
          <a:off x="52212" y="3341451"/>
          <a:ext cx="11955296" cy="3429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888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8882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8882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8882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Сектор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38100" marB="381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Принципы управления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38100" marB="381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Распределение ресурсов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38100" marB="381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Роль в переходной экономике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38100" marB="3810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Государственный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38100" marB="381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Командно-административные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38100" marB="381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Централизованное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38100" marB="381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Сохранение стабильности, контроль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38100" marB="3810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Частный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38100" marB="381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Рыночные, конкурентные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38100" marB="381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Децентрализованное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38100" marB="381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Развитие предпринимательства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38100" marB="3810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069144" y="2892745"/>
            <a:ext cx="43861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</a:rPr>
              <a:t>Таблица: Сравнение двух секторов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40</a:t>
            </a:fld>
            <a:endParaRPr lang="ru-RU"/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3013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128" y="999440"/>
            <a:ext cx="5667477" cy="5661498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2138289" y="176925"/>
            <a:ext cx="6844909" cy="784232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  <a:solidFill>
              <a:srgbClr val="7BD2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dirty="0"/>
                <a:t>Развивающиеся страны </a:t>
              </a:r>
              <a:endParaRPr lang="ru-RU" sz="4000" kern="1200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6702358" y="1624519"/>
            <a:ext cx="287938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</a:rPr>
              <a:t>государства с низким и средним уровнем доходов, которые характеризуются слабо развитой индустрией и высокой степенью экономической зависимости от развитых стран.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41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5952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659" y="0"/>
            <a:ext cx="5593404" cy="4195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4123" y="4195054"/>
            <a:ext cx="1120851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ОЭСР</a:t>
            </a:r>
            <a:r>
              <a:rPr lang="ru-RU" sz="2400" dirty="0"/>
              <a:t> (англ. </a:t>
            </a:r>
            <a:r>
              <a:rPr lang="ru-RU" sz="2400" dirty="0" err="1"/>
              <a:t>Organization</a:t>
            </a:r>
            <a:r>
              <a:rPr lang="ru-RU" sz="2400" dirty="0"/>
              <a:t> </a:t>
            </a:r>
            <a:r>
              <a:rPr lang="ru-RU" sz="2400" dirty="0" err="1"/>
              <a:t>for</a:t>
            </a:r>
            <a:r>
              <a:rPr lang="ru-RU" sz="2400" dirty="0"/>
              <a:t> </a:t>
            </a:r>
            <a:r>
              <a:rPr lang="ru-RU" sz="2400" dirty="0" err="1"/>
              <a:t>Economic</a:t>
            </a:r>
            <a:r>
              <a:rPr lang="ru-RU" sz="2400" dirty="0"/>
              <a:t> </a:t>
            </a:r>
            <a:r>
              <a:rPr lang="ru-RU" sz="2400" dirty="0" err="1"/>
              <a:t>Co-operation</a:t>
            </a:r>
            <a:r>
              <a:rPr lang="ru-RU" sz="2400" dirty="0"/>
              <a:t> </a:t>
            </a:r>
            <a:r>
              <a:rPr lang="ru-RU" sz="2400" dirty="0" err="1"/>
              <a:t>and</a:t>
            </a:r>
            <a:r>
              <a:rPr lang="ru-RU" sz="2400" dirty="0"/>
              <a:t> </a:t>
            </a:r>
            <a:r>
              <a:rPr lang="ru-RU" sz="2400" dirty="0" err="1"/>
              <a:t>Development</a:t>
            </a:r>
            <a:r>
              <a:rPr lang="ru-RU" sz="2400" dirty="0"/>
              <a:t>, OECD) </a:t>
            </a:r>
          </a:p>
          <a:p>
            <a:r>
              <a:rPr lang="ru-RU" sz="2400" dirty="0"/>
              <a:t>— международное экономическое объединение преимущественно </a:t>
            </a:r>
          </a:p>
          <a:p>
            <a:r>
              <a:rPr lang="ru-RU" sz="2400" dirty="0"/>
              <a:t>развитых стран, разделяющих принципы представительной </a:t>
            </a:r>
          </a:p>
          <a:p>
            <a:r>
              <a:rPr lang="ru-RU" sz="2400" dirty="0"/>
              <a:t>демократии и свободной рыночной экономики. </a:t>
            </a:r>
          </a:p>
          <a:p>
            <a:r>
              <a:rPr lang="ru-RU" sz="2400" dirty="0"/>
              <a:t>Также известна как «Клуб развитых стран».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42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7274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138289" y="176925"/>
            <a:ext cx="6844909" cy="1272496"/>
            <a:chOff x="0" y="755433"/>
            <a:chExt cx="9291178" cy="1216800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  <a:solidFill>
              <a:srgbClr val="7BD2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Скругленный прямоугольник 4"/>
            <p:cNvSpPr/>
            <p:nvPr/>
          </p:nvSpPr>
          <p:spPr>
            <a:xfrm>
              <a:off x="59399" y="814832"/>
              <a:ext cx="9172380" cy="10980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/>
                <a:t>Критерии, по которым страны относят к развивающимся </a:t>
              </a:r>
              <a:endParaRPr lang="ru-RU" sz="2800" kern="1200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08561" y="2169268"/>
            <a:ext cx="11325536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</a:rPr>
              <a:t>Низкий ВВП на душу населения.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</a:rPr>
              <a:t>Преобладание добывающей и аграрной экономики.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</a:rPr>
              <a:t>Высокая зависимость от внешних факторов.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</a:rPr>
              <a:t>Низкий уровень жизни и высокая социальная неравномерность.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</a:rPr>
              <a:t>Проблемы с коррупцией и слабые институты. 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43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2765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138289" y="480578"/>
            <a:ext cx="6844909" cy="882754"/>
            <a:chOff x="0" y="755433"/>
            <a:chExt cx="9291178" cy="1216800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  <a:solidFill>
              <a:srgbClr val="7BD2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Скругленный прямоугольник 4"/>
            <p:cNvSpPr/>
            <p:nvPr/>
          </p:nvSpPr>
          <p:spPr>
            <a:xfrm>
              <a:off x="59399" y="814832"/>
              <a:ext cx="9172380" cy="10980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/>
                <a:t>Проблемы развивающихся стран </a:t>
              </a:r>
              <a:endParaRPr lang="ru-RU" sz="2800" kern="1200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172718" y="2886497"/>
            <a:ext cx="5824030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</a:rPr>
              <a:t>Недостаток инвестиций .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</a:rPr>
              <a:t>Демографический рост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</a:rPr>
              <a:t>Зависимость от развитых стран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11" y="1643037"/>
            <a:ext cx="4610607" cy="4630143"/>
          </a:xfrm>
          <a:prstGeom prst="rect">
            <a:avLst/>
          </a:prstGeom>
        </p:spPr>
      </p:pic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44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5249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241471954"/>
              </p:ext>
            </p:extLst>
          </p:nvPr>
        </p:nvGraphicFramePr>
        <p:xfrm>
          <a:off x="775769" y="121963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7" name="Группа 6"/>
          <p:cNvGrpSpPr/>
          <p:nvPr/>
        </p:nvGrpSpPr>
        <p:grpSpPr>
          <a:xfrm>
            <a:off x="2138289" y="78403"/>
            <a:ext cx="6844909" cy="882754"/>
            <a:chOff x="0" y="75543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  <a:solidFill>
              <a:srgbClr val="5FCBE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9399" y="814832"/>
              <a:ext cx="9172380" cy="10980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/>
                <a:t>Классификация развивающихся стран </a:t>
              </a:r>
              <a:endParaRPr lang="ru-RU" sz="2800" kern="1200" dirty="0"/>
            </a:p>
          </p:txBody>
        </p:sp>
      </p:grp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45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3703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138289" y="480578"/>
            <a:ext cx="6844909" cy="882754"/>
            <a:chOff x="0" y="755433"/>
            <a:chExt cx="9291178" cy="1216800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0" y="755433"/>
              <a:ext cx="9291178" cy="1216800"/>
            </a:xfrm>
            <a:prstGeom prst="roundRect">
              <a:avLst/>
            </a:prstGeom>
            <a:solidFill>
              <a:srgbClr val="7BD2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Скругленный прямоугольник 4"/>
            <p:cNvSpPr/>
            <p:nvPr/>
          </p:nvSpPr>
          <p:spPr>
            <a:xfrm>
              <a:off x="59399" y="814832"/>
              <a:ext cx="9172380" cy="10980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/>
                <a:t>Пороги классификации доходов Всемирного банка для 2026 г </a:t>
              </a:r>
              <a:endParaRPr lang="ru-RU" sz="2800" kern="1200" dirty="0"/>
            </a:p>
          </p:txBody>
        </p:sp>
      </p:grp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7313045"/>
              </p:ext>
            </p:extLst>
          </p:nvPr>
        </p:nvGraphicFramePr>
        <p:xfrm>
          <a:off x="615296" y="2237671"/>
          <a:ext cx="10576900" cy="31119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884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2884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22399">
                <a:tc>
                  <a:txBody>
                    <a:bodyPr/>
                    <a:lstStyle/>
                    <a:p>
                      <a:pPr indent="0" algn="ctr">
                        <a:spcAft>
                          <a:spcPts val="600"/>
                        </a:spcAft>
                      </a:pPr>
                      <a:r>
                        <a:rPr lang="ru-RU" sz="2200" dirty="0">
                          <a:effectLst/>
                        </a:rPr>
                        <a:t>Доход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3941" marR="123941" marT="0" marB="0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600"/>
                        </a:spcAft>
                      </a:pPr>
                      <a:r>
                        <a:rPr lang="ru-RU" sz="2200">
                          <a:effectLst/>
                        </a:rPr>
                        <a:t>ВНД на душу населения, </a:t>
                      </a:r>
                      <a:r>
                        <a:rPr lang="en-US" sz="2200">
                          <a:effectLst/>
                        </a:rPr>
                        <a:t>USD</a:t>
                      </a:r>
                      <a:r>
                        <a:rPr lang="ru-RU" sz="2200">
                          <a:effectLst/>
                        </a:rPr>
                        <a:t> ($)</a:t>
                      </a:r>
                      <a:endParaRPr lang="ru-RU" sz="2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3941" marR="123941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22399">
                <a:tc>
                  <a:txBody>
                    <a:bodyPr/>
                    <a:lstStyle/>
                    <a:p>
                      <a:pPr indent="0" algn="just">
                        <a:spcAft>
                          <a:spcPts val="600"/>
                        </a:spcAft>
                      </a:pPr>
                      <a:r>
                        <a:rPr lang="ru-RU" sz="2200" b="0" dirty="0">
                          <a:effectLst/>
                        </a:rPr>
                        <a:t>низкий уровень дохода</a:t>
                      </a:r>
                      <a:endParaRPr lang="ru-RU" sz="2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3941" marR="123941" marT="0" marB="0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600"/>
                        </a:spcAft>
                      </a:pPr>
                      <a:r>
                        <a:rPr lang="ru-RU" sz="2200" dirty="0">
                          <a:effectLst/>
                        </a:rPr>
                        <a:t>менее 1 135 </a:t>
                      </a:r>
                      <a:r>
                        <a:rPr lang="en-US" sz="2200" dirty="0">
                          <a:effectLst/>
                        </a:rPr>
                        <a:t>USD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3941" marR="123941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22399">
                <a:tc>
                  <a:txBody>
                    <a:bodyPr/>
                    <a:lstStyle/>
                    <a:p>
                      <a:pPr indent="0" algn="just">
                        <a:spcAft>
                          <a:spcPts val="600"/>
                        </a:spcAft>
                      </a:pPr>
                      <a:r>
                        <a:rPr lang="ru-RU" sz="2200" b="0" dirty="0">
                          <a:effectLst/>
                        </a:rPr>
                        <a:t>низкий средний уровень дохода</a:t>
                      </a:r>
                      <a:endParaRPr lang="ru-RU" sz="2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3941" marR="123941" marT="0" marB="0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600"/>
                        </a:spcAft>
                      </a:pPr>
                      <a:r>
                        <a:rPr lang="ru-RU" sz="2200" dirty="0">
                          <a:effectLst/>
                        </a:rPr>
                        <a:t>от 1 136 до 4 495 </a:t>
                      </a:r>
                      <a:r>
                        <a:rPr lang="en-US" sz="2200" dirty="0">
                          <a:effectLst/>
                        </a:rPr>
                        <a:t>USD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3941" marR="123941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22399">
                <a:tc>
                  <a:txBody>
                    <a:bodyPr/>
                    <a:lstStyle/>
                    <a:p>
                      <a:pPr indent="0" algn="just">
                        <a:spcAft>
                          <a:spcPts val="600"/>
                        </a:spcAft>
                      </a:pPr>
                      <a:r>
                        <a:rPr lang="ru-RU" sz="2200" b="0" dirty="0">
                          <a:effectLst/>
                        </a:rPr>
                        <a:t>верхний средний уровень дохода</a:t>
                      </a:r>
                      <a:endParaRPr lang="ru-RU" sz="2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3941" marR="123941" marT="0" marB="0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600"/>
                        </a:spcAft>
                      </a:pPr>
                      <a:r>
                        <a:rPr lang="ru-RU" sz="2200" dirty="0">
                          <a:effectLst/>
                        </a:rPr>
                        <a:t>4 496 до 13 935 </a:t>
                      </a:r>
                      <a:r>
                        <a:rPr lang="en-US" sz="2200" dirty="0">
                          <a:effectLst/>
                        </a:rPr>
                        <a:t>USD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3941" marR="123941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22399">
                <a:tc>
                  <a:txBody>
                    <a:bodyPr/>
                    <a:lstStyle/>
                    <a:p>
                      <a:pPr indent="0" algn="just">
                        <a:spcAft>
                          <a:spcPts val="600"/>
                        </a:spcAft>
                      </a:pPr>
                      <a:r>
                        <a:rPr lang="ru-RU" sz="2200" b="0" dirty="0">
                          <a:effectLst/>
                        </a:rPr>
                        <a:t>высокий уровень дохода</a:t>
                      </a:r>
                      <a:endParaRPr lang="ru-RU" sz="2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3941" marR="123941" marT="0" marB="0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600"/>
                        </a:spcAft>
                      </a:pPr>
                      <a:r>
                        <a:rPr lang="ru-RU" sz="2200" dirty="0">
                          <a:effectLst/>
                        </a:rPr>
                        <a:t>более 13 935 </a:t>
                      </a:r>
                      <a:r>
                        <a:rPr lang="en-US" sz="2200" dirty="0">
                          <a:effectLst/>
                        </a:rPr>
                        <a:t>USD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3941" marR="123941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4" name="Группа 13"/>
          <p:cNvGrpSpPr/>
          <p:nvPr/>
        </p:nvGrpSpPr>
        <p:grpSpPr>
          <a:xfrm>
            <a:off x="2481291" y="5390427"/>
            <a:ext cx="6844909" cy="506171"/>
            <a:chOff x="-1" y="766730"/>
            <a:chExt cx="9291178" cy="1216800"/>
          </a:xfrm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-1" y="766730"/>
              <a:ext cx="9291178" cy="1216800"/>
            </a:xfrm>
            <a:prstGeom prst="roundRect">
              <a:avLst/>
            </a:prstGeom>
            <a:solidFill>
              <a:srgbClr val="7BD2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59399" y="814832"/>
              <a:ext cx="9172380" cy="10980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/>
                <a:t>ВНД – валовый национальный доход</a:t>
              </a:r>
              <a:r>
                <a:rPr lang="ru-RU" sz="2800" dirty="0"/>
                <a:t> </a:t>
              </a:r>
              <a:endParaRPr lang="ru-RU" sz="2800" kern="1200" dirty="0"/>
            </a:p>
          </p:txBody>
        </p:sp>
      </p:grp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46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5497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8289" y="1493376"/>
            <a:ext cx="7597388" cy="4525090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2094529" y="305311"/>
            <a:ext cx="6844909" cy="882754"/>
            <a:chOff x="-59399" y="51384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-59399" y="513843"/>
              <a:ext cx="9291178" cy="1216800"/>
            </a:xfrm>
            <a:prstGeom prst="roundRect">
              <a:avLst/>
            </a:prstGeom>
            <a:solidFill>
              <a:srgbClr val="7BD2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0" y="632642"/>
              <a:ext cx="9172380" cy="10980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/>
                <a:t>Карта стран мира по уровню дохода (средний доход) </a:t>
              </a:r>
              <a:endParaRPr lang="ru-RU" sz="2800" kern="1200" dirty="0"/>
            </a:p>
          </p:txBody>
        </p:sp>
      </p:grp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47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444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6504" y="1240395"/>
            <a:ext cx="7585496" cy="4980456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2094529" y="305311"/>
            <a:ext cx="6844909" cy="882754"/>
            <a:chOff x="-59399" y="51384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-59399" y="513843"/>
              <a:ext cx="9291178" cy="1216800"/>
            </a:xfrm>
            <a:prstGeom prst="roundRect">
              <a:avLst/>
            </a:prstGeom>
            <a:solidFill>
              <a:srgbClr val="7BD2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0" y="632642"/>
              <a:ext cx="9172380" cy="10980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/>
                <a:t>Страны с низким доходом на душу населения </a:t>
              </a:r>
              <a:endParaRPr lang="ru-RU" sz="2800" kern="1200" dirty="0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5888273" y="6220851"/>
            <a:ext cx="47804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</a:rPr>
              <a:t>низкий доход — менее 1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ru-RU" sz="2000" dirty="0">
                <a:solidFill>
                  <a:srgbClr val="002060"/>
                </a:solidFill>
              </a:rPr>
              <a:t>135 </a:t>
            </a:r>
            <a:r>
              <a:rPr lang="en-US" sz="2000" dirty="0">
                <a:solidFill>
                  <a:srgbClr val="002060"/>
                </a:solidFill>
              </a:rPr>
              <a:t>USD </a:t>
            </a:r>
            <a:r>
              <a:rPr lang="ru-RU" sz="2000" dirty="0">
                <a:solidFill>
                  <a:srgbClr val="002060"/>
                </a:solidFill>
              </a:rPr>
              <a:t>в год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1656" y="2089256"/>
            <a:ext cx="4574848" cy="3524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600"/>
              </a:spcAft>
            </a:pPr>
            <a:r>
              <a:rPr lang="ru-RU" spc="-30" dirty="0">
                <a:solidFill>
                  <a:srgbClr val="002060"/>
                </a:solidFill>
                <a:latin typeface="SB Sans Text"/>
                <a:ea typeface="Times New Roman" panose="02020603050405020304" pitchFamily="18" charset="0"/>
              </a:rPr>
              <a:t>Основные причины низкого дохода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SB Sans Text"/>
                <a:ea typeface="Times New Roman" panose="02020603050405020304" pitchFamily="18" charset="0"/>
              </a:rPr>
              <a:t>Слабая экономика и неразвитая промышленность.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SB Sans Text"/>
                <a:ea typeface="Times New Roman" panose="02020603050405020304" pitchFamily="18" charset="0"/>
              </a:rPr>
              <a:t>Политическая нестабильность и вооружённые конфликты.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SB Sans Text"/>
                <a:ea typeface="Times New Roman" panose="02020603050405020304" pitchFamily="18" charset="0"/>
              </a:rPr>
              <a:t>Низкий уровень медицины и образования.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SB Sans Text"/>
                <a:ea typeface="Times New Roman" panose="02020603050405020304" pitchFamily="18" charset="0"/>
              </a:rPr>
              <a:t>Высокая безработица и зависимость от сельского хозяйства.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SB Sans Text"/>
                <a:ea typeface="Times New Roman" panose="02020603050405020304" pitchFamily="18" charset="0"/>
              </a:rPr>
              <a:t>Недостаточная инфраструктура и частые природные катастрофы.</a:t>
            </a:r>
            <a:endParaRPr lang="ru-RU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48</a:t>
            </a:fld>
            <a:endParaRPr lang="ru-RU"/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6785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094529" y="305311"/>
            <a:ext cx="6844909" cy="882754"/>
            <a:chOff x="-59399" y="513843"/>
            <a:chExt cx="9291178" cy="1216800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-59399" y="513843"/>
              <a:ext cx="9291178" cy="1216800"/>
            </a:xfrm>
            <a:prstGeom prst="roundRect">
              <a:avLst/>
            </a:prstGeom>
            <a:solidFill>
              <a:srgbClr val="7BD2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Скругленный прямоугольник 4"/>
            <p:cNvSpPr/>
            <p:nvPr/>
          </p:nvSpPr>
          <p:spPr>
            <a:xfrm>
              <a:off x="0" y="632642"/>
              <a:ext cx="9172380" cy="10980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/>
                <a:t>Страны с самым низким доходом на душу населения (2026)</a:t>
              </a:r>
              <a:endParaRPr lang="ru-RU" sz="2800" kern="1200" dirty="0"/>
            </a:p>
          </p:txBody>
        </p:sp>
      </p:grp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112765"/>
              </p:ext>
            </p:extLst>
          </p:nvPr>
        </p:nvGraphicFramePr>
        <p:xfrm>
          <a:off x="801804" y="1478198"/>
          <a:ext cx="9521515" cy="46727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27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432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9901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19645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08048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Место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524" marR="99524" marT="24881" marB="24881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Страна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524" marR="99524" marT="24881" marB="24881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ВНД на душу населения (USD)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524" marR="99524" marT="24881" marB="24881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Основные проблемы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524" marR="99524" marT="24881" marB="24881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87192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524" marR="99524" marT="24881" marB="24881" anchor="ctr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Южный Судан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524" marR="99524" marT="24881" marB="24881" anchor="ctr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$368,83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524" marR="99524" marT="24881" marB="24881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Гражданская война, слабая экономика, гуманитарный кризис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524" marR="99524" marT="24881" marB="24881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87192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524" marR="99524" marT="24881" marB="24881" anchor="ctr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Йемен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524" marR="99524" marT="24881" marB="24881" anchor="ctr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$401,28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524" marR="99524" marT="24881" marB="24881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Война, нехватка воды, разрушенная инфраструктура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524" marR="99524" marT="24881" marB="24881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66335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524" marR="99524" marT="24881" marB="24881" anchor="ctr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Бурунди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524" marR="99524" marT="24881" marB="24881" anchor="ctr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~$400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524" marR="99524" marT="24881" marB="24881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Политическая нестабильность, бедность, аграрная экономика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524" marR="99524" marT="24881" marB="24881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45478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524" marR="99524" marT="24881" marB="24881" anchor="ctr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Сомали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524" marR="99524" marT="24881" marB="24881" anchor="ctr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~$430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524" marR="99524" marT="24881" marB="24881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Конфликты, отсутствие централизованной власти, гуманитарные проблемы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524" marR="99524" marT="24881" marB="24881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87192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524" marR="99524" marT="24881" marB="24881" anchor="ctr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Нигер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524" marR="99524" marT="24881" marB="24881" anchor="ctr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~$440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524" marR="99524" marT="24881" marB="24881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Климатические трудности, низкий уровень образования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524" marR="99524" marT="24881" marB="24881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49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74300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705492" y="1999506"/>
            <a:ext cx="4703286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SB Sans Text"/>
                <a:ea typeface="Times New Roman" panose="02020603050405020304" pitchFamily="18" charset="0"/>
              </a:rPr>
              <a:t>Высокий уровень детской смертности и низкая продолжительность жизни.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SB Sans Text"/>
                <a:ea typeface="Times New Roman" panose="02020603050405020304" pitchFamily="18" charset="0"/>
              </a:rPr>
              <a:t>Массовая миграция в поисках работы.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SB Sans Text"/>
                <a:ea typeface="Times New Roman" panose="02020603050405020304" pitchFamily="18" charset="0"/>
              </a:rPr>
              <a:t>Зависимость от внешней помощи и международных организаций.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SB Sans Text"/>
                <a:ea typeface="Times New Roman" panose="02020603050405020304" pitchFamily="18" charset="0"/>
              </a:rPr>
              <a:t>Низкая покупательная способность и высокая инфляция.</a:t>
            </a:r>
            <a:endParaRPr lang="ru-RU" sz="20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385" y="1649339"/>
            <a:ext cx="5169107" cy="4623842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2094529" y="305311"/>
            <a:ext cx="6844909" cy="882754"/>
            <a:chOff x="-59399" y="51384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-59399" y="513843"/>
              <a:ext cx="9291178" cy="1216800"/>
            </a:xfrm>
            <a:prstGeom prst="roundRect">
              <a:avLst/>
            </a:prstGeom>
            <a:solidFill>
              <a:srgbClr val="7BD2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0" y="632642"/>
              <a:ext cx="9172380" cy="10980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/>
                <a:t>Страны с самым низким доходом на душу населения (2026)</a:t>
              </a:r>
              <a:endParaRPr lang="ru-RU" sz="2800" kern="1200" dirty="0"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5822709" y="1493376"/>
            <a:ext cx="36802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2800" dirty="0">
                <a:solidFill>
                  <a:srgbClr val="002060"/>
                </a:solidFill>
                <a:latin typeface="SB Sans Text"/>
                <a:ea typeface="Times New Roman" panose="02020603050405020304" pitchFamily="18" charset="0"/>
              </a:rPr>
              <a:t>Проблемы</a:t>
            </a:r>
            <a:endParaRPr lang="ru-RU" sz="2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50</a:t>
            </a:fld>
            <a:endParaRPr lang="ru-RU"/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5493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50236"/>
            <a:ext cx="5093293" cy="5162045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2094529" y="305311"/>
            <a:ext cx="6844909" cy="882754"/>
            <a:chOff x="-59399" y="51384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-59399" y="513843"/>
              <a:ext cx="9291178" cy="1216800"/>
            </a:xfrm>
            <a:prstGeom prst="roundRect">
              <a:avLst/>
            </a:prstGeom>
            <a:solidFill>
              <a:srgbClr val="7BD2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0" y="632642"/>
              <a:ext cx="9172380" cy="10980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/>
                <a:t>Малые островные развивающиеся государства (МОРАГ) </a:t>
              </a:r>
              <a:endParaRPr lang="ru-RU" sz="2800" kern="1200" dirty="0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5854000" y="1153363"/>
            <a:ext cx="28504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2800" dirty="0">
                <a:solidFill>
                  <a:srgbClr val="002060"/>
                </a:solidFill>
                <a:latin typeface="SB Sans Text"/>
                <a:ea typeface="Times New Roman" panose="02020603050405020304" pitchFamily="18" charset="0"/>
              </a:rPr>
              <a:t>Характеристики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096195" y="1577144"/>
            <a:ext cx="609600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SB Sans Text"/>
                <a:ea typeface="Times New Roman" panose="02020603050405020304" pitchFamily="18" charset="0"/>
              </a:rPr>
              <a:t>Малые размеры территории и населения.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SB Sans Text"/>
                <a:ea typeface="Times New Roman" panose="02020603050405020304" pitchFamily="18" charset="0"/>
              </a:rPr>
              <a:t>Ограниченные природные и экономические ресурсы для поддержания собственной экономики и развития.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SB Sans Text"/>
                <a:ea typeface="Times New Roman" panose="02020603050405020304" pitchFamily="18" charset="0"/>
              </a:rPr>
              <a:t>Удалённость от крупных рынков, от густонаселённых регионов и континентов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SB Sans Text"/>
                <a:ea typeface="Times New Roman" panose="02020603050405020304" pitchFamily="18" charset="0"/>
              </a:rPr>
              <a:t>Непропорционально дорогостоящее государственное управление и инфраструктура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SB Sans Text"/>
                <a:ea typeface="Times New Roman" panose="02020603050405020304" pitchFamily="18" charset="0"/>
              </a:rPr>
              <a:t>Высокие коммуникационные, энергетические и транспортные издержки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SB Sans Text"/>
                <a:ea typeface="Times New Roman" panose="02020603050405020304" pitchFamily="18" charset="0"/>
              </a:rPr>
              <a:t>Чрезмерная зависимость от международной торговли и внешней помощи.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SB Sans Text"/>
                <a:ea typeface="Times New Roman" panose="02020603050405020304" pitchFamily="18" charset="0"/>
              </a:rPr>
              <a:t>Высокая уязвимость перед стихийными бедствиями.</a:t>
            </a: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51</a:t>
            </a:fld>
            <a:endParaRPr lang="ru-RU"/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32384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052" name="Picture 4" descr="1200px-SIDS_map_en.svg.png (1200×528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14" y="1236718"/>
            <a:ext cx="9287528" cy="408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2138289" y="176982"/>
            <a:ext cx="6844909" cy="882754"/>
            <a:chOff x="-59399" y="513843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-59399" y="513843"/>
              <a:ext cx="9291178" cy="1216800"/>
            </a:xfrm>
            <a:prstGeom prst="roundRect">
              <a:avLst/>
            </a:prstGeom>
            <a:solidFill>
              <a:srgbClr val="7BD2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0" y="632642"/>
              <a:ext cx="9172380" cy="10980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/>
                <a:t>Малые островные развивающиеся государства (МОРАГ) </a:t>
              </a:r>
              <a:endParaRPr lang="ru-RU" sz="2800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576114" y="5500213"/>
            <a:ext cx="95061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Официально признаны отдельной группой на конференции ООН </a:t>
            </a:r>
          </a:p>
          <a:p>
            <a:pPr algn="ctr"/>
            <a:r>
              <a:rPr lang="ru-RU" sz="2400" dirty="0">
                <a:solidFill>
                  <a:srgbClr val="002060"/>
                </a:solidFill>
              </a:rPr>
              <a:t>по окружающей среде и развитию в 1992 году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52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5755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42077"/>
            <a:ext cx="12192000" cy="351926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4433" y="4929052"/>
            <a:ext cx="94003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С 3 по 14 июня 1992 года в Рио-де-Жанейро (Бразилия) прошла </a:t>
            </a:r>
          </a:p>
          <a:p>
            <a:pPr algn="ctr"/>
            <a:r>
              <a:rPr lang="ru-RU" sz="2400" dirty="0">
                <a:solidFill>
                  <a:srgbClr val="002060"/>
                </a:solidFill>
              </a:rPr>
              <a:t>Конференция ООН по окружающей среде и развитию (ЮНСЕД), </a:t>
            </a:r>
          </a:p>
          <a:p>
            <a:pPr algn="ctr"/>
            <a:r>
              <a:rPr lang="ru-RU" sz="2400" dirty="0">
                <a:solidFill>
                  <a:srgbClr val="002060"/>
                </a:solidFill>
              </a:rPr>
              <a:t>также известная как «Саммит Земли». 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53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0526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138289" y="39201"/>
            <a:ext cx="6844909" cy="882754"/>
            <a:chOff x="-59399" y="513843"/>
            <a:chExt cx="9291178" cy="1216800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-59399" y="513843"/>
              <a:ext cx="9291178" cy="1216800"/>
            </a:xfrm>
            <a:prstGeom prst="roundRect">
              <a:avLst/>
            </a:prstGeom>
            <a:solidFill>
              <a:srgbClr val="7BD2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Скругленный прямоугольник 4"/>
            <p:cNvSpPr/>
            <p:nvPr/>
          </p:nvSpPr>
          <p:spPr>
            <a:xfrm>
              <a:off x="0" y="632642"/>
              <a:ext cx="9172380" cy="10980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/>
                <a:t>Основные проблемы МОРАГ </a:t>
              </a:r>
              <a:endParaRPr lang="ru-RU" sz="2800" kern="1200" dirty="0"/>
            </a:p>
          </p:txBody>
        </p:sp>
      </p:grp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8373800"/>
              </p:ext>
            </p:extLst>
          </p:nvPr>
        </p:nvGraphicFramePr>
        <p:xfrm>
          <a:off x="-2" y="970930"/>
          <a:ext cx="12192002" cy="56722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960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0960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96576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Проблема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563" marR="84563" marT="21141" marB="21141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Описание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563" marR="84563" marT="21141" marB="21141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8921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Уязвимость к изменению климата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563" marR="84563" marT="21141" marB="21141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Повышение уровня моря, учащение экстремальных погодных явлений ставят под угрозу инфраструктуру, продовольственную и водную безопасность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563" marR="84563" marT="21141" marB="21141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98921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Стихийные бедствия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563" marR="84563" marT="21141" marB="21141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Влияют на торговые потоки и ухудшают состояние критически важной инфраструктуры, такой как порты, контейнерные терминалы и аэропорты.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563" marR="84563" marT="21141" marB="21141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6708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Ограниченность ресурсов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563" marR="84563" marT="21141" marB="21141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Малые запасы пресной воды, ограниченные земельные и минеральные ресурсы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563" marR="84563" marT="21141" marB="21141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6708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Транспортная изоляция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563" marR="84563" marT="21141" marB="21141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Высокие расходы на логистику, зависимость от морских и воздушных перевозок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563" marR="84563" marT="21141" marB="21141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6708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Экономическая уязвимость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563" marR="84563" marT="21141" marB="21141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Сильная зависимость от импорта, туризма и внешней помощи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563" marR="84563" marT="21141" marB="21141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6708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Социальные вызовы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563" marR="84563" marT="21141" marB="21141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Ограниченные возможности для образования, медицины, занятости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563" marR="84563" marT="21141" marB="21141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98921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Пропорционально высокое бремя неинфекционных заболеваний (НИЗ)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563" marR="84563" marT="21141" marB="21141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Население МОРАГ подвержено особо высокому риску этих заболеваний из-за зависимости от импорта продовольствия и последствий климатического кризиса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563" marR="84563" marT="21141" marB="21141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803347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Низкий уровень продовольственной безопасности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563" marR="84563" marT="21141" marB="21141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Например, в малых островных развивающихся государствах Тихого океана 90% животного белка в пище обеспечивается за счёт рыбы, и повышение температуры воды и окисление океана негативно влияют на плодовитость и миграцию рыбы.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563" marR="84563" marT="21141" marB="21141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54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72047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697300466"/>
              </p:ext>
            </p:extLst>
          </p:nvPr>
        </p:nvGraphicFramePr>
        <p:xfrm>
          <a:off x="1006503" y="80468"/>
          <a:ext cx="1042777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55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6771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244466028"/>
              </p:ext>
            </p:extLst>
          </p:nvPr>
        </p:nvGraphicFramePr>
        <p:xfrm>
          <a:off x="637860" y="231948"/>
          <a:ext cx="10427770" cy="64063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56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38112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138289" y="39201"/>
            <a:ext cx="6844909" cy="882754"/>
            <a:chOff x="-59399" y="513843"/>
            <a:chExt cx="9291178" cy="1216800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-59399" y="513843"/>
              <a:ext cx="9291178" cy="1216800"/>
            </a:xfrm>
            <a:prstGeom prst="roundRect">
              <a:avLst/>
            </a:prstGeom>
            <a:solidFill>
              <a:srgbClr val="7BD2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Скругленный прямоугольник 4"/>
            <p:cNvSpPr/>
            <p:nvPr/>
          </p:nvSpPr>
          <p:spPr>
            <a:xfrm>
              <a:off x="0" y="632642"/>
              <a:ext cx="9172380" cy="10980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/>
                <a:t>Абсолютные монархии (5 стран) </a:t>
              </a:r>
              <a:endParaRPr lang="ru-RU" sz="2800" kern="1200" dirty="0"/>
            </a:p>
          </p:txBody>
        </p:sp>
      </p:grp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24625"/>
              </p:ext>
            </p:extLst>
          </p:nvPr>
        </p:nvGraphicFramePr>
        <p:xfrm>
          <a:off x="1031748" y="1182490"/>
          <a:ext cx="8471175" cy="45593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9895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6722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86198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Страна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221783" marT="138614" marB="138614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Титул монарха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83" marR="221783" marT="138614" marB="138614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8619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effectLst/>
                        </a:rPr>
                        <a:t>Бруней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221783" marT="138614" marB="138614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Султан 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83" marR="0" marT="138614" marB="138614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8619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effectLst/>
                        </a:rPr>
                        <a:t>Оман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221783" marT="138614" marB="138614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Султан 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83" marR="0" marT="138614" marB="138614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8619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effectLst/>
                        </a:rPr>
                        <a:t>Саудовская Аравия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221783" marT="138614" marB="138614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Король 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83" marR="0" marT="138614" marB="138614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8619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 err="1">
                          <a:effectLst/>
                        </a:rPr>
                        <a:t>Эсватини</a:t>
                      </a:r>
                      <a:r>
                        <a:rPr lang="ru-RU" sz="2400" b="0" dirty="0">
                          <a:effectLst/>
                        </a:rPr>
                        <a:t> (Свазиленд)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221783" marT="138614" marB="138614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Король 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83" marR="0" marT="138614" marB="138614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8619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effectLst/>
                        </a:rPr>
                        <a:t>Ватикан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221783" marT="138614" marB="138614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Папа Римский 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83" marR="0" marT="138614" marB="138614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57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574902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138288" y="125386"/>
            <a:ext cx="6844909" cy="882754"/>
            <a:chOff x="-59400" y="632642"/>
            <a:chExt cx="9291178" cy="1216800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-59400" y="632642"/>
              <a:ext cx="9291178" cy="1216800"/>
            </a:xfrm>
            <a:prstGeom prst="roundRect">
              <a:avLst/>
            </a:prstGeom>
            <a:solidFill>
              <a:srgbClr val="7BD2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Скругленный прямоугольник 4"/>
            <p:cNvSpPr/>
            <p:nvPr/>
          </p:nvSpPr>
          <p:spPr>
            <a:xfrm>
              <a:off x="0" y="632642"/>
              <a:ext cx="9172380" cy="10980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/>
                <a:t>Конституционные (парламентские) монархии (21 страна) </a:t>
              </a:r>
              <a:endParaRPr lang="ru-RU" sz="2800" kern="1200" dirty="0"/>
            </a:p>
          </p:txBody>
        </p:sp>
      </p:grp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905868"/>
              </p:ext>
            </p:extLst>
          </p:nvPr>
        </p:nvGraphicFramePr>
        <p:xfrm>
          <a:off x="750856" y="1623701"/>
          <a:ext cx="9601535" cy="45922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2222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7931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30431">
                <a:tc>
                  <a:txBody>
                    <a:bodyPr/>
                    <a:lstStyle/>
                    <a:p>
                      <a:pPr indent="0" algn="ctr">
                        <a:spcAft>
                          <a:spcPts val="600"/>
                        </a:spcAft>
                      </a:pPr>
                      <a:r>
                        <a:rPr lang="ru-RU" sz="2400" dirty="0">
                          <a:effectLst/>
                        </a:rPr>
                        <a:t>Часть света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7703" marR="107703" marT="0" marB="0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600"/>
                        </a:spcAft>
                      </a:pPr>
                      <a:r>
                        <a:rPr lang="ru-RU" sz="2400" dirty="0">
                          <a:effectLst/>
                        </a:rPr>
                        <a:t>Страны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7703" marR="107703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70651">
                <a:tc>
                  <a:txBody>
                    <a:bodyPr/>
                    <a:lstStyle/>
                    <a:p>
                      <a:pPr indent="0" algn="just">
                        <a:spcAft>
                          <a:spcPts val="600"/>
                        </a:spcAft>
                      </a:pPr>
                      <a:r>
                        <a:rPr lang="ru-RU" sz="2000" b="0" dirty="0">
                          <a:effectLst/>
                        </a:rPr>
                        <a:t>Европа (11 стран)</a:t>
                      </a:r>
                      <a:endParaRPr lang="ru-RU" sz="2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7703" marR="107703" marT="0" marB="0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Андорра (князьями являются президент Франции и епископ </a:t>
                      </a:r>
                      <a:r>
                        <a:rPr lang="ru-RU" sz="2000" dirty="0" err="1">
                          <a:effectLst/>
                        </a:rPr>
                        <a:t>Урхельский</a:t>
                      </a:r>
                      <a:r>
                        <a:rPr lang="ru-RU" sz="2000" dirty="0">
                          <a:effectLst/>
                        </a:rPr>
                        <a:t>) , Бельгия, Великобритания, Дания, Испания, Лихтенштейн, Люксембург, Монако, Нидерланды, Норвегия, Швеция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7703" marR="107703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63788">
                <a:tc>
                  <a:txBody>
                    <a:bodyPr/>
                    <a:lstStyle/>
                    <a:p>
                      <a:pPr indent="0" algn="just">
                        <a:spcAft>
                          <a:spcPts val="600"/>
                        </a:spcAft>
                      </a:pPr>
                      <a:r>
                        <a:rPr lang="ru-RU" sz="2000" b="0" dirty="0">
                          <a:effectLst/>
                        </a:rPr>
                        <a:t>Азия (5 стран)</a:t>
                      </a:r>
                      <a:endParaRPr lang="ru-RU" sz="2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7703" marR="107703" marT="0" marB="0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Бутан, Камбоджа, Малайзия (выборная монархия, где верховного правителя избирают султаны), Таиланд, Япония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7703" marR="107703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59605">
                <a:tc>
                  <a:txBody>
                    <a:bodyPr/>
                    <a:lstStyle/>
                    <a:p>
                      <a:pPr indent="0" algn="just">
                        <a:spcAft>
                          <a:spcPts val="600"/>
                        </a:spcAft>
                      </a:pPr>
                      <a:r>
                        <a:rPr lang="ru-RU" sz="2000" b="0" dirty="0">
                          <a:effectLst/>
                        </a:rPr>
                        <a:t>Африка</a:t>
                      </a:r>
                      <a:endParaRPr lang="ru-RU" sz="2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7703" marR="107703" marT="0" marB="0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Лесото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7703" marR="107703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77988">
                <a:tc>
                  <a:txBody>
                    <a:bodyPr/>
                    <a:lstStyle/>
                    <a:p>
                      <a:pPr indent="0" algn="just">
                        <a:spcAft>
                          <a:spcPts val="600"/>
                        </a:spcAft>
                      </a:pPr>
                      <a:r>
                        <a:rPr lang="ru-RU" sz="2000" b="0" dirty="0">
                          <a:effectLst/>
                        </a:rPr>
                        <a:t>Океания</a:t>
                      </a:r>
                      <a:endParaRPr lang="ru-RU" sz="2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7703" marR="107703" marT="0" marB="0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Тонга — единственная оставшаяся монархия в Океании, которая не входит в Королевства Содружества. Король здесь обладает значительной реальной властью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7703" marR="107703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58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60608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138288" y="125386"/>
            <a:ext cx="6844909" cy="882754"/>
            <a:chOff x="-59400" y="632642"/>
            <a:chExt cx="9291178" cy="1216800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-59400" y="632642"/>
              <a:ext cx="9291178" cy="1216800"/>
            </a:xfrm>
            <a:prstGeom prst="roundRect">
              <a:avLst/>
            </a:prstGeom>
            <a:solidFill>
              <a:srgbClr val="7BD2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Скругленный прямоугольник 4"/>
            <p:cNvSpPr/>
            <p:nvPr/>
          </p:nvSpPr>
          <p:spPr>
            <a:xfrm>
              <a:off x="0" y="632642"/>
              <a:ext cx="9172380" cy="10980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/>
                <a:t>Дуалистические монархии (5 стран) </a:t>
              </a:r>
              <a:endParaRPr lang="ru-RU" sz="2800" kern="1200" dirty="0"/>
            </a:p>
          </p:txBody>
        </p:sp>
      </p:grp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2311657"/>
              </p:ext>
            </p:extLst>
          </p:nvPr>
        </p:nvGraphicFramePr>
        <p:xfrm>
          <a:off x="1385088" y="1341687"/>
          <a:ext cx="8147416" cy="48134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737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737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23719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Страна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202883" marT="126801" marB="126801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Титул монарха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2883" marR="202883" marT="126801" marB="126801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23719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effectLst/>
                        </a:rPr>
                        <a:t>Бахрейн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202883" marT="126801" marB="126801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Король 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2883" marR="0" marT="126801" marB="126801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23719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effectLst/>
                        </a:rPr>
                        <a:t>Иордания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202883" marT="126801" marB="126801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Король 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2883" marR="0" marT="126801" marB="126801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23719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effectLst/>
                        </a:rPr>
                        <a:t>Катар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202883" marT="126801" marB="126801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Эмир 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2883" marR="0" marT="126801" marB="126801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23719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effectLst/>
                        </a:rPr>
                        <a:t>Кувейт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202883" marT="126801" marB="126801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Эмир 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2883" marR="0" marT="126801" marB="126801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23719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effectLst/>
                        </a:rPr>
                        <a:t>Марокко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202883" marT="126801" marB="126801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Король 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2883" marR="0" marT="126801" marB="126801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59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85198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138288" y="125386"/>
            <a:ext cx="6844909" cy="882754"/>
            <a:chOff x="-59400" y="632642"/>
            <a:chExt cx="9291178" cy="1216800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-59400" y="632642"/>
              <a:ext cx="9291178" cy="1216800"/>
            </a:xfrm>
            <a:prstGeom prst="roundRect">
              <a:avLst/>
            </a:prstGeom>
            <a:solidFill>
              <a:srgbClr val="7BD2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Скругленный прямоугольник 4"/>
            <p:cNvSpPr/>
            <p:nvPr/>
          </p:nvSpPr>
          <p:spPr>
            <a:xfrm>
              <a:off x="0" y="632642"/>
              <a:ext cx="9172380" cy="10980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/>
                <a:t>Королевства Содружества (15 стран) </a:t>
              </a:r>
              <a:endParaRPr lang="ru-RU" sz="2800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2512742" y="1008140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dirty="0">
                <a:solidFill>
                  <a:srgbClr val="0070C0"/>
                </a:solidFill>
                <a:ea typeface="Times New Roman" panose="02020603050405020304" pitchFamily="18" charset="0"/>
              </a:rPr>
              <a:t>Австралия 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dirty="0">
                <a:solidFill>
                  <a:srgbClr val="0070C0"/>
                </a:solidFill>
                <a:ea typeface="Times New Roman" panose="02020603050405020304" pitchFamily="18" charset="0"/>
              </a:rPr>
              <a:t>Антигуа и </a:t>
            </a:r>
            <a:r>
              <a:rPr lang="ru-RU" sz="2400" dirty="0" err="1">
                <a:solidFill>
                  <a:srgbClr val="0070C0"/>
                </a:solidFill>
                <a:ea typeface="Times New Roman" panose="02020603050405020304" pitchFamily="18" charset="0"/>
              </a:rPr>
              <a:t>Барбуда</a:t>
            </a:r>
            <a:r>
              <a:rPr lang="ru-RU" sz="2400" dirty="0">
                <a:solidFill>
                  <a:srgbClr val="0070C0"/>
                </a:solidFill>
                <a:ea typeface="Times New Roman" panose="02020603050405020304" pitchFamily="18" charset="0"/>
              </a:rPr>
              <a:t> 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dirty="0">
                <a:solidFill>
                  <a:srgbClr val="0070C0"/>
                </a:solidFill>
                <a:ea typeface="Times New Roman" panose="02020603050405020304" pitchFamily="18" charset="0"/>
              </a:rPr>
              <a:t>Багамские Острова 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dirty="0">
                <a:solidFill>
                  <a:srgbClr val="0070C0"/>
                </a:solidFill>
                <a:ea typeface="Times New Roman" panose="02020603050405020304" pitchFamily="18" charset="0"/>
              </a:rPr>
              <a:t>Белиз 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dirty="0">
                <a:solidFill>
                  <a:srgbClr val="0070C0"/>
                </a:solidFill>
                <a:ea typeface="Times New Roman" panose="02020603050405020304" pitchFamily="18" charset="0"/>
              </a:rPr>
              <a:t>Великобритания 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dirty="0">
                <a:solidFill>
                  <a:srgbClr val="0070C0"/>
                </a:solidFill>
                <a:ea typeface="Times New Roman" panose="02020603050405020304" pitchFamily="18" charset="0"/>
              </a:rPr>
              <a:t>Гренада 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dirty="0">
                <a:solidFill>
                  <a:srgbClr val="0070C0"/>
                </a:solidFill>
                <a:ea typeface="Times New Roman" panose="02020603050405020304" pitchFamily="18" charset="0"/>
              </a:rPr>
              <a:t>Канада 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dirty="0">
                <a:solidFill>
                  <a:srgbClr val="0070C0"/>
                </a:solidFill>
                <a:ea typeface="Times New Roman" panose="02020603050405020304" pitchFamily="18" charset="0"/>
              </a:rPr>
              <a:t>Новая Зеландия 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dirty="0">
                <a:solidFill>
                  <a:srgbClr val="0070C0"/>
                </a:solidFill>
                <a:ea typeface="Times New Roman" panose="02020603050405020304" pitchFamily="18" charset="0"/>
              </a:rPr>
              <a:t>Папуа — Новая Гвинея 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dirty="0">
                <a:solidFill>
                  <a:srgbClr val="0070C0"/>
                </a:solidFill>
                <a:ea typeface="Times New Roman" panose="02020603050405020304" pitchFamily="18" charset="0"/>
              </a:rPr>
              <a:t>Сент-Винсент и Гренадины 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dirty="0" err="1">
                <a:solidFill>
                  <a:srgbClr val="0070C0"/>
                </a:solidFill>
                <a:ea typeface="Times New Roman" panose="02020603050405020304" pitchFamily="18" charset="0"/>
              </a:rPr>
              <a:t>Сент</a:t>
            </a:r>
            <a:r>
              <a:rPr lang="ru-RU" sz="2400" dirty="0">
                <a:solidFill>
                  <a:srgbClr val="0070C0"/>
                </a:solidFill>
                <a:ea typeface="Times New Roman" panose="02020603050405020304" pitchFamily="18" charset="0"/>
              </a:rPr>
              <a:t>-Китс и Невис 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dirty="0">
                <a:solidFill>
                  <a:srgbClr val="0070C0"/>
                </a:solidFill>
                <a:ea typeface="Times New Roman" panose="02020603050405020304" pitchFamily="18" charset="0"/>
              </a:rPr>
              <a:t>Сент-Люсия 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dirty="0">
                <a:solidFill>
                  <a:srgbClr val="0070C0"/>
                </a:solidFill>
                <a:ea typeface="Times New Roman" panose="02020603050405020304" pitchFamily="18" charset="0"/>
              </a:rPr>
              <a:t>Соломоновы Острова 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dirty="0">
                <a:solidFill>
                  <a:srgbClr val="0070C0"/>
                </a:solidFill>
                <a:ea typeface="Times New Roman" panose="02020603050405020304" pitchFamily="18" charset="0"/>
              </a:rPr>
              <a:t>Тувалу 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dirty="0">
                <a:solidFill>
                  <a:srgbClr val="0070C0"/>
                </a:solidFill>
                <a:ea typeface="Times New Roman" panose="02020603050405020304" pitchFamily="18" charset="0"/>
              </a:rPr>
              <a:t>Ямайка </a:t>
            </a:r>
            <a:endParaRPr lang="ru-RU" sz="2400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60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8033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622303"/>
              </p:ext>
            </p:extLst>
          </p:nvPr>
        </p:nvGraphicFramePr>
        <p:xfrm>
          <a:off x="410197" y="1175456"/>
          <a:ext cx="10781998" cy="52278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2535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6247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04708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04708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41556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Признак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11661" marT="69789" marB="69789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Президентская республика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1661" marR="111661" marT="69789" marB="69789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Парламентская республика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1661" marR="111661" marT="69789" marB="69789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Смешанная (</a:t>
                      </a:r>
                      <a:r>
                        <a:rPr lang="ru-RU" sz="1800" dirty="0" err="1">
                          <a:effectLst/>
                        </a:rPr>
                        <a:t>полупрезидентская</a:t>
                      </a:r>
                      <a:r>
                        <a:rPr lang="ru-RU" sz="1800" dirty="0">
                          <a:effectLst/>
                        </a:rPr>
                        <a:t>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1661" marR="111661" marT="69789" marB="69789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41556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Глава </a:t>
                      </a:r>
                      <a:r>
                        <a:rPr lang="ru-RU" sz="1600" dirty="0">
                          <a:effectLst/>
                        </a:rPr>
                        <a:t>государства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11661" marT="69789" marB="69789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Президент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1661" marR="111661" marT="69789" marB="69789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Президент (церемониальная роль)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1661" marR="111661" marT="69789" marB="69789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Президент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1661" marR="0" marT="69789" marB="69789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41556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Глава правительства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11661" marT="69789" marB="69789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Президент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1661" marR="111661" marT="69789" marB="69789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Премьер-министр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1661" marR="111661" marT="69789" marB="69789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Премьер-министр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1661" marR="0" marT="69789" marB="69789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42545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Как формируется правительство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11661" marT="69789" marB="69789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Президентом (парламент не влияет)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1661" marR="111661" marT="69789" marB="69789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Парламентом (из партийного большинства)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1661" marR="111661" marT="69789" marB="69789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Президентом, но с участием парламента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1661" marR="0" marT="69789" marB="69789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42545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Ответственность правительства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11661" marT="69789" marB="69789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Перед президентом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1661" marR="111661" marT="69789" marB="69789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Перед парламентом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1661" marR="111661" marT="69789" marB="69789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Перед президентом и парламентом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1661" marR="0" marT="69789" marB="69789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063960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Возможность роспуска парламента президентом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11661" marT="69789" marB="69789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Нет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1661" marR="111661" marT="69789" marB="69789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Да (редко)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1661" marR="111661" marT="69789" marB="69789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1661" marR="0" marT="69789" marB="69789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85096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Ключевая особенность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11661" marT="69789" marB="69789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Жесткое разделение властей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1661" marR="111661" marT="69789" marB="69789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Правительство выходит из парламента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1661" marR="111661" marT="69789" marB="69789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Двойная ответственность правительства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1661" marR="0" marT="69789" marB="69789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7" name="Группа 6"/>
          <p:cNvGrpSpPr/>
          <p:nvPr/>
        </p:nvGrpSpPr>
        <p:grpSpPr>
          <a:xfrm>
            <a:off x="2138288" y="125386"/>
            <a:ext cx="6844909" cy="882754"/>
            <a:chOff x="-59400" y="632642"/>
            <a:chExt cx="9291178" cy="1216800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-59400" y="632642"/>
              <a:ext cx="9291178" cy="1216800"/>
            </a:xfrm>
            <a:prstGeom prst="roundRect">
              <a:avLst/>
            </a:prstGeom>
            <a:solidFill>
              <a:srgbClr val="7BD2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0" y="632642"/>
              <a:ext cx="9172380" cy="10980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/>
                <a:t>Сравнение основных типов республик </a:t>
              </a:r>
              <a:endParaRPr lang="ru-RU" sz="2800" kern="1200" dirty="0"/>
            </a:p>
          </p:txBody>
        </p:sp>
      </p:grp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61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02772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="" xmlns:a16="http://schemas.microsoft.com/office/drawing/2014/main" id="{0B394BFB-8C16-8A83-9528-9DE282365E00}"/>
              </a:ext>
            </a:extLst>
          </p:cNvPr>
          <p:cNvGrpSpPr/>
          <p:nvPr/>
        </p:nvGrpSpPr>
        <p:grpSpPr>
          <a:xfrm>
            <a:off x="2406176" y="519780"/>
            <a:ext cx="6844909" cy="882754"/>
            <a:chOff x="-59400" y="632642"/>
            <a:chExt cx="9291178" cy="1216800"/>
          </a:xfrm>
        </p:grpSpPr>
        <p:sp>
          <p:nvSpPr>
            <p:cNvPr id="9" name="Скругленный прямоугольник 7">
              <a:extLst>
                <a:ext uri="{FF2B5EF4-FFF2-40B4-BE49-F238E27FC236}">
                  <a16:creationId xmlns="" xmlns:a16="http://schemas.microsoft.com/office/drawing/2014/main" id="{384292F6-B989-652B-DEDD-A8649DB47A43}"/>
                </a:ext>
              </a:extLst>
            </p:cNvPr>
            <p:cNvSpPr/>
            <p:nvPr/>
          </p:nvSpPr>
          <p:spPr>
            <a:xfrm>
              <a:off x="-59400" y="632642"/>
              <a:ext cx="9291178" cy="1216800"/>
            </a:xfrm>
            <a:prstGeom prst="roundRect">
              <a:avLst/>
            </a:prstGeom>
            <a:solidFill>
              <a:srgbClr val="7BD2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" name="Скругленный прямоугольник 4">
              <a:extLst>
                <a:ext uri="{FF2B5EF4-FFF2-40B4-BE49-F238E27FC236}">
                  <a16:creationId xmlns="" xmlns:a16="http://schemas.microsoft.com/office/drawing/2014/main" id="{18001C60-7708-74A6-6BE4-8C6AFC83CB3A}"/>
                </a:ext>
              </a:extLst>
            </p:cNvPr>
            <p:cNvSpPr/>
            <p:nvPr/>
          </p:nvSpPr>
          <p:spPr>
            <a:xfrm>
              <a:off x="0" y="632642"/>
              <a:ext cx="9172380" cy="10980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/>
                <a:t>Политический режим  </a:t>
              </a:r>
              <a:endParaRPr lang="ru-RU" sz="2800" kern="1200" dirty="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57B281FB-4EAE-09C6-8A2D-3379FCED207E}"/>
              </a:ext>
            </a:extLst>
          </p:cNvPr>
          <p:cNvSpPr txBox="1"/>
          <p:nvPr/>
        </p:nvSpPr>
        <p:spPr>
          <a:xfrm>
            <a:off x="597847" y="1753825"/>
            <a:ext cx="4017690" cy="46166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Демократический режим</a:t>
            </a:r>
            <a:r>
              <a:rPr lang="ru-RU" sz="2400" b="1" dirty="0">
                <a:effectLst/>
                <a:cs typeface="Times New Roman" panose="02020603050405020304" pitchFamily="18" charset="0"/>
              </a:rPr>
              <a:t> </a:t>
            </a:r>
            <a:endParaRPr lang="ru-RU" sz="2400" b="1" dirty="0"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A81CFDD-3146-7D7D-8677-09A90DC8B6DF}"/>
              </a:ext>
            </a:extLst>
          </p:cNvPr>
          <p:cNvSpPr txBox="1"/>
          <p:nvPr/>
        </p:nvSpPr>
        <p:spPr>
          <a:xfrm>
            <a:off x="6321046" y="1903557"/>
            <a:ext cx="4434039" cy="46166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effectLst/>
                <a:ea typeface="Times New Roman" panose="02020603050405020304" pitchFamily="18" charset="0"/>
              </a:rPr>
              <a:t>Авторитарный режим</a:t>
            </a:r>
            <a:r>
              <a:rPr lang="ru-RU" sz="2400" dirty="0">
                <a:effectLst/>
              </a:rPr>
              <a:t> </a:t>
            </a:r>
            <a:endParaRPr lang="ru-RU" sz="2400" dirty="0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0D728171-C9F9-EEE9-DCA1-039C8B6913E5}"/>
              </a:ext>
            </a:extLst>
          </p:cNvPr>
          <p:cNvSpPr txBox="1"/>
          <p:nvPr/>
        </p:nvSpPr>
        <p:spPr>
          <a:xfrm>
            <a:off x="3393910" y="4200390"/>
            <a:ext cx="5144155" cy="46166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effectLst/>
                <a:ea typeface="Times New Roman" panose="02020603050405020304" pitchFamily="18" charset="0"/>
              </a:rPr>
              <a:t>Тоталитарный режим</a:t>
            </a:r>
            <a:r>
              <a:rPr lang="ru-RU" sz="2400" dirty="0">
                <a:effectLst/>
              </a:rPr>
              <a:t> </a:t>
            </a:r>
            <a:endParaRPr lang="ru-RU" sz="2800" dirty="0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06" y="2577446"/>
            <a:ext cx="1343720" cy="8950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4690" y="2552396"/>
            <a:ext cx="1380222" cy="9201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677" y="2577446"/>
            <a:ext cx="1637433" cy="9201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811" y="2564614"/>
            <a:ext cx="1576041" cy="10506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icture backgroun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8058" y="2577446"/>
            <a:ext cx="1542228" cy="10281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icture background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601" y="4998967"/>
            <a:ext cx="2476386" cy="12381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Picture background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217" y="5008864"/>
            <a:ext cx="2351320" cy="12643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62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0181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="" xmlns:a16="http://schemas.microsoft.com/office/drawing/2014/main" id="{E7877E30-DA50-841F-E51C-607F71F4E90C}"/>
              </a:ext>
            </a:extLst>
          </p:cNvPr>
          <p:cNvGrpSpPr/>
          <p:nvPr/>
        </p:nvGrpSpPr>
        <p:grpSpPr>
          <a:xfrm>
            <a:off x="2240111" y="104298"/>
            <a:ext cx="6834794" cy="856859"/>
            <a:chOff x="-59400" y="632642"/>
            <a:chExt cx="9291178" cy="1216800"/>
          </a:xfrm>
        </p:grpSpPr>
        <p:sp>
          <p:nvSpPr>
            <p:cNvPr id="9" name="Скругленный прямоугольник 7">
              <a:extLst>
                <a:ext uri="{FF2B5EF4-FFF2-40B4-BE49-F238E27FC236}">
                  <a16:creationId xmlns="" xmlns:a16="http://schemas.microsoft.com/office/drawing/2014/main" id="{DB3C1534-0DF4-1B8F-BA83-761C238BA9A9}"/>
                </a:ext>
              </a:extLst>
            </p:cNvPr>
            <p:cNvSpPr/>
            <p:nvPr/>
          </p:nvSpPr>
          <p:spPr>
            <a:xfrm>
              <a:off x="-59400" y="632642"/>
              <a:ext cx="9291178" cy="1216800"/>
            </a:xfrm>
            <a:prstGeom prst="roundRect">
              <a:avLst/>
            </a:prstGeom>
            <a:solidFill>
              <a:srgbClr val="7BD2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3200" dirty="0">
                  <a:solidFill>
                    <a:srgbClr val="FFFFFF"/>
                  </a:solidFill>
                  <a:effectLst/>
                  <a:latin typeface="+mj-lt"/>
                  <a:ea typeface="Times New Roman" panose="02020603050405020304" pitchFamily="18" charset="0"/>
                  <a:cs typeface="Times New Roman" panose="02020603050405020304" pitchFamily="18" charset="0"/>
                </a:rPr>
                <a:t>Сравнительная таблица режимов</a:t>
              </a:r>
            </a:p>
          </p:txBody>
        </p:sp>
        <p:sp>
          <p:nvSpPr>
            <p:cNvPr id="10" name="Скругленный прямоугольник 4">
              <a:extLst>
                <a:ext uri="{FF2B5EF4-FFF2-40B4-BE49-F238E27FC236}">
                  <a16:creationId xmlns="" xmlns:a16="http://schemas.microsoft.com/office/drawing/2014/main" id="{760AA590-7452-2082-6A9B-F9CB6762E30A}"/>
                </a:ext>
              </a:extLst>
            </p:cNvPr>
            <p:cNvSpPr/>
            <p:nvPr/>
          </p:nvSpPr>
          <p:spPr>
            <a:xfrm>
              <a:off x="0" y="632642"/>
              <a:ext cx="9172380" cy="10980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dirty="0">
                  <a:latin typeface="+mj-lt"/>
                </a:rPr>
                <a:t>  </a:t>
              </a:r>
              <a:endParaRPr lang="ru-RU" sz="3200" kern="1200" dirty="0">
                <a:latin typeface="+mj-lt"/>
              </a:endParaRPr>
            </a:p>
          </p:txBody>
        </p:sp>
      </p:grpSp>
      <p:graphicFrame>
        <p:nvGraphicFramePr>
          <p:cNvPr id="20" name="Таблица 19">
            <a:extLst>
              <a:ext uri="{FF2B5EF4-FFF2-40B4-BE49-F238E27FC236}">
                <a16:creationId xmlns="" xmlns:a16="http://schemas.microsoft.com/office/drawing/2014/main" id="{2D9BA608-9580-8773-7A50-1834A7A6F0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62899"/>
              </p:ext>
            </p:extLst>
          </p:nvPr>
        </p:nvGraphicFramePr>
        <p:xfrm>
          <a:off x="469022" y="1185671"/>
          <a:ext cx="10596608" cy="45214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9152">
                  <a:extLst>
                    <a:ext uri="{9D8B030D-6E8A-4147-A177-3AD203B41FA5}">
                      <a16:colId xmlns="" xmlns:a16="http://schemas.microsoft.com/office/drawing/2014/main" val="124250155"/>
                    </a:ext>
                  </a:extLst>
                </a:gridCol>
                <a:gridCol w="2649152">
                  <a:extLst>
                    <a:ext uri="{9D8B030D-6E8A-4147-A177-3AD203B41FA5}">
                      <a16:colId xmlns="" xmlns:a16="http://schemas.microsoft.com/office/drawing/2014/main" val="2462361178"/>
                    </a:ext>
                  </a:extLst>
                </a:gridCol>
                <a:gridCol w="2649152">
                  <a:extLst>
                    <a:ext uri="{9D8B030D-6E8A-4147-A177-3AD203B41FA5}">
                      <a16:colId xmlns="" xmlns:a16="http://schemas.microsoft.com/office/drawing/2014/main" val="517056311"/>
                    </a:ext>
                  </a:extLst>
                </a:gridCol>
                <a:gridCol w="2649152">
                  <a:extLst>
                    <a:ext uri="{9D8B030D-6E8A-4147-A177-3AD203B41FA5}">
                      <a16:colId xmlns="" xmlns:a16="http://schemas.microsoft.com/office/drawing/2014/main" val="3938972244"/>
                    </a:ext>
                  </a:extLst>
                </a:gridCol>
              </a:tblGrid>
              <a:tr h="33379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Признак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Демократия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Авторитаризм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Тоталитаризм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17603402"/>
                  </a:ext>
                </a:extLst>
              </a:tr>
              <a:tr h="522416"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ru-RU" sz="1200" dirty="0">
                          <a:effectLst/>
                        </a:rPr>
                        <a:t>Источник власти</a:t>
                      </a:r>
                      <a:endParaRPr lang="ru-RU" sz="1200" b="1" kern="1200" dirty="0">
                        <a:solidFill>
                          <a:schemeClr val="lt1"/>
                        </a:solidFill>
                        <a:effectLst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ru-RU" sz="1200">
                          <a:effectLst/>
                        </a:rPr>
                        <a:t>Народ (через выборы)</a:t>
                      </a:r>
                      <a:endParaRPr lang="ru-RU" sz="1200" kern="120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ru-RU" sz="1200">
                          <a:effectLst/>
                        </a:rPr>
                        <a:t>Лидер / Хунта / Клан</a:t>
                      </a:r>
                      <a:endParaRPr lang="ru-RU" sz="1200" kern="120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ru-RU" sz="1200" dirty="0">
                          <a:effectLst/>
                        </a:rPr>
                        <a:t>Партия / Вождь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 marL="152400" marR="0" marT="95250" marB="95250" anchor="ctr"/>
                </a:tc>
                <a:extLst>
                  <a:ext uri="{0D108BD9-81ED-4DB2-BD59-A6C34878D82A}">
                    <a16:rowId xmlns="" xmlns:a16="http://schemas.microsoft.com/office/drawing/2014/main" val="651395609"/>
                  </a:ext>
                </a:extLst>
              </a:tr>
              <a:tr h="522416"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ru-RU" sz="1200" dirty="0">
                          <a:effectLst/>
                        </a:rPr>
                        <a:t>Оппозиция</a:t>
                      </a:r>
                      <a:endParaRPr lang="ru-RU" sz="1200" b="1" kern="1200" dirty="0">
                        <a:solidFill>
                          <a:schemeClr val="lt1"/>
                        </a:solidFill>
                        <a:effectLst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ru-RU" sz="1200" dirty="0">
                          <a:effectLst/>
                        </a:rPr>
                        <a:t>Легальна и свободна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ru-RU" sz="1200">
                          <a:effectLst/>
                        </a:rPr>
                        <a:t>Запрещена или «карманная»</a:t>
                      </a:r>
                      <a:endParaRPr lang="ru-RU" sz="1200" kern="120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ru-RU" sz="1200">
                          <a:effectLst/>
                        </a:rPr>
                        <a:t>Физически уничтожается</a:t>
                      </a:r>
                      <a:endParaRPr lang="ru-RU" sz="1200" kern="120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 marL="152400" marR="0" marT="95250" marB="95250" anchor="ctr"/>
                </a:tc>
                <a:extLst>
                  <a:ext uri="{0D108BD9-81ED-4DB2-BD59-A6C34878D82A}">
                    <a16:rowId xmlns="" xmlns:a16="http://schemas.microsoft.com/office/drawing/2014/main" val="2459875877"/>
                  </a:ext>
                </a:extLst>
              </a:tr>
              <a:tr h="725533"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ru-RU" sz="1200">
                          <a:effectLst/>
                        </a:rPr>
                        <a:t>Права человека</a:t>
                      </a:r>
                      <a:endParaRPr lang="ru-RU" sz="1200" b="1" kern="1200">
                        <a:solidFill>
                          <a:schemeClr val="lt1"/>
                        </a:solidFill>
                        <a:effectLst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ru-RU" sz="1200" dirty="0">
                          <a:effectLst/>
                        </a:rPr>
                        <a:t>Защищены законом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ru-RU" sz="1200">
                          <a:effectLst/>
                        </a:rPr>
                        <a:t>Ограничены (политические свободы отсутствуют)</a:t>
                      </a:r>
                      <a:endParaRPr lang="ru-RU" sz="1200" kern="120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ru-RU" sz="1200">
                          <a:effectLst/>
                        </a:rPr>
                        <a:t>Отсутствуют (человек — винтик системы)</a:t>
                      </a:r>
                      <a:endParaRPr lang="ru-RU" sz="1200" kern="120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 marL="152400" marR="0" marT="95250" marB="95250" anchor="ctr"/>
                </a:tc>
                <a:extLst>
                  <a:ext uri="{0D108BD9-81ED-4DB2-BD59-A6C34878D82A}">
                    <a16:rowId xmlns="" xmlns:a16="http://schemas.microsoft.com/office/drawing/2014/main" val="1649066572"/>
                  </a:ext>
                </a:extLst>
              </a:tr>
              <a:tr h="725533"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ru-RU" sz="1200">
                          <a:effectLst/>
                        </a:rPr>
                        <a:t>СМИ</a:t>
                      </a:r>
                      <a:endParaRPr lang="ru-RU" sz="1200" b="1" kern="1200">
                        <a:solidFill>
                          <a:schemeClr val="lt1"/>
                        </a:solidFill>
                        <a:effectLst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ru-RU" sz="1200">
                          <a:effectLst/>
                        </a:rPr>
                        <a:t>Свободные (кроме клеветы/экстремизма)</a:t>
                      </a:r>
                      <a:endParaRPr lang="ru-RU" sz="1200" kern="120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ru-RU" sz="1200" dirty="0">
                          <a:effectLst/>
                        </a:rPr>
                        <a:t>Цензура, подконтрольны государству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ru-RU" sz="1200">
                          <a:effectLst/>
                        </a:rPr>
                        <a:t>Полная пропаганда, единый рупор</a:t>
                      </a:r>
                      <a:endParaRPr lang="ru-RU" sz="1200" kern="120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 marL="152400" marR="0" marT="95250" marB="95250" anchor="ctr"/>
                </a:tc>
                <a:extLst>
                  <a:ext uri="{0D108BD9-81ED-4DB2-BD59-A6C34878D82A}">
                    <a16:rowId xmlns="" xmlns:a16="http://schemas.microsoft.com/office/drawing/2014/main" val="4042056271"/>
                  </a:ext>
                </a:extLst>
              </a:tr>
              <a:tr h="725533"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ru-RU" sz="1200">
                          <a:effectLst/>
                        </a:rPr>
                        <a:t>Экономика</a:t>
                      </a:r>
                      <a:endParaRPr lang="ru-RU" sz="1200" b="1" kern="1200">
                        <a:solidFill>
                          <a:schemeClr val="lt1"/>
                        </a:solidFill>
                        <a:effectLst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ru-RU" sz="1200">
                          <a:effectLst/>
                        </a:rPr>
                        <a:t>Рыночная или смешанная</a:t>
                      </a:r>
                      <a:endParaRPr lang="ru-RU" sz="1200" kern="120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ru-RU" sz="1200" dirty="0">
                          <a:effectLst/>
                        </a:rPr>
                        <a:t>Рыночная, но под контролем олигархов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ru-RU" sz="1200" dirty="0">
                          <a:effectLst/>
                        </a:rPr>
                        <a:t>Плановая, полностью государственная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 marL="152400" marR="0" marT="95250" marB="95250" anchor="ctr"/>
                </a:tc>
                <a:extLst>
                  <a:ext uri="{0D108BD9-81ED-4DB2-BD59-A6C34878D82A}">
                    <a16:rowId xmlns="" xmlns:a16="http://schemas.microsoft.com/office/drawing/2014/main" val="2654835458"/>
                  </a:ext>
                </a:extLst>
              </a:tr>
              <a:tr h="522416"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ru-RU" sz="1200">
                          <a:effectLst/>
                        </a:rPr>
                        <a:t>Контроль</a:t>
                      </a:r>
                      <a:endParaRPr lang="ru-RU" sz="1200" b="1" kern="1200">
                        <a:solidFill>
                          <a:schemeClr val="lt1"/>
                        </a:solidFill>
                        <a:effectLst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ru-RU" sz="1200">
                          <a:effectLst/>
                        </a:rPr>
                        <a:t>Только за соблюдением законов</a:t>
                      </a:r>
                      <a:endParaRPr lang="ru-RU" sz="1200" kern="120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ru-RU" sz="1200">
                          <a:effectLst/>
                        </a:rPr>
                        <a:t>За политической лояльностью</a:t>
                      </a:r>
                      <a:endParaRPr lang="ru-RU" sz="1200" kern="120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ru-RU" sz="1200" dirty="0">
                          <a:effectLst/>
                        </a:rPr>
                        <a:t>За мыслями, бытом и семьей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 marL="152400" marR="0" marT="95250" marB="95250" anchor="ctr"/>
                </a:tc>
                <a:extLst>
                  <a:ext uri="{0D108BD9-81ED-4DB2-BD59-A6C34878D82A}">
                    <a16:rowId xmlns="" xmlns:a16="http://schemas.microsoft.com/office/drawing/2014/main" val="2351747565"/>
                  </a:ext>
                </a:extLst>
              </a:tr>
              <a:tr h="411876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</a:pPr>
                      <a:r>
                        <a:rPr lang="ru-RU" sz="1200">
                          <a:effectLst/>
                        </a:rPr>
                        <a:t>Дефицит товаров</a:t>
                      </a:r>
                      <a:endParaRPr lang="ru-RU"/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</a:pPr>
                      <a:r>
                        <a:rPr lang="ru-RU" sz="1200">
                          <a:effectLst/>
                        </a:rPr>
                        <a:t>Нет (или временный)</a:t>
                      </a:r>
                      <a:endParaRPr lang="ru-RU"/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</a:pPr>
                      <a:r>
                        <a:rPr lang="ru-RU" sz="1200">
                          <a:effectLst/>
                        </a:rPr>
                        <a:t>Возможен (коррупция)</a:t>
                      </a:r>
                      <a:endParaRPr lang="ru-RU"/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</a:pPr>
                      <a:r>
                        <a:rPr lang="ru-RU" sz="1200" dirty="0">
                          <a:effectLst/>
                        </a:rPr>
                        <a:t>Постоянный (карточная система)</a:t>
                      </a:r>
                      <a:endParaRPr lang="ru-RU" dirty="0"/>
                    </a:p>
                  </a:txBody>
                  <a:tcPr marL="152400" marR="0" marT="95250" marB="95250" anchor="ctr"/>
                </a:tc>
                <a:extLst>
                  <a:ext uri="{0D108BD9-81ED-4DB2-BD59-A6C34878D82A}">
                    <a16:rowId xmlns="" xmlns:a16="http://schemas.microsoft.com/office/drawing/2014/main" val="2601922712"/>
                  </a:ext>
                </a:extLst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26661" y="6221821"/>
            <a:ext cx="683339" cy="369332"/>
          </a:xfrm>
          <a:noFill/>
        </p:spPr>
        <p:txBody>
          <a:bodyPr wrap="square" rtlCol="0">
            <a:spAutoFit/>
          </a:bodyPr>
          <a:lstStyle/>
          <a:p>
            <a:pPr algn="l"/>
            <a:fld id="{C3024DB0-1FED-4BF8-85B7-AD8D64825EF0}" type="slidenum">
              <a:rPr lang="ru-RU" sz="1800">
                <a:solidFill>
                  <a:schemeClr val="bg1"/>
                </a:solidFill>
              </a:rPr>
              <a:pPr algn="l"/>
              <a:t>63</a:t>
            </a:fld>
            <a:endParaRPr lang="ru-RU" sz="1800">
              <a:solidFill>
                <a:schemeClr val="bg1"/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39735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417"/>
            <a:ext cx="2138289" cy="96115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="" xmlns:a16="http://schemas.microsoft.com/office/drawing/2014/main" id="{2D677949-3733-A527-12E7-E36E819475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3372052"/>
              </p:ext>
            </p:extLst>
          </p:nvPr>
        </p:nvGraphicFramePr>
        <p:xfrm>
          <a:off x="276664" y="943739"/>
          <a:ext cx="10788966" cy="56945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84065">
                  <a:extLst>
                    <a:ext uri="{9D8B030D-6E8A-4147-A177-3AD203B41FA5}">
                      <a16:colId xmlns="" xmlns:a16="http://schemas.microsoft.com/office/drawing/2014/main" val="3085055034"/>
                    </a:ext>
                  </a:extLst>
                </a:gridCol>
                <a:gridCol w="5204901">
                  <a:extLst>
                    <a:ext uri="{9D8B030D-6E8A-4147-A177-3AD203B41FA5}">
                      <a16:colId xmlns="" xmlns:a16="http://schemas.microsoft.com/office/drawing/2014/main" val="812795899"/>
                    </a:ext>
                  </a:extLst>
                </a:gridCol>
              </a:tblGrid>
              <a:tr h="431731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buNone/>
                      </a:pPr>
                      <a:r>
                        <a:rPr lang="ru-RU" sz="1500" dirty="0">
                          <a:effectLst/>
                        </a:rPr>
                        <a:t>Критерий для сравнения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61411" marT="38382" marB="38382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buNone/>
                      </a:pPr>
                      <a:r>
                        <a:rPr lang="ru-RU" sz="1000" dirty="0">
                          <a:effectLst/>
                        </a:rPr>
                        <a:t>Нацизм (Германия)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11" marR="61411" marT="38382" marB="38382" anchor="ctr"/>
                </a:tc>
                <a:extLst>
                  <a:ext uri="{0D108BD9-81ED-4DB2-BD59-A6C34878D82A}">
                    <a16:rowId xmlns="" xmlns:a16="http://schemas.microsoft.com/office/drawing/2014/main" val="711746334"/>
                  </a:ext>
                </a:extLst>
              </a:tr>
              <a:tr h="73235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buNone/>
                      </a:pPr>
                      <a:r>
                        <a:rPr lang="ru-RU" sz="1800" dirty="0">
                          <a:effectLst/>
                        </a:rPr>
                        <a:t>Основная идеология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61411" marT="38382" marB="38382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000" dirty="0">
                          <a:effectLst/>
                        </a:rPr>
                        <a:t>Расовое превосходство, борьба за жизненное пространство (</a:t>
                      </a:r>
                      <a:r>
                        <a:rPr lang="ru-RU" sz="1000" dirty="0" err="1">
                          <a:effectLst/>
                        </a:rPr>
                        <a:t>Lebensraum</a:t>
                      </a:r>
                      <a:r>
                        <a:rPr lang="ru-RU" sz="1000" dirty="0">
                          <a:effectLst/>
                        </a:rPr>
                        <a:t>), антисемитизм. Цель — мировое господство «арийской расы» 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11" marR="61411" marT="38382" marB="38382"/>
                </a:tc>
                <a:extLst>
                  <a:ext uri="{0D108BD9-81ED-4DB2-BD59-A6C34878D82A}">
                    <a16:rowId xmlns="" xmlns:a16="http://schemas.microsoft.com/office/drawing/2014/main" val="1497214217"/>
                  </a:ext>
                </a:extLst>
              </a:tr>
              <a:tr h="107983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buNone/>
                      </a:pPr>
                      <a:r>
                        <a:rPr lang="ru-RU" sz="1800" dirty="0">
                          <a:effectLst/>
                        </a:rPr>
                        <a:t>Природа власти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61411" marT="38382" marB="38382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000" dirty="0" err="1">
                          <a:effectLst/>
                        </a:rPr>
                        <a:t>Харизматический</a:t>
                      </a:r>
                      <a:r>
                        <a:rPr lang="ru-RU" sz="1000" dirty="0">
                          <a:effectLst/>
                        </a:rPr>
                        <a:t> фюрер-оратор. Гитлер мало интересовался рутинным управлением. Его «воля фюрера», выраженная в публичных речах, заменяла собой систематическую работу правительства 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11" marR="61411" marT="38382" marB="38382"/>
                </a:tc>
                <a:extLst>
                  <a:ext uri="{0D108BD9-81ED-4DB2-BD59-A6C34878D82A}">
                    <a16:rowId xmlns="" xmlns:a16="http://schemas.microsoft.com/office/drawing/2014/main" val="3662428422"/>
                  </a:ext>
                </a:extLst>
              </a:tr>
              <a:tr h="90609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buNone/>
                      </a:pPr>
                      <a:r>
                        <a:rPr lang="ru-RU" sz="1800" dirty="0">
                          <a:effectLst/>
                        </a:rPr>
                        <a:t>Роль партии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61411" marT="38382" marB="38382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000" dirty="0">
                          <a:effectLst/>
                        </a:rPr>
                        <a:t>Партия (НСДАП) была инструментом политической мобилизации, но </a:t>
                      </a:r>
                      <a:r>
                        <a:rPr lang="ru-RU" sz="1000" dirty="0" err="1">
                          <a:effectLst/>
                        </a:rPr>
                        <a:t>институционально</a:t>
                      </a:r>
                      <a:r>
                        <a:rPr lang="ru-RU" sz="1000" dirty="0">
                          <a:effectLst/>
                        </a:rPr>
                        <a:t> не </a:t>
                      </a:r>
                      <a:r>
                        <a:rPr lang="ru-RU" sz="1000" dirty="0" err="1">
                          <a:effectLst/>
                        </a:rPr>
                        <a:t>встраивалась</a:t>
                      </a:r>
                      <a:r>
                        <a:rPr lang="ru-RU" sz="1000" dirty="0">
                          <a:effectLst/>
                        </a:rPr>
                        <a:t> в государство. Она не имела четкой иерархии и структур для принятия решений 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11" marR="61411" marT="38382" marB="38382"/>
                </a:tc>
                <a:extLst>
                  <a:ext uri="{0D108BD9-81ED-4DB2-BD59-A6C34878D82A}">
                    <a16:rowId xmlns="" xmlns:a16="http://schemas.microsoft.com/office/drawing/2014/main" val="1972472754"/>
                  </a:ext>
                </a:extLst>
              </a:tr>
              <a:tr h="90609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buNone/>
                      </a:pPr>
                      <a:r>
                        <a:rPr lang="ru-RU" sz="1800" dirty="0">
                          <a:effectLst/>
                        </a:rPr>
                        <a:t>Пространственная/демографическая цель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61411" marT="38382" marB="38382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000" dirty="0">
                          <a:effectLst/>
                        </a:rPr>
                        <a:t>Эксклюзивная (расистская). «Свой круг» определялся по крови. Цель — очистить «жизненное пространство» от «неполноценных» рас (евреев, славян, цыган) и доминировать над ними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11" marR="61411" marT="38382" marB="38382"/>
                </a:tc>
                <a:extLst>
                  <a:ext uri="{0D108BD9-81ED-4DB2-BD59-A6C34878D82A}">
                    <a16:rowId xmlns="" xmlns:a16="http://schemas.microsoft.com/office/drawing/2014/main" val="1918980969"/>
                  </a:ext>
                </a:extLst>
              </a:tr>
              <a:tr h="73235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buNone/>
                      </a:pPr>
                      <a:r>
                        <a:rPr lang="ru-RU" sz="1800" dirty="0">
                          <a:effectLst/>
                        </a:rPr>
                        <a:t>Экономическая политика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61411" marT="38382" marB="38382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000" dirty="0">
                          <a:effectLst/>
                        </a:rPr>
                        <a:t>Рыночная экономика под жестким государственным контролем. Крупный бизнес был интегрирован в нацистскую систему и работал на милитаризацию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11" marR="61411" marT="38382" marB="38382"/>
                </a:tc>
                <a:extLst>
                  <a:ext uri="{0D108BD9-81ED-4DB2-BD59-A6C34878D82A}">
                    <a16:rowId xmlns="" xmlns:a16="http://schemas.microsoft.com/office/drawing/2014/main" val="1712712995"/>
                  </a:ext>
                </a:extLst>
              </a:tr>
              <a:tr h="90609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buNone/>
                      </a:pPr>
                      <a:r>
                        <a:rPr lang="ru-RU" sz="1800" dirty="0">
                          <a:effectLst/>
                        </a:rPr>
                        <a:t>Социальная политика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61411" marT="38382" marB="38382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000" dirty="0">
                          <a:effectLst/>
                        </a:rPr>
                        <a:t>Поощрение материнства и </a:t>
                      </a:r>
                      <a:r>
                        <a:rPr lang="ru-RU" sz="1000" dirty="0" err="1">
                          <a:effectLst/>
                        </a:rPr>
                        <a:t>евгеника</a:t>
                      </a:r>
                      <a:r>
                        <a:rPr lang="ru-RU" sz="1000" dirty="0">
                          <a:effectLst/>
                        </a:rPr>
                        <a:t> (стремление вывести «чистую расу»). Активное поощрение рождаемости среди «арийцев» и стерилизация «неполноценных».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11" marR="61411" marT="38382" marB="38382"/>
                </a:tc>
                <a:extLst>
                  <a:ext uri="{0D108BD9-81ED-4DB2-BD59-A6C34878D82A}">
                    <a16:rowId xmlns="" xmlns:a16="http://schemas.microsoft.com/office/drawing/2014/main" val="389601779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31F681C-8544-2299-1A41-E2019FF742F6}"/>
              </a:ext>
            </a:extLst>
          </p:cNvPr>
          <p:cNvSpPr txBox="1"/>
          <p:nvPr/>
        </p:nvSpPr>
        <p:spPr>
          <a:xfrm>
            <a:off x="5201652" y="2511258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64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>
          <a:xfrm>
            <a:off x="5270719" y="6328739"/>
            <a:ext cx="6297612" cy="365125"/>
          </a:xfrm>
        </p:spPr>
        <p:txBody>
          <a:bodyPr/>
          <a:lstStyle/>
          <a:p>
            <a:pPr algn="r"/>
            <a:r>
              <a:rPr lang="ru-RU" sz="1800" dirty="0" smtClean="0">
                <a:solidFill>
                  <a:schemeClr val="bg1"/>
                </a:solidFill>
              </a:rPr>
              <a:t>64</a:t>
            </a:r>
            <a:endParaRPr lang="ru-RU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9512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790A01E-7DC6-06E0-C628-302D356C6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FF35953-5FEB-DA68-251A-B6A0F766AA61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="" xmlns:a16="http://schemas.microsoft.com/office/drawing/2014/main" id="{5440C8BC-4DCA-84C2-5782-E72B0836E4CB}"/>
              </a:ext>
            </a:extLst>
          </p:cNvPr>
          <p:cNvGrpSpPr/>
          <p:nvPr/>
        </p:nvGrpSpPr>
        <p:grpSpPr>
          <a:xfrm>
            <a:off x="2516613" y="45478"/>
            <a:ext cx="7001840" cy="3584241"/>
            <a:chOff x="0" y="-3209923"/>
            <a:chExt cx="9504195" cy="4940566"/>
          </a:xfrm>
        </p:grpSpPr>
        <p:sp>
          <p:nvSpPr>
            <p:cNvPr id="15" name="Скругленный прямоугольник 6">
              <a:extLst>
                <a:ext uri="{FF2B5EF4-FFF2-40B4-BE49-F238E27FC236}">
                  <a16:creationId xmlns="" xmlns:a16="http://schemas.microsoft.com/office/drawing/2014/main" id="{4A43EE83-C96F-5944-79ED-78FC5E7C689D}"/>
                </a:ext>
              </a:extLst>
            </p:cNvPr>
            <p:cNvSpPr/>
            <p:nvPr/>
          </p:nvSpPr>
          <p:spPr>
            <a:xfrm>
              <a:off x="213016" y="-3209923"/>
              <a:ext cx="9291179" cy="1216800"/>
            </a:xfrm>
            <a:prstGeom prst="roundRect">
              <a:avLst/>
            </a:prstGeom>
            <a:solidFill>
              <a:srgbClr val="7BD2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ru-RU" sz="3000" b="1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2400" b="1" dirty="0">
                  <a:solidFill>
                    <a:srgbClr val="FFFFFF"/>
                  </a:solidFill>
                  <a:effectLst/>
                  <a:latin typeface="+mj-lt"/>
                  <a:ea typeface="Times New Roman" panose="02020603050405020304" pitchFamily="18" charset="0"/>
                </a:rPr>
                <a:t>Основные группы стран по площади</a:t>
              </a:r>
              <a:r>
                <a:rPr lang="ru-RU" sz="2400" dirty="0">
                  <a:solidFill>
                    <a:srgbClr val="FFFFFF"/>
                  </a:solidFill>
                  <a:effectLst/>
                  <a:latin typeface="+mj-lt"/>
                </a:rPr>
                <a:t> </a:t>
              </a:r>
              <a:endParaRPr lang="ru-RU" sz="3000" dirty="0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16" name="Скругленный прямоугольник 4">
              <a:extLst>
                <a:ext uri="{FF2B5EF4-FFF2-40B4-BE49-F238E27FC236}">
                  <a16:creationId xmlns="" xmlns:a16="http://schemas.microsoft.com/office/drawing/2014/main" id="{7D0ACE32-E102-3852-D9FF-AF07D13A8242}"/>
                </a:ext>
              </a:extLst>
            </p:cNvPr>
            <p:cNvSpPr/>
            <p:nvPr/>
          </p:nvSpPr>
          <p:spPr>
            <a:xfrm>
              <a:off x="0" y="632642"/>
              <a:ext cx="9172380" cy="10980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/>
                <a:t>Абсолютные монархии (5 стран) </a:t>
              </a:r>
              <a:endParaRPr lang="ru-RU" sz="2800" kern="1200" dirty="0"/>
            </a:p>
          </p:txBody>
        </p:sp>
      </p:grpSp>
      <p:sp>
        <p:nvSpPr>
          <p:cNvPr id="23" name="Скругленный прямоугольник 4">
            <a:extLst>
              <a:ext uri="{FF2B5EF4-FFF2-40B4-BE49-F238E27FC236}">
                <a16:creationId xmlns="" xmlns:a16="http://schemas.microsoft.com/office/drawing/2014/main" id="{A31CDD00-BE92-E18F-6452-C82ECE5B5594}"/>
              </a:ext>
            </a:extLst>
          </p:cNvPr>
          <p:cNvSpPr/>
          <p:nvPr/>
        </p:nvSpPr>
        <p:spPr>
          <a:xfrm>
            <a:off x="2717305" y="3073808"/>
            <a:ext cx="6757389" cy="79656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7640" tIns="167640" rIns="167640" bIns="167640" numCol="1" spcCol="1270" anchor="ctr" anchorCtr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800" dirty="0"/>
              <a:t>Абсолютные монархии (5 стран) </a:t>
            </a:r>
            <a:endParaRPr lang="ru-RU" sz="2800" kern="1200" dirty="0"/>
          </a:p>
        </p:txBody>
      </p:sp>
      <p:graphicFrame>
        <p:nvGraphicFramePr>
          <p:cNvPr id="26" name="Таблица 25">
            <a:extLst>
              <a:ext uri="{FF2B5EF4-FFF2-40B4-BE49-F238E27FC236}">
                <a16:creationId xmlns="" xmlns:a16="http://schemas.microsoft.com/office/drawing/2014/main" id="{D64E9B16-5244-2AA7-6E13-0DA8F6DE58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8852398"/>
              </p:ext>
            </p:extLst>
          </p:nvPr>
        </p:nvGraphicFramePr>
        <p:xfrm>
          <a:off x="251605" y="1019450"/>
          <a:ext cx="11316726" cy="59164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26827">
                  <a:extLst>
                    <a:ext uri="{9D8B030D-6E8A-4147-A177-3AD203B41FA5}">
                      <a16:colId xmlns="" xmlns:a16="http://schemas.microsoft.com/office/drawing/2014/main" val="4105238814"/>
                    </a:ext>
                  </a:extLst>
                </a:gridCol>
                <a:gridCol w="2159681">
                  <a:extLst>
                    <a:ext uri="{9D8B030D-6E8A-4147-A177-3AD203B41FA5}">
                      <a16:colId xmlns="" xmlns:a16="http://schemas.microsoft.com/office/drawing/2014/main" val="1594975440"/>
                    </a:ext>
                  </a:extLst>
                </a:gridCol>
                <a:gridCol w="7230218">
                  <a:extLst>
                    <a:ext uri="{9D8B030D-6E8A-4147-A177-3AD203B41FA5}">
                      <a16:colId xmlns="" xmlns:a16="http://schemas.microsoft.com/office/drawing/2014/main" val="943388582"/>
                    </a:ext>
                  </a:extLst>
                </a:gridCol>
              </a:tblGrid>
              <a:tr h="889040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800" dirty="0">
                          <a:effectLst/>
                        </a:rPr>
                        <a:t>Группа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95282" marT="59551" marB="59551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buNone/>
                      </a:pPr>
                      <a:r>
                        <a:rPr lang="ru-RU" sz="1800" dirty="0">
                          <a:effectLst/>
                        </a:rPr>
                        <a:t>Площадь (км²)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82" marR="95282" marT="59551" marB="59551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800" dirty="0">
                          <a:effectLst/>
                        </a:rPr>
                        <a:t>Характеристика и значение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82" marR="95282" marT="59551" marB="59551" anchor="ctr"/>
                </a:tc>
                <a:extLst>
                  <a:ext uri="{0D108BD9-81ED-4DB2-BD59-A6C34878D82A}">
                    <a16:rowId xmlns="" xmlns:a16="http://schemas.microsoft.com/office/drawing/2014/main" val="1544745121"/>
                  </a:ext>
                </a:extLst>
              </a:tr>
              <a:tr h="88904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Крупнейшие (страны-гиганты)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95282" marT="59551" marB="59551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&gt; 3 млн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82" marR="95282" marT="59551" marB="59551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200" dirty="0">
                          <a:effectLst/>
                        </a:rPr>
                        <a:t>Государства, занимающие обширные пространства, часто охватывающих несколько климатических поясов. Они обладают огромным природно-ресурсным потенциалом и играют ключевую роль в мировой политике и экономике.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82" marR="0" marT="59551" marB="59551" anchor="ctr"/>
                </a:tc>
                <a:extLst>
                  <a:ext uri="{0D108BD9-81ED-4DB2-BD59-A6C34878D82A}">
                    <a16:rowId xmlns="" xmlns:a16="http://schemas.microsoft.com/office/drawing/2014/main" val="159412289"/>
                  </a:ext>
                </a:extLst>
              </a:tr>
              <a:tr h="630160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Крупные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95282" marT="59551" marB="59551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1 – 3 млн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82" marR="95282" marT="59551" marB="59551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200" dirty="0">
                          <a:effectLst/>
                        </a:rPr>
                        <a:t>Также очень значительные по размеру территории, часто являющиеся региональными лидерами на своих континентах.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82" marR="0" marT="59551" marB="59551" anchor="ctr"/>
                </a:tc>
                <a:extLst>
                  <a:ext uri="{0D108BD9-81ED-4DB2-BD59-A6C34878D82A}">
                    <a16:rowId xmlns="" xmlns:a16="http://schemas.microsoft.com/office/drawing/2014/main" val="230953410"/>
                  </a:ext>
                </a:extLst>
              </a:tr>
              <a:tr h="630160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Большие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95282" marT="59551" marB="59551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0.5 – 1 млн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82" marR="95282" marT="59551" marB="59551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200" dirty="0">
                          <a:effectLst/>
                        </a:rPr>
                        <a:t>Значительные по площади страны, многие из которых являются важными региональными державами.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82" marR="0" marT="59551" marB="59551" anchor="ctr"/>
                </a:tc>
                <a:extLst>
                  <a:ext uri="{0D108BD9-81ED-4DB2-BD59-A6C34878D82A}">
                    <a16:rowId xmlns="" xmlns:a16="http://schemas.microsoft.com/office/drawing/2014/main" val="2684102373"/>
                  </a:ext>
                </a:extLst>
              </a:tr>
              <a:tr h="543504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Средние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95282" marT="59551" marB="59551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100 – 500 тыс. 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82" marR="95282" marT="59551" marB="59551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200" dirty="0">
                          <a:effectLst/>
                        </a:rPr>
                        <a:t>Наиболее многочисленная группа, включающая большинство стран Европы, Азии и Африки.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82" marR="0" marT="59551" marB="59551" anchor="ctr"/>
                </a:tc>
                <a:extLst>
                  <a:ext uri="{0D108BD9-81ED-4DB2-BD59-A6C34878D82A}">
                    <a16:rowId xmlns="" xmlns:a16="http://schemas.microsoft.com/office/drawing/2014/main" val="4126854332"/>
                  </a:ext>
                </a:extLst>
              </a:tr>
              <a:tr h="630160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Малые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95282" marT="59551" marB="59551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50 – 100 тыс. 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82" marR="95282" marT="59551" marB="59551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200" dirty="0">
                          <a:effectLst/>
                        </a:rPr>
                        <a:t>Небольшие по размеру государства, часто с высоким уровнем экономического развития и плотностью населения.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82" marR="0" marT="59551" marB="59551" anchor="ctr"/>
                </a:tc>
                <a:extLst>
                  <a:ext uri="{0D108BD9-81ED-4DB2-BD59-A6C34878D82A}">
                    <a16:rowId xmlns="" xmlns:a16="http://schemas.microsoft.com/office/drawing/2014/main" val="2940423308"/>
                  </a:ext>
                </a:extLst>
              </a:tr>
              <a:tr h="543504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Мельчайшие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95282" marT="59551" marB="59551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1 – 50 тыс. 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82" marR="95282" marT="59551" marB="59551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200" dirty="0">
                          <a:effectLst/>
                        </a:rPr>
                        <a:t>Государства с компактной территорией, многие из которых являются развитыми странами.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82" marR="0" marT="59551" marB="59551" anchor="ctr"/>
                </a:tc>
                <a:extLst>
                  <a:ext uri="{0D108BD9-81ED-4DB2-BD59-A6C34878D82A}">
                    <a16:rowId xmlns="" xmlns:a16="http://schemas.microsoft.com/office/drawing/2014/main" val="279537720"/>
                  </a:ext>
                </a:extLst>
              </a:tr>
              <a:tr h="891173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Карликовые (микрогосударства)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95282" marT="59551" marB="59551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&lt; 1 тыс. 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82" marR="95282" marT="59551" marB="59551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200" dirty="0">
                          <a:effectLst/>
                        </a:rPr>
                        <a:t>Особый тип стран с очень маленькой территорией и, как правило, небольшим населением. Часто это исторические или культурные центры, специализирующиеся на туризме или финансовых услугах </a:t>
                      </a:r>
                      <a:r>
                        <a:rPr lang="ru-RU" sz="1200" u="none" strike="noStrike" dirty="0">
                          <a:effectLst/>
                          <a:hlinkClick r:id="rId3"/>
                        </a:rPr>
                        <a:t>-3</a:t>
                      </a:r>
                      <a:r>
                        <a:rPr lang="ru-RU" sz="1200" u="none" strike="noStrike" dirty="0">
                          <a:effectLst/>
                          <a:hlinkClick r:id="rId4"/>
                        </a:rPr>
                        <a:t>-9</a:t>
                      </a:r>
                      <a:r>
                        <a:rPr lang="ru-RU" sz="1200" dirty="0">
                          <a:effectLst/>
                        </a:rPr>
                        <a:t>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82" marR="0" marT="59551" marB="59551" anchor="ctr"/>
                </a:tc>
                <a:extLst>
                  <a:ext uri="{0D108BD9-81ED-4DB2-BD59-A6C34878D82A}">
                    <a16:rowId xmlns="" xmlns:a16="http://schemas.microsoft.com/office/drawing/2014/main" val="152808096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652068" y="6406487"/>
            <a:ext cx="600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65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65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89815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ED58739F-4D7C-D7D7-5CB1-DE14373AE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7458656-AE12-2534-0215-C71BAB069C94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="" xmlns:a16="http://schemas.microsoft.com/office/drawing/2014/main" id="{3E8ACF9C-3919-170E-8E1E-A21D1CB7E539}"/>
              </a:ext>
            </a:extLst>
          </p:cNvPr>
          <p:cNvGrpSpPr/>
          <p:nvPr/>
        </p:nvGrpSpPr>
        <p:grpSpPr>
          <a:xfrm>
            <a:off x="2138289" y="457271"/>
            <a:ext cx="7186579" cy="2675921"/>
            <a:chOff x="-118798" y="-2887865"/>
            <a:chExt cx="9291179" cy="4618508"/>
          </a:xfrm>
        </p:grpSpPr>
        <p:sp>
          <p:nvSpPr>
            <p:cNvPr id="13" name="Скругленный прямоугольник 6">
              <a:extLst>
                <a:ext uri="{FF2B5EF4-FFF2-40B4-BE49-F238E27FC236}">
                  <a16:creationId xmlns="" xmlns:a16="http://schemas.microsoft.com/office/drawing/2014/main" id="{AB9A45FD-7C45-C331-4FD3-4CB1C18D58AF}"/>
                </a:ext>
              </a:extLst>
            </p:cNvPr>
            <p:cNvSpPr/>
            <p:nvPr/>
          </p:nvSpPr>
          <p:spPr>
            <a:xfrm>
              <a:off x="-118798" y="-2887865"/>
              <a:ext cx="9291179" cy="1216800"/>
            </a:xfrm>
            <a:prstGeom prst="roundRect">
              <a:avLst/>
            </a:prstGeom>
            <a:solidFill>
              <a:srgbClr val="7BD2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3200" b="1" i="0" dirty="0">
                  <a:solidFill>
                    <a:srgbClr val="FFFFFF"/>
                  </a:solidFill>
                  <a:effectLst/>
                  <a:latin typeface="+mj-lt"/>
                  <a:ea typeface="Times New Roman" panose="02020603050405020304" pitchFamily="18" charset="0"/>
                  <a:cs typeface="Times New Roman" panose="02020603050405020304" pitchFamily="18" charset="0"/>
                </a:rPr>
                <a:t>Крупнейшие и крупные страны</a:t>
              </a:r>
              <a:endParaRPr lang="ru-RU" sz="3200" b="1" i="1" dirty="0">
                <a:solidFill>
                  <a:srgbClr val="FFFFFF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Скругленный прямоугольник 4">
              <a:extLst>
                <a:ext uri="{FF2B5EF4-FFF2-40B4-BE49-F238E27FC236}">
                  <a16:creationId xmlns="" xmlns:a16="http://schemas.microsoft.com/office/drawing/2014/main" id="{832C978A-C647-1096-9CDB-18DECC159F78}"/>
                </a:ext>
              </a:extLst>
            </p:cNvPr>
            <p:cNvSpPr/>
            <p:nvPr/>
          </p:nvSpPr>
          <p:spPr>
            <a:xfrm>
              <a:off x="0" y="632642"/>
              <a:ext cx="9172380" cy="10980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>
                  <a:latin typeface="+mj-lt"/>
                </a:rPr>
                <a:t>Абсолютные монархии (5 стран) </a:t>
              </a:r>
              <a:endParaRPr lang="ru-RU" sz="2800" kern="1200" dirty="0">
                <a:latin typeface="+mj-lt"/>
              </a:endParaRPr>
            </a:p>
          </p:txBody>
        </p:sp>
      </p:grpSp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50FBFA72-C3F4-0643-7139-0DFDD0216D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68" r="49408" b="40699"/>
          <a:stretch>
            <a:fillRect/>
          </a:stretch>
        </p:blipFill>
        <p:spPr>
          <a:xfrm>
            <a:off x="1745753" y="1260582"/>
            <a:ext cx="6844910" cy="54929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74347" y="6384165"/>
            <a:ext cx="696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66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66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79912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6382A71E-5931-D480-FCC8-78EBAB8E5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83CDFD5F-10FC-AE9D-FD60-3FB2F7150D1D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3" name="Скругленный прямоугольник 6">
            <a:extLst>
              <a:ext uri="{FF2B5EF4-FFF2-40B4-BE49-F238E27FC236}">
                <a16:creationId xmlns="" xmlns:a16="http://schemas.microsoft.com/office/drawing/2014/main" id="{04E6DF08-BE69-4630-F0EC-C639082C4001}"/>
              </a:ext>
            </a:extLst>
          </p:cNvPr>
          <p:cNvSpPr/>
          <p:nvPr/>
        </p:nvSpPr>
        <p:spPr>
          <a:xfrm>
            <a:off x="2091241" y="281068"/>
            <a:ext cx="8958468" cy="938811"/>
          </a:xfrm>
          <a:prstGeom prst="roundRect">
            <a:avLst/>
          </a:prstGeom>
          <a:solidFill>
            <a:srgbClr val="7BD2F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i="0" dirty="0">
                <a:solidFill>
                  <a:srgbClr val="FFFFFF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Карликовые</a:t>
            </a:r>
            <a:r>
              <a:rPr lang="ru-RU" sz="2800" b="1" i="0" dirty="0">
                <a:solidFill>
                  <a:srgbClr val="2E74B5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0" dirty="0">
                <a:solidFill>
                  <a:srgbClr val="FFFFFF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государства</a:t>
            </a:r>
            <a:r>
              <a:rPr lang="ru-RU" sz="2800" b="1" i="0" dirty="0">
                <a:solidFill>
                  <a:srgbClr val="2E74B5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b="1" i="0" dirty="0" err="1">
                <a:solidFill>
                  <a:srgbClr val="FFFFFF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микрогосударства</a:t>
            </a:r>
            <a:r>
              <a:rPr lang="ru-RU" sz="31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100" b="1" i="1" dirty="0">
              <a:solidFill>
                <a:schemeClr val="bg1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2" name="Таблица 21">
            <a:extLst>
              <a:ext uri="{FF2B5EF4-FFF2-40B4-BE49-F238E27FC236}">
                <a16:creationId xmlns="" xmlns:a16="http://schemas.microsoft.com/office/drawing/2014/main" id="{33F881DD-3C03-8571-FF17-B3FA84D65F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4678211"/>
              </p:ext>
            </p:extLst>
          </p:nvPr>
        </p:nvGraphicFramePr>
        <p:xfrm>
          <a:off x="939058" y="1242225"/>
          <a:ext cx="10110651" cy="5607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86444">
                  <a:extLst>
                    <a:ext uri="{9D8B030D-6E8A-4147-A177-3AD203B41FA5}">
                      <a16:colId xmlns="" xmlns:a16="http://schemas.microsoft.com/office/drawing/2014/main" val="3450441228"/>
                    </a:ext>
                  </a:extLst>
                </a:gridCol>
                <a:gridCol w="2595155">
                  <a:extLst>
                    <a:ext uri="{9D8B030D-6E8A-4147-A177-3AD203B41FA5}">
                      <a16:colId xmlns="" xmlns:a16="http://schemas.microsoft.com/office/drawing/2014/main" val="1756353769"/>
                    </a:ext>
                  </a:extLst>
                </a:gridCol>
                <a:gridCol w="4929052">
                  <a:extLst>
                    <a:ext uri="{9D8B030D-6E8A-4147-A177-3AD203B41FA5}">
                      <a16:colId xmlns="" xmlns:a16="http://schemas.microsoft.com/office/drawing/2014/main" val="2728929517"/>
                    </a:ext>
                  </a:extLst>
                </a:gridCol>
              </a:tblGrid>
              <a:tr h="464192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Страна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Площадь (км²)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</a:rPr>
                        <a:t>Особенность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extLst>
                  <a:ext uri="{0D108BD9-81ED-4DB2-BD59-A6C34878D82A}">
                    <a16:rowId xmlns="" xmlns:a16="http://schemas.microsoft.com/office/drawing/2014/main" val="2769697779"/>
                  </a:ext>
                </a:extLst>
              </a:tr>
              <a:tr h="75517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</a:rPr>
                        <a:t>Ватикан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0.44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</a:rPr>
                        <a:t>Город-государство в Риме, центр католического мира </a:t>
                      </a:r>
                      <a:r>
                        <a:rPr lang="ru-RU" sz="1400" u="none" strike="noStrike">
                          <a:effectLst/>
                          <a:hlinkClick r:id="rId4"/>
                        </a:rPr>
                        <a:t>-3</a:t>
                      </a:r>
                      <a:r>
                        <a:rPr lang="ru-RU" sz="1400">
                          <a:effectLst/>
                        </a:rPr>
                        <a:t>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/>
                </a:tc>
                <a:extLst>
                  <a:ext uri="{0D108BD9-81ED-4DB2-BD59-A6C34878D82A}">
                    <a16:rowId xmlns="" xmlns:a16="http://schemas.microsoft.com/office/drawing/2014/main" val="867307757"/>
                  </a:ext>
                </a:extLst>
              </a:tr>
              <a:tr h="603745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</a:rPr>
                        <a:t>Монако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2.02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</a:rPr>
                        <a:t>Знаменитый курорт на Лазурном берегу </a:t>
                      </a:r>
                      <a:r>
                        <a:rPr lang="ru-RU" sz="1400" u="none" strike="noStrike">
                          <a:effectLst/>
                          <a:hlinkClick r:id="rId4"/>
                        </a:rPr>
                        <a:t>-3</a:t>
                      </a:r>
                      <a:r>
                        <a:rPr lang="ru-RU" sz="1400">
                          <a:effectLst/>
                        </a:rPr>
                        <a:t>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/>
                </a:tc>
                <a:extLst>
                  <a:ext uri="{0D108BD9-81ED-4DB2-BD59-A6C34878D82A}">
                    <a16:rowId xmlns="" xmlns:a16="http://schemas.microsoft.com/office/drawing/2014/main" val="1735445020"/>
                  </a:ext>
                </a:extLst>
              </a:tr>
              <a:tr h="603745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</a:rPr>
                        <a:t>Науру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21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</a:rPr>
                        <a:t>Островное государство в Океании.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/>
                </a:tc>
                <a:extLst>
                  <a:ext uri="{0D108BD9-81ED-4DB2-BD59-A6C34878D82A}">
                    <a16:rowId xmlns="" xmlns:a16="http://schemas.microsoft.com/office/drawing/2014/main" val="2835373370"/>
                  </a:ext>
                </a:extLst>
              </a:tr>
              <a:tr h="464192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</a:rPr>
                        <a:t>Тувалу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26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</a:rPr>
                        <a:t>Государство в Полинезии.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/>
                </a:tc>
                <a:extLst>
                  <a:ext uri="{0D108BD9-81ED-4DB2-BD59-A6C34878D82A}">
                    <a16:rowId xmlns="" xmlns:a16="http://schemas.microsoft.com/office/drawing/2014/main" val="2702414476"/>
                  </a:ext>
                </a:extLst>
              </a:tr>
              <a:tr h="603745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</a:rPr>
                        <a:t>Сан-Марино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61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</a:rPr>
                        <a:t>Одно из древнейших государств Европы </a:t>
                      </a:r>
                      <a:r>
                        <a:rPr lang="ru-RU" sz="1400" u="none" strike="noStrike">
                          <a:effectLst/>
                          <a:hlinkClick r:id="rId4"/>
                        </a:rPr>
                        <a:t>-3</a:t>
                      </a:r>
                      <a:r>
                        <a:rPr lang="ru-RU" sz="1400">
                          <a:effectLst/>
                        </a:rPr>
                        <a:t>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/>
                </a:tc>
                <a:extLst>
                  <a:ext uri="{0D108BD9-81ED-4DB2-BD59-A6C34878D82A}">
                    <a16:rowId xmlns="" xmlns:a16="http://schemas.microsoft.com/office/drawing/2014/main" val="496957526"/>
                  </a:ext>
                </a:extLst>
              </a:tr>
              <a:tr h="464192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</a:rPr>
                        <a:t>Лихтенштейн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160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</a:rPr>
                        <a:t>Княжество в Альпах </a:t>
                      </a:r>
                      <a:r>
                        <a:rPr lang="ru-RU" sz="1400" u="none" strike="noStrike">
                          <a:effectLst/>
                          <a:hlinkClick r:id="rId4"/>
                        </a:rPr>
                        <a:t>-3</a:t>
                      </a:r>
                      <a:r>
                        <a:rPr lang="ru-RU" sz="1400">
                          <a:effectLst/>
                        </a:rPr>
                        <a:t>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/>
                </a:tc>
                <a:extLst>
                  <a:ext uri="{0D108BD9-81ED-4DB2-BD59-A6C34878D82A}">
                    <a16:rowId xmlns="" xmlns:a16="http://schemas.microsoft.com/office/drawing/2014/main" val="444689271"/>
                  </a:ext>
                </a:extLst>
              </a:tr>
              <a:tr h="75517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</a:rPr>
                        <a:t>Маршалловы Острова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181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Государство в Тихом океане.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/>
                </a:tc>
                <a:extLst>
                  <a:ext uri="{0D108BD9-81ED-4DB2-BD59-A6C34878D82A}">
                    <a16:rowId xmlns="" xmlns:a16="http://schemas.microsoft.com/office/drawing/2014/main" val="2741620029"/>
                  </a:ext>
                </a:extLst>
              </a:tr>
              <a:tr h="603745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</a:rPr>
                        <a:t>Сент-Китс и Невис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</a:rPr>
                        <a:t>261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Самое маленькое государство в Америке.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/>
                </a:tc>
                <a:extLst>
                  <a:ext uri="{0D108BD9-81ED-4DB2-BD59-A6C34878D82A}">
                    <a16:rowId xmlns="" xmlns:a16="http://schemas.microsoft.com/office/drawing/2014/main" val="343248436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399521" y="6357258"/>
            <a:ext cx="531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67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67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24997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DB217EE-9723-79D4-5196-EBA023E4E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39B00E58-9D38-31DB-16C2-FFBD94A05382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0" name="Скругленный прямоугольник 6">
            <a:extLst>
              <a:ext uri="{FF2B5EF4-FFF2-40B4-BE49-F238E27FC236}">
                <a16:creationId xmlns="" xmlns:a16="http://schemas.microsoft.com/office/drawing/2014/main" id="{52B780BD-DA24-16A1-97BE-FDE85452F2E4}"/>
              </a:ext>
            </a:extLst>
          </p:cNvPr>
          <p:cNvSpPr/>
          <p:nvPr/>
        </p:nvSpPr>
        <p:spPr>
          <a:xfrm>
            <a:off x="2091241" y="281068"/>
            <a:ext cx="8068759" cy="680089"/>
          </a:xfrm>
          <a:prstGeom prst="roundRect">
            <a:avLst/>
          </a:prstGeom>
          <a:solidFill>
            <a:srgbClr val="7BD2F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FFFF"/>
                </a:solidFill>
                <a:effectLst/>
                <a:latin typeface="+mj-lt"/>
                <a:ea typeface="Times New Roman" panose="02020603050405020304" pitchFamily="18" charset="0"/>
              </a:rPr>
              <a:t>топ-10 стран мира по численности населения</a:t>
            </a:r>
            <a:r>
              <a:rPr lang="ru-RU" sz="2800" dirty="0">
                <a:solidFill>
                  <a:srgbClr val="333333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endParaRPr lang="ru-RU" sz="2800" b="1" dirty="0">
              <a:solidFill>
                <a:srgbClr val="2E74B5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A808B093-483E-2940-C21B-BD496DDB44D5}"/>
              </a:ext>
            </a:extLst>
          </p:cNvPr>
          <p:cNvSpPr txBox="1"/>
          <p:nvPr/>
        </p:nvSpPr>
        <p:spPr>
          <a:xfrm>
            <a:off x="2525715" y="1640157"/>
            <a:ext cx="763428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Bef>
                <a:spcPts val="60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ru-RU" sz="2800" b="1" dirty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Индия</a:t>
            </a:r>
            <a:r>
              <a:rPr lang="ru-RU" sz="2800" dirty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 — около 1,47 млрд человек</a:t>
            </a:r>
            <a:r>
              <a:rPr lang="ru-RU" sz="2800" dirty="0" smtClean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.</a:t>
            </a:r>
            <a:endParaRPr lang="ru-RU" sz="2800" dirty="0">
              <a:solidFill>
                <a:srgbClr val="333333"/>
              </a:solidFill>
              <a:effectLst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ru-RU" sz="2800" b="1" dirty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Китай</a:t>
            </a:r>
            <a:r>
              <a:rPr lang="ru-RU" sz="2800" dirty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 — 1,41 млрд человек</a:t>
            </a:r>
            <a:r>
              <a:rPr lang="ru-RU" sz="2800" dirty="0" smtClean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.</a:t>
            </a:r>
            <a:endParaRPr lang="ru-RU" sz="2800" dirty="0">
              <a:solidFill>
                <a:srgbClr val="333333"/>
              </a:solidFill>
              <a:effectLst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ru-RU" sz="2800" b="1" dirty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США</a:t>
            </a:r>
            <a:r>
              <a:rPr lang="ru-RU" sz="2800" dirty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 — 340–350 млн человек</a:t>
            </a:r>
            <a:r>
              <a:rPr lang="ru-RU" sz="2800" dirty="0" smtClean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.</a:t>
            </a:r>
            <a:endParaRPr lang="ru-RU" sz="2800" dirty="0">
              <a:solidFill>
                <a:srgbClr val="333333"/>
              </a:solidFill>
              <a:effectLst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ru-RU" sz="2800" b="1" dirty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Индонезия</a:t>
            </a:r>
            <a:r>
              <a:rPr lang="ru-RU" sz="2800" dirty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 — 287 млн человек.</a:t>
            </a: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ru-RU" sz="2800" b="1" dirty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Пакистан</a:t>
            </a:r>
            <a:r>
              <a:rPr lang="ru-RU" sz="2800" dirty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 — 258 млн человек.</a:t>
            </a: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ru-RU" sz="2800" b="1" dirty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Нигерия</a:t>
            </a:r>
            <a:r>
              <a:rPr lang="ru-RU" sz="2800" dirty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 — 220 млн человек.</a:t>
            </a: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ru-RU" sz="2800" b="1" dirty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Бразилия</a:t>
            </a:r>
            <a:r>
              <a:rPr lang="ru-RU" sz="2800" dirty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 — 210 млн человек.</a:t>
            </a: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ru-RU" sz="2800" b="1" dirty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Бангладеш</a:t>
            </a:r>
            <a:r>
              <a:rPr lang="ru-RU" sz="2800" dirty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 — 175 млн человек.</a:t>
            </a: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ru-RU" sz="2800" b="1" dirty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Россия</a:t>
            </a:r>
            <a:r>
              <a:rPr lang="ru-RU" sz="2800" dirty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 — 146 млн человек.</a:t>
            </a:r>
          </a:p>
          <a:p>
            <a:pPr marL="514350" lvl="0" indent="-514350" algn="just">
              <a:buFont typeface="+mj-lt"/>
              <a:buAutoNum type="arabicPeriod"/>
              <a:tabLst>
                <a:tab pos="457200" algn="l"/>
              </a:tabLst>
            </a:pPr>
            <a:r>
              <a:rPr lang="ru-RU" sz="2800" b="1" dirty="0" smtClean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Мексика</a:t>
            </a:r>
            <a:r>
              <a:rPr lang="ru-RU" sz="2800" dirty="0">
                <a:solidFill>
                  <a:srgbClr val="333333"/>
                </a:solidFill>
                <a:effectLst/>
                <a:ea typeface="Times New Roman" panose="02020603050405020304" pitchFamily="18" charset="0"/>
              </a:rPr>
              <a:t> — 126–130 млн человек.</a:t>
            </a:r>
            <a:endParaRPr lang="ru-RU" sz="28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320136" y="6313715"/>
            <a:ext cx="496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68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93218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4D72974B-CC17-8D9B-9EC4-95663D5B8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100BD7D7-DFB5-F659-77DA-7EDB7BCE13B4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0" name="Скругленный прямоугольник 6">
            <a:extLst>
              <a:ext uri="{FF2B5EF4-FFF2-40B4-BE49-F238E27FC236}">
                <a16:creationId xmlns="" xmlns:a16="http://schemas.microsoft.com/office/drawing/2014/main" id="{3B65EEE7-E723-1010-4B1C-A09D5E16DFCC}"/>
              </a:ext>
            </a:extLst>
          </p:cNvPr>
          <p:cNvSpPr/>
          <p:nvPr/>
        </p:nvSpPr>
        <p:spPr>
          <a:xfrm>
            <a:off x="1955409" y="284515"/>
            <a:ext cx="8949447" cy="810718"/>
          </a:xfrm>
          <a:prstGeom prst="roundRect">
            <a:avLst/>
          </a:prstGeom>
          <a:solidFill>
            <a:srgbClr val="7BD2F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>
                <a:solidFill>
                  <a:srgbClr val="FFFFFF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Классификация стран по численности населения </a:t>
            </a:r>
            <a:endParaRPr lang="ru-RU" sz="2800" b="1" dirty="0">
              <a:solidFill>
                <a:srgbClr val="2E74B5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="" xmlns:a16="http://schemas.microsoft.com/office/drawing/2014/main" id="{36A809B1-B7A3-0CE0-0896-32053D82CD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2768472"/>
              </p:ext>
            </p:extLst>
          </p:nvPr>
        </p:nvGraphicFramePr>
        <p:xfrm>
          <a:off x="525899" y="1229308"/>
          <a:ext cx="10751701" cy="51714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6129">
                  <a:extLst>
                    <a:ext uri="{9D8B030D-6E8A-4147-A177-3AD203B41FA5}">
                      <a16:colId xmlns="" xmlns:a16="http://schemas.microsoft.com/office/drawing/2014/main" val="2005659337"/>
                    </a:ext>
                  </a:extLst>
                </a:gridCol>
                <a:gridCol w="2718533">
                  <a:extLst>
                    <a:ext uri="{9D8B030D-6E8A-4147-A177-3AD203B41FA5}">
                      <a16:colId xmlns="" xmlns:a16="http://schemas.microsoft.com/office/drawing/2014/main" val="1563934989"/>
                    </a:ext>
                  </a:extLst>
                </a:gridCol>
                <a:gridCol w="2306238">
                  <a:extLst>
                    <a:ext uri="{9D8B030D-6E8A-4147-A177-3AD203B41FA5}">
                      <a16:colId xmlns="" xmlns:a16="http://schemas.microsoft.com/office/drawing/2014/main" val="2701154323"/>
                    </a:ext>
                  </a:extLst>
                </a:gridCol>
                <a:gridCol w="4090801">
                  <a:extLst>
                    <a:ext uri="{9D8B030D-6E8A-4147-A177-3AD203B41FA5}">
                      <a16:colId xmlns="" xmlns:a16="http://schemas.microsoft.com/office/drawing/2014/main" val="721027938"/>
                    </a:ext>
                  </a:extLst>
                </a:gridCol>
              </a:tblGrid>
              <a:tr h="328792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Группа</a:t>
                      </a:r>
                      <a:endParaRPr lang="ru-RU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84575" marT="52860" marB="5286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Численность населения</a:t>
                      </a:r>
                      <a:endParaRPr lang="ru-RU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575" marR="84575" marT="52860" marB="5286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  <a:latin typeface="+mn-lt"/>
                        </a:rPr>
                        <a:t>Количество стран</a:t>
                      </a:r>
                      <a:endParaRPr lang="ru-RU" sz="1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575" marR="84575" marT="52860" marB="5286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  <a:latin typeface="+mn-lt"/>
                        </a:rPr>
                        <a:t>Примеры стран</a:t>
                      </a:r>
                      <a:endParaRPr lang="ru-RU" sz="1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575" marR="84575" marT="52860" marB="52860" anchor="ctr"/>
                </a:tc>
                <a:extLst>
                  <a:ext uri="{0D108BD9-81ED-4DB2-BD59-A6C34878D82A}">
                    <a16:rowId xmlns="" xmlns:a16="http://schemas.microsoft.com/office/drawing/2014/main" val="1953379231"/>
                  </a:ext>
                </a:extLst>
              </a:tr>
              <a:tr h="328792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Крупнейшие</a:t>
                      </a:r>
                      <a:endParaRPr lang="ru-RU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84575" marT="52860" marB="5286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&gt; 500 млн</a:t>
                      </a:r>
                      <a:endParaRPr lang="ru-RU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575" marR="84575" marT="52860" marB="5286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  <a:latin typeface="+mn-lt"/>
                        </a:rPr>
                        <a:t>2</a:t>
                      </a:r>
                      <a:endParaRPr lang="ru-RU" sz="1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575" marR="84575" marT="52860" marB="52860" anchor="ctr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Индия, </a:t>
                      </a:r>
                      <a:r>
                        <a:rPr lang="ru-RU" sz="1400" dirty="0" smtClean="0">
                          <a:effectLst/>
                          <a:latin typeface="+mn-lt"/>
                        </a:rPr>
                        <a:t>Китай</a:t>
                      </a:r>
                      <a:endParaRPr lang="ru-RU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575" marR="0" marT="52860" marB="52860" anchor="ctr"/>
                </a:tc>
                <a:extLst>
                  <a:ext uri="{0D108BD9-81ED-4DB2-BD59-A6C34878D82A}">
                    <a16:rowId xmlns="" xmlns:a16="http://schemas.microsoft.com/office/drawing/2014/main" val="867645258"/>
                  </a:ext>
                </a:extLst>
              </a:tr>
              <a:tr h="975910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  <a:latin typeface="+mn-lt"/>
                        </a:rPr>
                        <a:t>Крупные</a:t>
                      </a:r>
                      <a:endParaRPr lang="ru-RU" sz="1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84575" marT="52860" marB="5286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100 – 500 млн</a:t>
                      </a:r>
                      <a:endParaRPr lang="ru-RU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575" marR="84575" marT="52860" marB="5286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14</a:t>
                      </a:r>
                      <a:endParaRPr lang="ru-RU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575" marR="84575" marT="52860" marB="52860" anchor="ctr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США, Индонезия, Пакистан, Нигерия, Бразилия, Бангладеш, Россия, Эфиопия, Мексика, Япония, Египет, Филиппины, ДР Конго, </a:t>
                      </a:r>
                      <a:r>
                        <a:rPr lang="ru-RU" sz="1400" dirty="0" smtClean="0">
                          <a:effectLst/>
                          <a:latin typeface="+mn-lt"/>
                        </a:rPr>
                        <a:t>Вьетнам</a:t>
                      </a:r>
                      <a:endParaRPr lang="ru-RU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575" marR="0" marT="52860" marB="52860" anchor="ctr"/>
                </a:tc>
                <a:extLst>
                  <a:ext uri="{0D108BD9-81ED-4DB2-BD59-A6C34878D82A}">
                    <a16:rowId xmlns="" xmlns:a16="http://schemas.microsoft.com/office/drawing/2014/main" val="2832551072"/>
                  </a:ext>
                </a:extLst>
              </a:tr>
              <a:tr h="587639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  <a:latin typeface="+mn-lt"/>
                        </a:rPr>
                        <a:t>Полусредние</a:t>
                      </a:r>
                      <a:endParaRPr lang="ru-RU" sz="1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84575" marT="52860" marB="5286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50 – 100 млн</a:t>
                      </a:r>
                      <a:endParaRPr lang="ru-RU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575" marR="84575" marT="52860" marB="5286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~8</a:t>
                      </a:r>
                      <a:endParaRPr lang="ru-RU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575" marR="84575" marT="52860" marB="52860" anchor="ctr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Иран, Турция, Германия, Танзания, Таиланд, Великобритания, Франция, </a:t>
                      </a:r>
                      <a:r>
                        <a:rPr lang="ru-RU" sz="1400" dirty="0" smtClean="0">
                          <a:effectLst/>
                          <a:latin typeface="+mn-lt"/>
                        </a:rPr>
                        <a:t>ЮАР</a:t>
                      </a:r>
                      <a:endParaRPr lang="ru-RU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575" marR="0" marT="52860" marB="52860" anchor="ctr"/>
                </a:tc>
                <a:extLst>
                  <a:ext uri="{0D108BD9-81ED-4DB2-BD59-A6C34878D82A}">
                    <a16:rowId xmlns="" xmlns:a16="http://schemas.microsoft.com/office/drawing/2014/main" val="1437907490"/>
                  </a:ext>
                </a:extLst>
              </a:tr>
              <a:tr h="84648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  <a:latin typeface="+mn-lt"/>
                        </a:rPr>
                        <a:t>Средние</a:t>
                      </a:r>
                      <a:endParaRPr lang="ru-RU" sz="1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84575" marT="52860" marB="5286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20 – 50 млн</a:t>
                      </a:r>
                      <a:endParaRPr lang="ru-RU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575" marR="84575" marT="52860" marB="5286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~20</a:t>
                      </a:r>
                      <a:endParaRPr lang="ru-RU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575" marR="84575" marT="52860" marB="52860" anchor="ctr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Италия, Кения, Колумбия, Южная Корея, Испания, Аргентина, Ирак, Канада, Марокко, Узбекистан, Польша и </a:t>
                      </a:r>
                      <a:r>
                        <a:rPr lang="ru-RU" sz="1400" dirty="0" smtClean="0">
                          <a:effectLst/>
                          <a:latin typeface="+mn-lt"/>
                        </a:rPr>
                        <a:t>др.</a:t>
                      </a:r>
                      <a:endParaRPr lang="ru-RU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575" marR="0" marT="52860" marB="52860" anchor="ctr"/>
                </a:tc>
                <a:extLst>
                  <a:ext uri="{0D108BD9-81ED-4DB2-BD59-A6C34878D82A}">
                    <a16:rowId xmlns="" xmlns:a16="http://schemas.microsoft.com/office/drawing/2014/main" val="1007949424"/>
                  </a:ext>
                </a:extLst>
              </a:tr>
              <a:tr h="56458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  <a:latin typeface="+mn-lt"/>
                        </a:rPr>
                        <a:t>Малые</a:t>
                      </a:r>
                      <a:endParaRPr lang="ru-RU" sz="1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84575" marT="52860" marB="5286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  <a:latin typeface="+mn-lt"/>
                        </a:rPr>
                        <a:t>10 – 20 млн</a:t>
                      </a:r>
                      <a:endParaRPr lang="ru-RU" sz="1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575" marR="84575" marT="52860" marB="5286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~25</a:t>
                      </a:r>
                      <a:endParaRPr lang="ru-RU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575" marR="84575" marT="52860" marB="52860" anchor="ctr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Чили, Казахстан, Нидерланды, Камбоджа, Румыния, Сенегал и </a:t>
                      </a:r>
                      <a:r>
                        <a:rPr lang="ru-RU" sz="1400" dirty="0" smtClean="0">
                          <a:effectLst/>
                          <a:latin typeface="+mn-lt"/>
                        </a:rPr>
                        <a:t>др.</a:t>
                      </a:r>
                      <a:endParaRPr lang="ru-RU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575" marR="0" marT="52860" marB="52860" anchor="ctr"/>
                </a:tc>
                <a:extLst>
                  <a:ext uri="{0D108BD9-81ED-4DB2-BD59-A6C34878D82A}">
                    <a16:rowId xmlns="" xmlns:a16="http://schemas.microsoft.com/office/drawing/2014/main" val="1932427732"/>
                  </a:ext>
                </a:extLst>
              </a:tr>
              <a:tr h="587639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  <a:latin typeface="+mn-lt"/>
                        </a:rPr>
                        <a:t>Мелкие</a:t>
                      </a:r>
                      <a:endParaRPr lang="ru-RU" sz="1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84575" marT="52860" marB="5286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  <a:latin typeface="+mn-lt"/>
                        </a:rPr>
                        <a:t>5 – 10 млн</a:t>
                      </a:r>
                      <a:endParaRPr lang="ru-RU" sz="1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575" marR="84575" marT="52860" marB="5286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~35</a:t>
                      </a:r>
                      <a:endParaRPr lang="ru-RU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575" marR="84575" marT="52860" marB="52860" anchor="ctr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Беларусь, Швеция, Чехия, Португалия, Азербайджан, Греция, Венгрия, Израиль и </a:t>
                      </a:r>
                      <a:r>
                        <a:rPr lang="ru-RU" sz="1400" dirty="0" smtClean="0">
                          <a:effectLst/>
                          <a:latin typeface="+mn-lt"/>
                        </a:rPr>
                        <a:t>др.</a:t>
                      </a:r>
                      <a:endParaRPr lang="ru-RU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575" marR="0" marT="52860" marB="52860" anchor="ctr"/>
                </a:tc>
                <a:extLst>
                  <a:ext uri="{0D108BD9-81ED-4DB2-BD59-A6C34878D82A}">
                    <a16:rowId xmlns="" xmlns:a16="http://schemas.microsoft.com/office/drawing/2014/main" val="3896737971"/>
                  </a:ext>
                </a:extLst>
              </a:tr>
              <a:tr h="717063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  <a:latin typeface="+mn-lt"/>
                        </a:rPr>
                        <a:t>Мельчайшие</a:t>
                      </a:r>
                      <a:endParaRPr lang="ru-RU" sz="1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84575" marT="52860" marB="5286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  <a:latin typeface="+mn-lt"/>
                        </a:rPr>
                        <a:t>&lt; 5 млн</a:t>
                      </a:r>
                      <a:endParaRPr lang="ru-RU" sz="1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575" marR="84575" marT="52860" marB="52860" anchor="ctr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~100</a:t>
                      </a:r>
                      <a:endParaRPr lang="ru-RU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575" marR="84575" marT="52860" marB="52860" anchor="ctr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Большинство стран мира, включая Панаму, Литву, Уругвай, а также все </a:t>
                      </a:r>
                      <a:r>
                        <a:rPr lang="ru-RU" sz="1400" dirty="0" smtClean="0">
                          <a:effectLst/>
                          <a:latin typeface="+mn-lt"/>
                        </a:rPr>
                        <a:t>микрогосударства</a:t>
                      </a:r>
                      <a:endParaRPr lang="ru-RU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575" marR="0" marT="52860" marB="52860" anchor="ctr"/>
                </a:tc>
                <a:extLst>
                  <a:ext uri="{0D108BD9-81ED-4DB2-BD59-A6C34878D82A}">
                    <a16:rowId xmlns="" xmlns:a16="http://schemas.microsoft.com/office/drawing/2014/main" val="257842313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564983" y="6435634"/>
            <a:ext cx="444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69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19962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ECF92E46-75E2-6580-F716-35C47C028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0806286A-2B67-704B-DEDB-CD7136A638BC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0" name="Скругленный прямоугольник 6">
            <a:extLst>
              <a:ext uri="{FF2B5EF4-FFF2-40B4-BE49-F238E27FC236}">
                <a16:creationId xmlns="" xmlns:a16="http://schemas.microsoft.com/office/drawing/2014/main" id="{6A0FF4DF-FDC9-FB27-131F-29C52D6DD701}"/>
              </a:ext>
            </a:extLst>
          </p:cNvPr>
          <p:cNvSpPr/>
          <p:nvPr/>
        </p:nvSpPr>
        <p:spPr>
          <a:xfrm>
            <a:off x="2027317" y="185275"/>
            <a:ext cx="8605849" cy="1060052"/>
          </a:xfrm>
          <a:prstGeom prst="roundRect">
            <a:avLst/>
          </a:prstGeom>
          <a:solidFill>
            <a:srgbClr val="7BD2F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>
                <a:solidFill>
                  <a:srgbClr val="FFFFFF"/>
                </a:solidFill>
                <a:effectLst/>
                <a:latin typeface="+mj-lt"/>
                <a:ea typeface="Times New Roman" panose="02020603050405020304" pitchFamily="18" charset="0"/>
              </a:rPr>
              <a:t>КЛАССИФИКАЦИЯ СТРАН ПО ГЕОГРАФИЧЕСКОМУ ПОЛОЖЕНИЮ</a:t>
            </a:r>
            <a:endParaRPr lang="ru-RU" sz="2400" dirty="0">
              <a:solidFill>
                <a:srgbClr val="FFFFFF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="" xmlns:a16="http://schemas.microsoft.com/office/drawing/2014/main" id="{34F4240C-BAA7-543D-6E8C-A97FC2322A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8530888"/>
              </p:ext>
            </p:extLst>
          </p:nvPr>
        </p:nvGraphicFramePr>
        <p:xfrm>
          <a:off x="1" y="1245327"/>
          <a:ext cx="12191999" cy="50671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90015">
                  <a:extLst>
                    <a:ext uri="{9D8B030D-6E8A-4147-A177-3AD203B41FA5}">
                      <a16:colId xmlns="" xmlns:a16="http://schemas.microsoft.com/office/drawing/2014/main" val="3021766092"/>
                    </a:ext>
                  </a:extLst>
                </a:gridCol>
                <a:gridCol w="5162887">
                  <a:extLst>
                    <a:ext uri="{9D8B030D-6E8A-4147-A177-3AD203B41FA5}">
                      <a16:colId xmlns="" xmlns:a16="http://schemas.microsoft.com/office/drawing/2014/main" val="2278681846"/>
                    </a:ext>
                  </a:extLst>
                </a:gridCol>
                <a:gridCol w="3539097">
                  <a:extLst>
                    <a:ext uri="{9D8B030D-6E8A-4147-A177-3AD203B41FA5}">
                      <a16:colId xmlns="" xmlns:a16="http://schemas.microsoft.com/office/drawing/2014/main" val="3332854812"/>
                    </a:ext>
                  </a:extLst>
                </a:gridCol>
              </a:tblGrid>
              <a:tr h="286258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Тип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09685" marT="68553" marB="68553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Характеристика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9685" marR="109685" marT="68553" marB="68553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Примеры стран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9685" marR="109685" marT="68553" marB="68553" anchor="ctr"/>
                </a:tc>
                <a:extLst>
                  <a:ext uri="{0D108BD9-81ED-4DB2-BD59-A6C34878D82A}">
                    <a16:rowId xmlns="" xmlns:a16="http://schemas.microsoft.com/office/drawing/2014/main" val="853357913"/>
                  </a:ext>
                </a:extLst>
              </a:tr>
              <a:tr h="969864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Приморские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09685" marT="68553" marB="68553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Имеют выход к морю или океану. Это наиболее распространённая группа. Обеспечивает доступ к морским торговым </a:t>
                      </a:r>
                      <a:r>
                        <a:rPr lang="ru-RU" sz="1800" dirty="0" smtClean="0">
                          <a:effectLst/>
                          <a:latin typeface="+mn-lt"/>
                        </a:rPr>
                        <a:t>путям.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9685" marR="109685" marT="68553" marB="68553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buNone/>
                      </a:pPr>
                      <a:r>
                        <a:rPr lang="ru-RU" sz="1800">
                          <a:effectLst/>
                          <a:latin typeface="+mn-lt"/>
                        </a:rPr>
                        <a:t>Россия, США, Франция, Китай, Египет, Нигерия </a:t>
                      </a:r>
                      <a:endParaRPr lang="ru-RU" sz="1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9685" marR="0" marT="68553" marB="68553" anchor="ctr"/>
                </a:tc>
                <a:extLst>
                  <a:ext uri="{0D108BD9-81ED-4DB2-BD59-A6C34878D82A}">
                    <a16:rowId xmlns="" xmlns:a16="http://schemas.microsoft.com/office/drawing/2014/main" val="1732090696"/>
                  </a:ext>
                </a:extLst>
              </a:tr>
              <a:tr h="621887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Полуостровные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09685" marT="68553" marB="68553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Расположены на полуостровах </a:t>
                      </a:r>
                      <a:r>
                        <a:rPr lang="ru-RU" sz="1800" dirty="0" smtClean="0">
                          <a:effectLst/>
                          <a:latin typeface="+mn-lt"/>
                        </a:rPr>
                        <a:t>.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9685" marR="109685" marT="68553" marB="68553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buNone/>
                      </a:pPr>
                      <a:r>
                        <a:rPr lang="ru-RU" sz="1800">
                          <a:effectLst/>
                          <a:latin typeface="+mn-lt"/>
                        </a:rPr>
                        <a:t>Испания, Индия, Италия, Таиланд, Сомали .</a:t>
                      </a:r>
                      <a:endParaRPr lang="ru-RU" sz="1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9685" marR="0" marT="68553" marB="68553" anchor="ctr"/>
                </a:tc>
                <a:extLst>
                  <a:ext uri="{0D108BD9-81ED-4DB2-BD59-A6C34878D82A}">
                    <a16:rowId xmlns="" xmlns:a16="http://schemas.microsoft.com/office/drawing/2014/main" val="2410581765"/>
                  </a:ext>
                </a:extLst>
              </a:tr>
              <a:tr h="795875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Островные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09685" marT="68553" marB="68553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Находятся на одном или нескольких островах, не являющихся частью материка </a:t>
                      </a:r>
                      <a:r>
                        <a:rPr lang="ru-RU" sz="1800" dirty="0" smtClean="0">
                          <a:effectLst/>
                          <a:latin typeface="+mn-lt"/>
                        </a:rPr>
                        <a:t>.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9685" marR="109685" marT="68553" marB="68553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Великобритания, Япония, Куба, Кипр, Исландия, Мадагаскар .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9685" marR="0" marT="68553" marB="68553" anchor="ctr"/>
                </a:tc>
                <a:extLst>
                  <a:ext uri="{0D108BD9-81ED-4DB2-BD59-A6C34878D82A}">
                    <a16:rowId xmlns="" xmlns:a16="http://schemas.microsoft.com/office/drawing/2014/main" val="668935602"/>
                  </a:ext>
                </a:extLst>
              </a:tr>
              <a:tr h="969864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Страны-архипелаги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09685" marT="68553" marB="68553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Разновидность островных стран, расположенных на группе островов (архипелаге) </a:t>
                      </a:r>
                      <a:r>
                        <a:rPr lang="ru-RU" sz="1800" dirty="0" smtClean="0">
                          <a:effectLst/>
                          <a:latin typeface="+mn-lt"/>
                        </a:rPr>
                        <a:t>.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9685" marR="109685" marT="68553" marB="68553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Индонезия, Филиппины, Япония (часто относят к обеим группам), Палау, Мальдивы .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9685" marR="0" marT="68553" marB="68553" anchor="ctr"/>
                </a:tc>
                <a:extLst>
                  <a:ext uri="{0D108BD9-81ED-4DB2-BD59-A6C34878D82A}">
                    <a16:rowId xmlns="" xmlns:a16="http://schemas.microsoft.com/office/drawing/2014/main" val="3080037850"/>
                  </a:ext>
                </a:extLst>
              </a:tr>
              <a:tr h="969864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Внутриконтинентальные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09685" marT="68553" marB="68553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Не имеют выхода к Мировому океану, т.е. не являются </a:t>
                      </a:r>
                      <a:r>
                        <a:rPr lang="ru-RU" sz="1800" dirty="0" smtClean="0">
                          <a:effectLst/>
                          <a:latin typeface="+mn-lt"/>
                        </a:rPr>
                        <a:t>приморскими. </a:t>
                      </a:r>
                      <a:r>
                        <a:rPr lang="ru-RU" sz="1800" dirty="0">
                          <a:effectLst/>
                          <a:latin typeface="+mn-lt"/>
                        </a:rPr>
                        <a:t>Это самая уязвимая с точки зрения геополитики группа.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9685" marR="109685" marT="68553" marB="68553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Казахстан, Монголия, Беларусь, Чехия, Австрия, Боливия, Афганистан .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9685" marR="0" marT="68553" marB="68553" anchor="ctr"/>
                </a:tc>
                <a:extLst>
                  <a:ext uri="{0D108BD9-81ED-4DB2-BD59-A6C34878D82A}">
                    <a16:rowId xmlns="" xmlns:a16="http://schemas.microsoft.com/office/drawing/2014/main" val="286944698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539810" y="6382544"/>
            <a:ext cx="531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70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70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216573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92029" y="2691684"/>
            <a:ext cx="482696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СПАСИБО </a:t>
            </a:r>
          </a:p>
          <a:p>
            <a:pPr algn="ctr"/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ЗА ВНИМАНИЕ!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889C85FF-75F1-3E5E-1639-DF56CD7D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38289" cy="9611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6FAD7E0-102A-2DA8-A8F6-F5E51715B8A3}"/>
              </a:ext>
            </a:extLst>
          </p:cNvPr>
          <p:cNvSpPr/>
          <p:nvPr/>
        </p:nvSpPr>
        <p:spPr>
          <a:xfrm>
            <a:off x="11065630" y="80468"/>
            <a:ext cx="10054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СЭГ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95314" y="6365965"/>
            <a:ext cx="4615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71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4DB0-1FED-4BF8-85B7-AD8D64825EF0}" type="slidenum">
              <a:rPr lang="ru-RU" smtClean="0"/>
              <a:t>71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9148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456db79cd3befcd9914a445793ec89a348e92"/>
</p:tagLst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2571</TotalTime>
  <Words>3099</Words>
  <Application>Microsoft Office PowerPoint</Application>
  <PresentationFormat>Широкоэкранный</PresentationFormat>
  <Paragraphs>862</Paragraphs>
  <Slides>71</Slides>
  <Notes>67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71</vt:i4>
      </vt:variant>
    </vt:vector>
  </HeadingPairs>
  <TitlesOfParts>
    <vt:vector size="80" baseType="lpstr">
      <vt:lpstr>Arial</vt:lpstr>
      <vt:lpstr>Calibri</vt:lpstr>
      <vt:lpstr>Calibri Light</vt:lpstr>
      <vt:lpstr>Cambria Math</vt:lpstr>
      <vt:lpstr>SB Sans Text</vt:lpstr>
      <vt:lpstr>Times New Roman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VVSU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Гриванов Игорь</dc:creator>
  <cp:lastModifiedBy>Гриванов Игорь</cp:lastModifiedBy>
  <cp:revision>118</cp:revision>
  <dcterms:created xsi:type="dcterms:W3CDTF">2020-05-14T00:32:41Z</dcterms:created>
  <dcterms:modified xsi:type="dcterms:W3CDTF">2026-04-09T21:09:09Z</dcterms:modified>
</cp:coreProperties>
</file>