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75" r:id="rId4"/>
    <p:sldId id="280" r:id="rId5"/>
    <p:sldId id="281" r:id="rId6"/>
    <p:sldId id="279" r:id="rId7"/>
    <p:sldId id="282" r:id="rId8"/>
    <p:sldId id="283" r:id="rId9"/>
  </p:sldIdLst>
  <p:sldSz cx="9144000" cy="6858000" type="screen4x3"/>
  <p:notesSz cx="6858000" cy="9144000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54" autoAdjust="0"/>
    <p:restoredTop sz="95373" autoAdjust="0"/>
  </p:normalViewPr>
  <p:slideViewPr>
    <p:cSldViewPr>
      <p:cViewPr varScale="1">
        <p:scale>
          <a:sx n="107" d="100"/>
          <a:sy n="107" d="100"/>
        </p:scale>
        <p:origin x="91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60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4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6"/>
            <a:ext cx="457200" cy="441325"/>
          </a:xfrm>
        </p:spPr>
        <p:txBody>
          <a:bodyPr/>
          <a:lstStyle/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60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4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3BAAB1A-D8E1-4809-B4E8-160EF05457C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2" y="1575654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2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20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4"/>
            <a:ext cx="457200" cy="441325"/>
          </a:xfrm>
        </p:spPr>
        <p:txBody>
          <a:bodyPr/>
          <a:lstStyle/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60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4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42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9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42"/>
            <a:ext cx="457200" cy="441325"/>
          </a:xfrm>
        </p:spPr>
        <p:txBody>
          <a:bodyPr/>
          <a:lstStyle/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9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3BAAB1A-D8E1-4809-B4E8-160EF05457C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60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5"/>
            <a:ext cx="457200" cy="441325"/>
          </a:xfrm>
        </p:spPr>
        <p:txBody>
          <a:bodyPr/>
          <a:lstStyle/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AB1A-D8E1-4809-B4E8-160EF05457C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5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4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9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3BAAB1A-D8E1-4809-B4E8-160EF05457C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C81670F-8AA8-4E08-AB96-E162205DAE39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fincult.info/article/negosudarstvennyy-pensionnyy-fond-kak-nakopit-na-dopolnitelnuyu-pensiy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Раздел: Личные финансы</a:t>
            </a:r>
          </a:p>
          <a:p>
            <a:endParaRPr lang="en-US" dirty="0"/>
          </a:p>
          <a:p>
            <a:r>
              <a:rPr lang="ru-RU" dirty="0" smtClean="0"/>
              <a:t>Лекция: </a:t>
            </a:r>
            <a:r>
              <a:rPr lang="ru-RU" dirty="0" smtClean="0"/>
              <a:t>негосударственное пенсионное и медицинское  </a:t>
            </a:r>
            <a:r>
              <a:rPr lang="ru-RU" dirty="0" smtClean="0"/>
              <a:t>обеспечение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ФИНАНСЫ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489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Дополнительное пенсионное обеспечение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64277" y="2636912"/>
            <a:ext cx="8867522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64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875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/>
              <a:t>Негосударственное пенсионное обеспечение (НПО)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дополнительная пенсия за счет добровольных взносов Участника перечисляемых на именной пенсионный счет открытый в </a:t>
            </a:r>
            <a:r>
              <a:rPr lang="ru-RU" dirty="0" smtClean="0"/>
              <a:t>Фонде.</a:t>
            </a:r>
          </a:p>
          <a:p>
            <a:r>
              <a:rPr lang="ru-RU" dirty="0" smtClean="0"/>
              <a:t>Перечень НПФ на сайте Банка </a:t>
            </a:r>
            <a:r>
              <a:rPr lang="ru-RU" dirty="0" smtClean="0"/>
              <a:t>России</a:t>
            </a:r>
          </a:p>
          <a:p>
            <a:endParaRPr lang="ru-RU" dirty="0"/>
          </a:p>
          <a:p>
            <a:r>
              <a:rPr lang="en-US" dirty="0">
                <a:hlinkClick r:id="rId2"/>
              </a:rPr>
              <a:t>https://fincult.info/article/negosudarstvennyy-pensionnyy-fond-kak-nakopit-na-dopolnitelnuyu-pensiyu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0326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Медицинское страхование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Добровольное медицинское страхование (ДМС) – это вид персонального страхования, которое предусматривает получение медицинской помощи в заранее определенных лечебно-профилактических учреждениях по выбранной страховой программе. Объем получаемых медицинских услуг и список медицинских учреждений зависят от доступной страховой программы. Система добровольного медицинского страхования направлена на оказание медицинских услуг в наиболее оптимальные сроки (без очередей) и в необходимом застрахованному лицу объеме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081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Медицинское страхование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Стоимость полиса ДМС зависит от нескольких факторов: </a:t>
            </a:r>
            <a:endParaRPr lang="ru-RU" dirty="0" smtClean="0"/>
          </a:p>
          <a:p>
            <a:r>
              <a:rPr lang="ru-RU" dirty="0" smtClean="0"/>
              <a:t>Период </a:t>
            </a:r>
            <a:r>
              <a:rPr lang="ru-RU" dirty="0"/>
              <a:t>страхования; </a:t>
            </a:r>
            <a:endParaRPr lang="ru-RU" dirty="0" smtClean="0"/>
          </a:p>
          <a:p>
            <a:r>
              <a:rPr lang="ru-RU" dirty="0" smtClean="0"/>
              <a:t>Сумма </a:t>
            </a:r>
            <a:r>
              <a:rPr lang="ru-RU" dirty="0"/>
              <a:t>страхового покрытия (в ее пределах будут оказываться мед. услуги); </a:t>
            </a:r>
            <a:endParaRPr lang="ru-RU" dirty="0" smtClean="0"/>
          </a:p>
          <a:p>
            <a:r>
              <a:rPr lang="ru-RU" dirty="0" smtClean="0"/>
              <a:t>Возраст </a:t>
            </a:r>
            <a:r>
              <a:rPr lang="ru-RU" dirty="0"/>
              <a:t>застрахованного; </a:t>
            </a:r>
            <a:endParaRPr lang="ru-RU" dirty="0" smtClean="0"/>
          </a:p>
          <a:p>
            <a:r>
              <a:rPr lang="ru-RU" dirty="0" smtClean="0"/>
              <a:t>Программы </a:t>
            </a:r>
            <a:r>
              <a:rPr lang="ru-RU" dirty="0"/>
              <a:t>страхования и наличия дополнительных опций и услуг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5882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Задание на практику «мини-конференция»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Конференция по вопросам </a:t>
            </a:r>
            <a:r>
              <a:rPr lang="ru-RU" dirty="0" smtClean="0"/>
              <a:t>негосударственного пенсионного и медицинского обеспечения.</a:t>
            </a:r>
          </a:p>
          <a:p>
            <a:r>
              <a:rPr lang="ru-RU" dirty="0" smtClean="0"/>
              <a:t>Ведущий составляет программу, собрав сведения с участников по темам, расставляет очередность. Важно не дублировать информацию в докладах. Определяет регламент проведения конференции. На занятии – ведет конференцию.</a:t>
            </a:r>
          </a:p>
          <a:p>
            <a:r>
              <a:rPr lang="ru-RU" dirty="0" smtClean="0"/>
              <a:t>Темы участники выбирают самостоятельно.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699631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тем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Порядок выбора негосударственного пенсионного фонда</a:t>
            </a:r>
          </a:p>
          <a:p>
            <a:r>
              <a:rPr lang="ru-RU" dirty="0" smtClean="0"/>
              <a:t>Сравнение накопительной пенсии и накопительного страхования жизни</a:t>
            </a:r>
          </a:p>
          <a:p>
            <a:r>
              <a:rPr lang="ru-RU" dirty="0" smtClean="0"/>
              <a:t>Порядок выбора страховой компании для заключения договора ДМС</a:t>
            </a:r>
          </a:p>
          <a:p>
            <a:r>
              <a:rPr lang="ru-RU" dirty="0" smtClean="0"/>
              <a:t>Расчет эффективности приобретения полиса ДМС</a:t>
            </a:r>
          </a:p>
          <a:p>
            <a:r>
              <a:rPr lang="ru-RU" dirty="0" smtClean="0"/>
              <a:t>Программа долгосрочных сбережений</a:t>
            </a:r>
          </a:p>
          <a:p>
            <a:r>
              <a:rPr lang="ru-RU" dirty="0" smtClean="0"/>
              <a:t>Разновидности инвестиционных планов. Как выбрать?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221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для группы бэу-23-3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Подготовить доклад на тему: негосударственное пенсионное обеспечение в Китае (Монголии, Лаосе и др.)</a:t>
            </a:r>
          </a:p>
          <a:p>
            <a:r>
              <a:rPr lang="ru-RU" smtClean="0"/>
              <a:t>2-3 стр.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2851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5ae4c6122d0bf219a337e1fe7083d3a3cae44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790</TotalTime>
  <Words>265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Georgia</vt:lpstr>
      <vt:lpstr>Wingdings</vt:lpstr>
      <vt:lpstr>Wingdings 2</vt:lpstr>
      <vt:lpstr>Официальная</vt:lpstr>
      <vt:lpstr>ФИНАНСЫ</vt:lpstr>
      <vt:lpstr>Дополнительное пенсионное обеспечение</vt:lpstr>
      <vt:lpstr>Негосударственное пенсионное обеспечение (НПО)</vt:lpstr>
      <vt:lpstr>Медицинское страхование</vt:lpstr>
      <vt:lpstr>Медицинское страхование</vt:lpstr>
      <vt:lpstr>Задание на практику «мини-конференция»</vt:lpstr>
      <vt:lpstr>Примеры тем</vt:lpstr>
      <vt:lpstr>Задание для группы бэу-23-3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Tatyana</cp:lastModifiedBy>
  <cp:revision>86</cp:revision>
  <dcterms:created xsi:type="dcterms:W3CDTF">2017-12-12T14:10:04Z</dcterms:created>
  <dcterms:modified xsi:type="dcterms:W3CDTF">2024-12-04T10:40:21Z</dcterms:modified>
</cp:coreProperties>
</file>