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6" r:id="rId8"/>
    <p:sldId id="263" r:id="rId9"/>
    <p:sldId id="262" r:id="rId10"/>
    <p:sldId id="265" r:id="rId11"/>
    <p:sldId id="261" r:id="rId12"/>
  </p:sldIdLst>
  <p:sldSz cx="12192000" cy="6858000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31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52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72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562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5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7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724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67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76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058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86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3D799-18D9-4BA1-982F-FD9A8B088617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475CD-E4FA-4D55-BF1B-B12C831AB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00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586"/>
            <a:ext cx="12192000" cy="689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" y="0"/>
            <a:ext cx="12187281" cy="6858000"/>
          </a:xfrm>
        </p:spPr>
      </p:pic>
    </p:spTree>
    <p:extLst>
      <p:ext uri="{BB962C8B-B14F-4D97-AF65-F5344CB8AC3E}">
        <p14:creationId xmlns:p14="http://schemas.microsoft.com/office/powerpoint/2010/main" val="311769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520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1379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13971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2346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" y="0"/>
            <a:ext cx="12180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7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2618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4933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47617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1647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948e0a61c93a8bcfb1b909877894dc6e8b1a1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Аршинова Алёна</dc:creator>
  <cp:lastModifiedBy>Аршинова Алёна</cp:lastModifiedBy>
  <cp:revision>6</cp:revision>
  <dcterms:created xsi:type="dcterms:W3CDTF">2023-04-11T04:39:24Z</dcterms:created>
  <dcterms:modified xsi:type="dcterms:W3CDTF">2023-05-19T06:29:03Z</dcterms:modified>
</cp:coreProperties>
</file>